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charts/chart8.xml" ContentType="application/vnd.openxmlformats-officedocument.drawingml.chart+xml"/>
  <Override PartName="/ppt/theme/themeOverride8.xml" ContentType="application/vnd.openxmlformats-officedocument.themeOverride+xml"/>
  <Override PartName="/ppt/charts/chart9.xml" ContentType="application/vnd.openxmlformats-officedocument.drawingml.chart+xml"/>
  <Override PartName="/ppt/theme/themeOverride9.xml" ContentType="application/vnd.openxmlformats-officedocument.themeOverride+xml"/>
  <Override PartName="/ppt/charts/chart10.xml" ContentType="application/vnd.openxmlformats-officedocument.drawingml.chart+xml"/>
  <Override PartName="/ppt/theme/themeOverride10.xml" ContentType="application/vnd.openxmlformats-officedocument.themeOverride+xml"/>
  <Override PartName="/ppt/charts/chart11.xml" ContentType="application/vnd.openxmlformats-officedocument.drawingml.chart+xml"/>
  <Override PartName="/ppt/theme/themeOverride11.xml" ContentType="application/vnd.openxmlformats-officedocument.themeOverride+xml"/>
  <Override PartName="/ppt/charts/chart12.xml" ContentType="application/vnd.openxmlformats-officedocument.drawingml.chart+xml"/>
  <Override PartName="/ppt/theme/themeOverride12.xml" ContentType="application/vnd.openxmlformats-officedocument.themeOverride+xml"/>
  <Override PartName="/ppt/charts/chart13.xml" ContentType="application/vnd.openxmlformats-officedocument.drawingml.chart+xml"/>
  <Override PartName="/ppt/theme/themeOverride13.xml" ContentType="application/vnd.openxmlformats-officedocument.themeOverride+xml"/>
  <Override PartName="/ppt/charts/chart14.xml" ContentType="application/vnd.openxmlformats-officedocument.drawingml.chart+xml"/>
  <Override PartName="/ppt/theme/themeOverride14.xml" ContentType="application/vnd.openxmlformats-officedocument.themeOverride+xml"/>
  <Override PartName="/ppt/charts/chart15.xml" ContentType="application/vnd.openxmlformats-officedocument.drawingml.chart+xml"/>
  <Override PartName="/ppt/theme/themeOverride15.xml" ContentType="application/vnd.openxmlformats-officedocument.themeOverride+xml"/>
  <Override PartName="/ppt/charts/chart16.xml" ContentType="application/vnd.openxmlformats-officedocument.drawingml.chart+xml"/>
  <Override PartName="/ppt/theme/themeOverride16.xml" ContentType="application/vnd.openxmlformats-officedocument.themeOverride+xml"/>
  <Override PartName="/ppt/charts/chart17.xml" ContentType="application/vnd.openxmlformats-officedocument.drawingml.chart+xml"/>
  <Override PartName="/ppt/theme/themeOverride17.xml" ContentType="application/vnd.openxmlformats-officedocument.themeOverride+xml"/>
  <Override PartName="/ppt/charts/chart18.xml" ContentType="application/vnd.openxmlformats-officedocument.drawingml.chart+xml"/>
  <Override PartName="/ppt/theme/themeOverride18.xml" ContentType="application/vnd.openxmlformats-officedocument.themeOverride+xml"/>
  <Override PartName="/ppt/charts/chart19.xml" ContentType="application/vnd.openxmlformats-officedocument.drawingml.chart+xml"/>
  <Override PartName="/ppt/theme/themeOverride19.xml" ContentType="application/vnd.openxmlformats-officedocument.themeOverride+xml"/>
  <Override PartName="/ppt/charts/chart20.xml" ContentType="application/vnd.openxmlformats-officedocument.drawingml.chart+xml"/>
  <Override PartName="/ppt/theme/themeOverride20.xml" ContentType="application/vnd.openxmlformats-officedocument.themeOverride+xml"/>
  <Override PartName="/ppt/charts/chart21.xml" ContentType="application/vnd.openxmlformats-officedocument.drawingml.chart+xml"/>
  <Override PartName="/ppt/theme/themeOverride21.xml" ContentType="application/vnd.openxmlformats-officedocument.themeOverride+xml"/>
  <Override PartName="/ppt/charts/chart22.xml" ContentType="application/vnd.openxmlformats-officedocument.drawingml.chart+xml"/>
  <Override PartName="/ppt/theme/themeOverride22.xml" ContentType="application/vnd.openxmlformats-officedocument.themeOverride+xml"/>
  <Override PartName="/ppt/charts/chart23.xml" ContentType="application/vnd.openxmlformats-officedocument.drawingml.chart+xml"/>
  <Override PartName="/ppt/theme/themeOverride23.xml" ContentType="application/vnd.openxmlformats-officedocument.themeOverride+xml"/>
  <Override PartName="/ppt/charts/chart24.xml" ContentType="application/vnd.openxmlformats-officedocument.drawingml.chart+xml"/>
  <Override PartName="/ppt/theme/themeOverride24.xml" ContentType="application/vnd.openxmlformats-officedocument.themeOverride+xml"/>
  <Override PartName="/ppt/charts/chart25.xml" ContentType="application/vnd.openxmlformats-officedocument.drawingml.chart+xml"/>
  <Override PartName="/ppt/theme/themeOverride25.xml" ContentType="application/vnd.openxmlformats-officedocument.themeOverride+xml"/>
  <Override PartName="/ppt/charts/chart26.xml" ContentType="application/vnd.openxmlformats-officedocument.drawingml.chart+xml"/>
  <Override PartName="/ppt/theme/themeOverride26.xml" ContentType="application/vnd.openxmlformats-officedocument.themeOverride+xml"/>
  <Override PartName="/ppt/charts/chart27.xml" ContentType="application/vnd.openxmlformats-officedocument.drawingml.chart+xml"/>
  <Override PartName="/ppt/theme/themeOverride27.xml" ContentType="application/vnd.openxmlformats-officedocument.themeOverride+xml"/>
  <Override PartName="/ppt/charts/chart28.xml" ContentType="application/vnd.openxmlformats-officedocument.drawingml.chart+xml"/>
  <Override PartName="/ppt/theme/themeOverride28.xml" ContentType="application/vnd.openxmlformats-officedocument.themeOverride+xml"/>
  <Override PartName="/ppt/charts/chart29.xml" ContentType="application/vnd.openxmlformats-officedocument.drawingml.chart+xml"/>
  <Override PartName="/ppt/theme/themeOverride29.xml" ContentType="application/vnd.openxmlformats-officedocument.themeOverride+xml"/>
  <Override PartName="/ppt/charts/chart30.xml" ContentType="application/vnd.openxmlformats-officedocument.drawingml.chart+xml"/>
  <Override PartName="/ppt/theme/themeOverride30.xml" ContentType="application/vnd.openxmlformats-officedocument.themeOverride+xml"/>
  <Override PartName="/ppt/charts/chart31.xml" ContentType="application/vnd.openxmlformats-officedocument.drawingml.chart+xml"/>
  <Override PartName="/ppt/theme/themeOverride31.xml" ContentType="application/vnd.openxmlformats-officedocument.themeOverride+xml"/>
  <Override PartName="/ppt/charts/chart32.xml" ContentType="application/vnd.openxmlformats-officedocument.drawingml.chart+xml"/>
  <Override PartName="/ppt/theme/themeOverride32.xml" ContentType="application/vnd.openxmlformats-officedocument.themeOverride+xml"/>
  <Override PartName="/ppt/charts/chart33.xml" ContentType="application/vnd.openxmlformats-officedocument.drawingml.chart+xml"/>
  <Override PartName="/ppt/theme/themeOverride33.xml" ContentType="application/vnd.openxmlformats-officedocument.themeOverride+xml"/>
  <Override PartName="/ppt/charts/chart34.xml" ContentType="application/vnd.openxmlformats-officedocument.drawingml.chart+xml"/>
  <Override PartName="/ppt/theme/themeOverride34.xml" ContentType="application/vnd.openxmlformats-officedocument.themeOverride+xml"/>
  <Override PartName="/ppt/charts/chart35.xml" ContentType="application/vnd.openxmlformats-officedocument.drawingml.chart+xml"/>
  <Override PartName="/ppt/theme/themeOverride35.xml" ContentType="application/vnd.openxmlformats-officedocument.themeOverride+xml"/>
  <Override PartName="/ppt/charts/chart36.xml" ContentType="application/vnd.openxmlformats-officedocument.drawingml.chart+xml"/>
  <Override PartName="/ppt/theme/themeOverride36.xml" ContentType="application/vnd.openxmlformats-officedocument.themeOverride+xml"/>
  <Override PartName="/ppt/charts/chart37.xml" ContentType="application/vnd.openxmlformats-officedocument.drawingml.chart+xml"/>
  <Override PartName="/ppt/theme/themeOverride37.xml" ContentType="application/vnd.openxmlformats-officedocument.themeOverride+xml"/>
  <Override PartName="/ppt/charts/chart38.xml" ContentType="application/vnd.openxmlformats-officedocument.drawingml.chart+xml"/>
  <Override PartName="/ppt/theme/themeOverride38.xml" ContentType="application/vnd.openxmlformats-officedocument.themeOverride+xml"/>
  <Override PartName="/ppt/charts/chart39.xml" ContentType="application/vnd.openxmlformats-officedocument.drawingml.chart+xml"/>
  <Override PartName="/ppt/theme/themeOverride39.xml" ContentType="application/vnd.openxmlformats-officedocument.themeOverride+xml"/>
  <Override PartName="/ppt/charts/chart40.xml" ContentType="application/vnd.openxmlformats-officedocument.drawingml.chart+xml"/>
  <Override PartName="/ppt/theme/themeOverride40.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7" r:id="rId8"/>
    <p:sldId id="269" r:id="rId9"/>
    <p:sldId id="265" r:id="rId10"/>
    <p:sldId id="268" r:id="rId11"/>
    <p:sldId id="266" r:id="rId12"/>
    <p:sldId id="264" r:id="rId13"/>
    <p:sldId id="263" r:id="rId14"/>
    <p:sldId id="270" r:id="rId15"/>
    <p:sldId id="271" r:id="rId16"/>
    <p:sldId id="272" r:id="rId17"/>
    <p:sldId id="273" r:id="rId18"/>
    <p:sldId id="274" r:id="rId19"/>
    <p:sldId id="275" r:id="rId20"/>
    <p:sldId id="276"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22" d="100"/>
          <a:sy n="122" d="100"/>
        </p:scale>
        <p:origin x="396"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Wind%20Cave_lower.xlsx" TargetMode="External"/><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South%20Cascade_upper.xlsx" TargetMode="External"/><Relationship Id="rId1" Type="http://schemas.openxmlformats.org/officeDocument/2006/relationships/themeOverride" Target="../theme/themeOverride10.xml"/></Relationships>
</file>

<file path=ppt/charts/_rels/chart11.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South%20Cascade_lower.xlsx" TargetMode="External"/><Relationship Id="rId1" Type="http://schemas.openxmlformats.org/officeDocument/2006/relationships/themeOverride" Target="../theme/themeOverride11.xml"/></Relationships>
</file>

<file path=ppt/charts/_rels/chart12.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Wind%20Cave_lower.xlsx" TargetMode="External"/><Relationship Id="rId1" Type="http://schemas.openxmlformats.org/officeDocument/2006/relationships/themeOverride" Target="../theme/themeOverride12.xml"/></Relationships>
</file>

<file path=ppt/charts/_rels/chart13.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Wind%20Cave_upper.xlsx" TargetMode="External"/><Relationship Id="rId1" Type="http://schemas.openxmlformats.org/officeDocument/2006/relationships/themeOverride" Target="../theme/themeOverride13.xml"/></Relationships>
</file>

<file path=ppt/charts/_rels/chart14.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S%20Fork%20Teton_upper.xlsx" TargetMode="External"/><Relationship Id="rId1" Type="http://schemas.openxmlformats.org/officeDocument/2006/relationships/themeOverride" Target="../theme/themeOverride14.xml"/></Relationships>
</file>

<file path=ppt/charts/_rels/chart15.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Mica%20Lake_upper.xlsx" TargetMode="External"/><Relationship Id="rId1" Type="http://schemas.openxmlformats.org/officeDocument/2006/relationships/themeOverride" Target="../theme/themeOverride15.xml"/></Relationships>
</file>

<file path=ppt/charts/_rels/chart16.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Mica%20Lake_lower.xlsx" TargetMode="External"/><Relationship Id="rId1" Type="http://schemas.openxmlformats.org/officeDocument/2006/relationships/themeOverride" Target="../theme/themeOverride16.xml"/></Relationships>
</file>

<file path=ppt/charts/_rels/chart17.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North%20Fork%20Teton_lower.xlsx" TargetMode="External"/><Relationship Id="rId1" Type="http://schemas.openxmlformats.org/officeDocument/2006/relationships/themeOverride" Target="../theme/themeOverride17.xml"/></Relationships>
</file>

<file path=ppt/charts/_rels/chart18.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North%20Fork%20Teton_upper.xlsx" TargetMode="External"/><Relationship Id="rId1" Type="http://schemas.openxmlformats.org/officeDocument/2006/relationships/themeOverride" Target="../theme/themeOverride18.xml"/></Relationships>
</file>

<file path=ppt/charts/_rels/chart19.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Middle%20Teton%20Glacier_lower.xlsx" TargetMode="External"/><Relationship Id="rId1" Type="http://schemas.openxmlformats.org/officeDocument/2006/relationships/themeOverride" Target="../theme/themeOverride19.xml"/></Relationships>
</file>

<file path=ppt/charts/_rels/chart2.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Wind%20Cave_upper.xlsx" TargetMode="External"/><Relationship Id="rId1" Type="http://schemas.openxmlformats.org/officeDocument/2006/relationships/themeOverride" Target="../theme/themeOverride2.xml"/></Relationships>
</file>

<file path=ppt/charts/_rels/chart20.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Middle%20Teton%20Glacier_upper.xlsx" TargetMode="External"/><Relationship Id="rId1" Type="http://schemas.openxmlformats.org/officeDocument/2006/relationships/themeOverride" Target="../theme/themeOverride20.xml"/></Relationships>
</file>

<file path=ppt/charts/_rels/chart21.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South%20Cascade_upper.xlsx" TargetMode="External"/><Relationship Id="rId1" Type="http://schemas.openxmlformats.org/officeDocument/2006/relationships/themeOverride" Target="../theme/themeOverride21.xml"/></Relationships>
</file>

<file path=ppt/charts/_rels/chart22.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South%20Cascade_lower.xlsx" TargetMode="External"/><Relationship Id="rId1" Type="http://schemas.openxmlformats.org/officeDocument/2006/relationships/themeOverride" Target="../theme/themeOverride22.xml"/></Relationships>
</file>

<file path=ppt/charts/_rels/chart23.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23.xml"/></Relationships>
</file>

<file path=ppt/charts/_rels/chart24.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24.xml"/></Relationships>
</file>

<file path=ppt/charts/_rels/chart25.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25.xml"/></Relationships>
</file>

<file path=ppt/charts/_rels/chart26.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26.xml"/></Relationships>
</file>

<file path=ppt/charts/_rels/chart27.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27.xml"/></Relationships>
</file>

<file path=ppt/charts/_rels/chart28.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28.xml"/></Relationships>
</file>

<file path=ppt/charts/_rels/chart29.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29.xml"/></Relationships>
</file>

<file path=ppt/charts/_rels/chart3.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S%20Fork%20Teton_upper.xlsx" TargetMode="External"/><Relationship Id="rId1" Type="http://schemas.openxmlformats.org/officeDocument/2006/relationships/themeOverride" Target="../theme/themeOverride3.xml"/></Relationships>
</file>

<file path=ppt/charts/_rels/chart30.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0.xml"/></Relationships>
</file>

<file path=ppt/charts/_rels/chart31.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1.xml"/></Relationships>
</file>

<file path=ppt/charts/_rels/chart32.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2.xml"/></Relationships>
</file>

<file path=ppt/charts/_rels/chart33.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3.xml"/></Relationships>
</file>

<file path=ppt/charts/_rels/chart34.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4.xml"/></Relationships>
</file>

<file path=ppt/charts/_rels/chart35.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5.xml"/></Relationships>
</file>

<file path=ppt/charts/_rels/chart36.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6.xml"/></Relationships>
</file>

<file path=ppt/charts/_rels/chart37.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7.xml"/></Relationships>
</file>

<file path=ppt/charts/_rels/chart38.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8.xml"/></Relationships>
</file>

<file path=ppt/charts/_rels/chart39.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39.xml"/></Relationships>
</file>

<file path=ppt/charts/_rels/chart4.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Mica%20Lake_upper.xlsx" TargetMode="External"/><Relationship Id="rId1" Type="http://schemas.openxmlformats.org/officeDocument/2006/relationships/themeOverride" Target="../theme/themeOverride4.xml"/></Relationships>
</file>

<file path=ppt/charts/_rels/chart40.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Daily%20all%20sites.xlsx" TargetMode="External"/><Relationship Id="rId1" Type="http://schemas.openxmlformats.org/officeDocument/2006/relationships/themeOverride" Target="../theme/themeOverride40.xml"/></Relationships>
</file>

<file path=ppt/charts/_rels/chart5.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Mica%20Lake_lower.xlsx" TargetMode="External"/><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North%20Fork%20Teton_lower.xlsx" TargetMode="External"/><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North%20Fork%20Teton_upper.xlsx" TargetMode="External"/><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Middle%20Teton%20Glacier_lower.xlsx" TargetMode="External"/><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oleObject" Target="file:///C:\Giersch\USGS\Proposals\2015%20Teton%20Lednia%20RFP\Proj_UWNPS_TCD_TetonStoneflies\Data\2015\Temperature\Temperature\JG%20Temp%20Data%2020170307\Middle%20Teton%20Glacier_upper.xlsx" TargetMode="External"/><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Wind Cave lower</a:t>
            </a:r>
          </a:p>
        </c:rich>
      </c:tx>
      <c:layout/>
      <c:overlay val="1"/>
    </c:title>
    <c:autoTitleDeleted val="0"/>
    <c:plotArea>
      <c:layout>
        <c:manualLayout>
          <c:layoutTarget val="inner"/>
          <c:xMode val="edge"/>
          <c:yMode val="edge"/>
          <c:x val="0.13274540682414698"/>
          <c:y val="6.2708151064450282E-2"/>
          <c:w val="0.82770909886264221"/>
          <c:h val="0.69355023330417032"/>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charts!$B$2:$B$365</c:f>
              <c:numCache>
                <c:formatCode>General</c:formatCode>
                <c:ptCount val="364"/>
                <c:pt idx="0">
                  <c:v>4.4279999999999999</c:v>
                </c:pt>
                <c:pt idx="1">
                  <c:v>5.5910000000000002</c:v>
                </c:pt>
                <c:pt idx="2">
                  <c:v>6.3570000000000002</c:v>
                </c:pt>
                <c:pt idx="3">
                  <c:v>6.99</c:v>
                </c:pt>
                <c:pt idx="4">
                  <c:v>7.2930000000000001</c:v>
                </c:pt>
                <c:pt idx="5">
                  <c:v>7.2930000000000001</c:v>
                </c:pt>
                <c:pt idx="6">
                  <c:v>7.1669999999999998</c:v>
                </c:pt>
                <c:pt idx="7">
                  <c:v>5.36</c:v>
                </c:pt>
                <c:pt idx="8">
                  <c:v>5.1020000000000003</c:v>
                </c:pt>
                <c:pt idx="9">
                  <c:v>4.7140000000000004</c:v>
                </c:pt>
                <c:pt idx="10">
                  <c:v>4.9470000000000001</c:v>
                </c:pt>
                <c:pt idx="11">
                  <c:v>5.4370000000000003</c:v>
                </c:pt>
                <c:pt idx="12">
                  <c:v>5.36</c:v>
                </c:pt>
                <c:pt idx="13">
                  <c:v>4.5060000000000002</c:v>
                </c:pt>
                <c:pt idx="14">
                  <c:v>4.3239999999999998</c:v>
                </c:pt>
                <c:pt idx="15">
                  <c:v>5.4109999999999996</c:v>
                </c:pt>
                <c:pt idx="16">
                  <c:v>5.9489999999999998</c:v>
                </c:pt>
                <c:pt idx="17">
                  <c:v>5.9489999999999998</c:v>
                </c:pt>
                <c:pt idx="18">
                  <c:v>6.3310000000000004</c:v>
                </c:pt>
                <c:pt idx="19">
                  <c:v>5.7960000000000003</c:v>
                </c:pt>
                <c:pt idx="20">
                  <c:v>6.3819999999999997</c:v>
                </c:pt>
                <c:pt idx="21">
                  <c:v>6.306</c:v>
                </c:pt>
                <c:pt idx="22">
                  <c:v>5.4370000000000003</c:v>
                </c:pt>
                <c:pt idx="23">
                  <c:v>5.2309999999999999</c:v>
                </c:pt>
                <c:pt idx="24">
                  <c:v>5.6159999999999997</c:v>
                </c:pt>
                <c:pt idx="25">
                  <c:v>5.7450000000000001</c:v>
                </c:pt>
                <c:pt idx="26">
                  <c:v>5.4370000000000003</c:v>
                </c:pt>
                <c:pt idx="27">
                  <c:v>5.1280000000000001</c:v>
                </c:pt>
                <c:pt idx="28">
                  <c:v>3.7490000000000001</c:v>
                </c:pt>
                <c:pt idx="29">
                  <c:v>2.903</c:v>
                </c:pt>
                <c:pt idx="30">
                  <c:v>2.8769999999999998</c:v>
                </c:pt>
                <c:pt idx="31">
                  <c:v>3.1680000000000001</c:v>
                </c:pt>
                <c:pt idx="32">
                  <c:v>3.617</c:v>
                </c:pt>
                <c:pt idx="33">
                  <c:v>4.0629999999999997</c:v>
                </c:pt>
                <c:pt idx="34">
                  <c:v>4.1680000000000001</c:v>
                </c:pt>
                <c:pt idx="35">
                  <c:v>4.7919999999999998</c:v>
                </c:pt>
                <c:pt idx="36">
                  <c:v>4.9729999999999999</c:v>
                </c:pt>
                <c:pt idx="37">
                  <c:v>4.9210000000000003</c:v>
                </c:pt>
                <c:pt idx="38">
                  <c:v>3.722</c:v>
                </c:pt>
                <c:pt idx="39">
                  <c:v>2.9830000000000001</c:v>
                </c:pt>
                <c:pt idx="40">
                  <c:v>2.903</c:v>
                </c:pt>
                <c:pt idx="41">
                  <c:v>2.7970000000000002</c:v>
                </c:pt>
                <c:pt idx="42">
                  <c:v>3.0630000000000002</c:v>
                </c:pt>
                <c:pt idx="43">
                  <c:v>3.327</c:v>
                </c:pt>
                <c:pt idx="44">
                  <c:v>3.67</c:v>
                </c:pt>
                <c:pt idx="45">
                  <c:v>3.6429999999999998</c:v>
                </c:pt>
                <c:pt idx="46">
                  <c:v>3.9580000000000002</c:v>
                </c:pt>
                <c:pt idx="47">
                  <c:v>4.6879999999999997</c:v>
                </c:pt>
                <c:pt idx="48">
                  <c:v>5.05</c:v>
                </c:pt>
                <c:pt idx="49">
                  <c:v>5.05</c:v>
                </c:pt>
                <c:pt idx="50">
                  <c:v>4.3239999999999998</c:v>
                </c:pt>
                <c:pt idx="51">
                  <c:v>3.8540000000000001</c:v>
                </c:pt>
                <c:pt idx="52">
                  <c:v>4.1680000000000001</c:v>
                </c:pt>
                <c:pt idx="53">
                  <c:v>4.9989999999999997</c:v>
                </c:pt>
                <c:pt idx="54">
                  <c:v>4.6619999999999999</c:v>
                </c:pt>
                <c:pt idx="55">
                  <c:v>3.5379999999999998</c:v>
                </c:pt>
                <c:pt idx="56">
                  <c:v>3.8010000000000002</c:v>
                </c:pt>
                <c:pt idx="57">
                  <c:v>3.38</c:v>
                </c:pt>
                <c:pt idx="58">
                  <c:v>4.0890000000000004</c:v>
                </c:pt>
                <c:pt idx="59">
                  <c:v>3.9849999999999999</c:v>
                </c:pt>
                <c:pt idx="60">
                  <c:v>4.1150000000000002</c:v>
                </c:pt>
                <c:pt idx="61">
                  <c:v>3.67</c:v>
                </c:pt>
                <c:pt idx="62">
                  <c:v>3.8010000000000002</c:v>
                </c:pt>
                <c:pt idx="63">
                  <c:v>3.5910000000000002</c:v>
                </c:pt>
                <c:pt idx="64">
                  <c:v>2.2360000000000002</c:v>
                </c:pt>
                <c:pt idx="65">
                  <c:v>2.637</c:v>
                </c:pt>
                <c:pt idx="66">
                  <c:v>2.7170000000000001</c:v>
                </c:pt>
                <c:pt idx="67">
                  <c:v>2.7970000000000002</c:v>
                </c:pt>
                <c:pt idx="68">
                  <c:v>2.956</c:v>
                </c:pt>
                <c:pt idx="69">
                  <c:v>3.327</c:v>
                </c:pt>
                <c:pt idx="70">
                  <c:v>4.0890000000000004</c:v>
                </c:pt>
                <c:pt idx="71">
                  <c:v>3.7749999999999999</c:v>
                </c:pt>
                <c:pt idx="72">
                  <c:v>3.036</c:v>
                </c:pt>
                <c:pt idx="73">
                  <c:v>2.343</c:v>
                </c:pt>
                <c:pt idx="74">
                  <c:v>2.7440000000000002</c:v>
                </c:pt>
                <c:pt idx="75">
                  <c:v>2.3959999999999999</c:v>
                </c:pt>
                <c:pt idx="76">
                  <c:v>1.534</c:v>
                </c:pt>
                <c:pt idx="77">
                  <c:v>2.262</c:v>
                </c:pt>
                <c:pt idx="78">
                  <c:v>2.1549999999999998</c:v>
                </c:pt>
                <c:pt idx="79">
                  <c:v>1.534</c:v>
                </c:pt>
                <c:pt idx="80">
                  <c:v>0.85199999999999998</c:v>
                </c:pt>
                <c:pt idx="81">
                  <c:v>0.88</c:v>
                </c:pt>
                <c:pt idx="82">
                  <c:v>0.71499999999999997</c:v>
                </c:pt>
                <c:pt idx="83">
                  <c:v>1.4530000000000001</c:v>
                </c:pt>
                <c:pt idx="84">
                  <c:v>1.534</c:v>
                </c:pt>
                <c:pt idx="85">
                  <c:v>1.3169999999999999</c:v>
                </c:pt>
                <c:pt idx="86">
                  <c:v>1.371</c:v>
                </c:pt>
                <c:pt idx="87">
                  <c:v>0.74199999999999999</c:v>
                </c:pt>
                <c:pt idx="88">
                  <c:v>0.246</c:v>
                </c:pt>
                <c:pt idx="89">
                  <c:v>0.16300000000000001</c:v>
                </c:pt>
                <c:pt idx="90">
                  <c:v>0.107</c:v>
                </c:pt>
                <c:pt idx="91">
                  <c:v>0.107</c:v>
                </c:pt>
                <c:pt idx="92">
                  <c:v>0.16300000000000001</c:v>
                </c:pt>
                <c:pt idx="93">
                  <c:v>0.13500000000000001</c:v>
                </c:pt>
                <c:pt idx="94">
                  <c:v>0.13500000000000001</c:v>
                </c:pt>
                <c:pt idx="95">
                  <c:v>0.13500000000000001</c:v>
                </c:pt>
                <c:pt idx="96">
                  <c:v>0.16300000000000001</c:v>
                </c:pt>
                <c:pt idx="97">
                  <c:v>0.19</c:v>
                </c:pt>
                <c:pt idx="98">
                  <c:v>0.19</c:v>
                </c:pt>
                <c:pt idx="99">
                  <c:v>0.246</c:v>
                </c:pt>
                <c:pt idx="100">
                  <c:v>0.16300000000000001</c:v>
                </c:pt>
                <c:pt idx="101">
                  <c:v>0.107</c:v>
                </c:pt>
                <c:pt idx="102">
                  <c:v>0.107</c:v>
                </c:pt>
                <c:pt idx="103">
                  <c:v>0.107</c:v>
                </c:pt>
                <c:pt idx="104">
                  <c:v>0.107</c:v>
                </c:pt>
                <c:pt idx="105">
                  <c:v>0.107</c:v>
                </c:pt>
                <c:pt idx="106">
                  <c:v>0.19</c:v>
                </c:pt>
                <c:pt idx="107">
                  <c:v>0.32900000000000001</c:v>
                </c:pt>
                <c:pt idx="108">
                  <c:v>0.27300000000000002</c:v>
                </c:pt>
                <c:pt idx="109">
                  <c:v>0.246</c:v>
                </c:pt>
                <c:pt idx="110">
                  <c:v>0.13500000000000001</c:v>
                </c:pt>
                <c:pt idx="111">
                  <c:v>0.107</c:v>
                </c:pt>
                <c:pt idx="112">
                  <c:v>0.19</c:v>
                </c:pt>
                <c:pt idx="113">
                  <c:v>0.246</c:v>
                </c:pt>
                <c:pt idx="114">
                  <c:v>0.27300000000000002</c:v>
                </c:pt>
                <c:pt idx="115">
                  <c:v>0.35599999999999998</c:v>
                </c:pt>
                <c:pt idx="116">
                  <c:v>0.439</c:v>
                </c:pt>
                <c:pt idx="117">
                  <c:v>0.55000000000000004</c:v>
                </c:pt>
                <c:pt idx="118">
                  <c:v>0.55000000000000004</c:v>
                </c:pt>
                <c:pt idx="119">
                  <c:v>0.57699999999999996</c:v>
                </c:pt>
                <c:pt idx="120">
                  <c:v>0.63200000000000001</c:v>
                </c:pt>
                <c:pt idx="121">
                  <c:v>0.68700000000000006</c:v>
                </c:pt>
                <c:pt idx="122">
                  <c:v>0.77</c:v>
                </c:pt>
                <c:pt idx="123">
                  <c:v>0.60499999999999998</c:v>
                </c:pt>
                <c:pt idx="124">
                  <c:v>0.57699999999999996</c:v>
                </c:pt>
                <c:pt idx="125">
                  <c:v>0.52200000000000002</c:v>
                </c:pt>
                <c:pt idx="126">
                  <c:v>0.60499999999999998</c:v>
                </c:pt>
                <c:pt idx="127">
                  <c:v>0.60499999999999998</c:v>
                </c:pt>
                <c:pt idx="128">
                  <c:v>0.495</c:v>
                </c:pt>
                <c:pt idx="129">
                  <c:v>0.41199999999999998</c:v>
                </c:pt>
                <c:pt idx="130">
                  <c:v>0.30099999999999999</c:v>
                </c:pt>
                <c:pt idx="131">
                  <c:v>0.35599999999999998</c:v>
                </c:pt>
                <c:pt idx="132">
                  <c:v>0.52200000000000002</c:v>
                </c:pt>
                <c:pt idx="133">
                  <c:v>0.52200000000000002</c:v>
                </c:pt>
                <c:pt idx="134">
                  <c:v>0.41199999999999998</c:v>
                </c:pt>
                <c:pt idx="135">
                  <c:v>0.246</c:v>
                </c:pt>
                <c:pt idx="136">
                  <c:v>0.32900000000000001</c:v>
                </c:pt>
                <c:pt idx="137">
                  <c:v>0.30099999999999999</c:v>
                </c:pt>
                <c:pt idx="138">
                  <c:v>0.38400000000000001</c:v>
                </c:pt>
                <c:pt idx="139">
                  <c:v>0.38400000000000001</c:v>
                </c:pt>
                <c:pt idx="140">
                  <c:v>0.32900000000000001</c:v>
                </c:pt>
                <c:pt idx="141">
                  <c:v>0.35599999999999998</c:v>
                </c:pt>
                <c:pt idx="142">
                  <c:v>0.32900000000000001</c:v>
                </c:pt>
                <c:pt idx="143">
                  <c:v>0.30099999999999999</c:v>
                </c:pt>
                <c:pt idx="144">
                  <c:v>0.30099999999999999</c:v>
                </c:pt>
                <c:pt idx="145">
                  <c:v>0.30099999999999999</c:v>
                </c:pt>
                <c:pt idx="146">
                  <c:v>0.32900000000000001</c:v>
                </c:pt>
                <c:pt idx="147">
                  <c:v>0.38400000000000001</c:v>
                </c:pt>
                <c:pt idx="148">
                  <c:v>0.439</c:v>
                </c:pt>
                <c:pt idx="149">
                  <c:v>0.495</c:v>
                </c:pt>
                <c:pt idx="150">
                  <c:v>0.55000000000000004</c:v>
                </c:pt>
                <c:pt idx="151">
                  <c:v>0.57699999999999996</c:v>
                </c:pt>
                <c:pt idx="152">
                  <c:v>0.57699999999999996</c:v>
                </c:pt>
                <c:pt idx="153">
                  <c:v>0.55000000000000004</c:v>
                </c:pt>
                <c:pt idx="154">
                  <c:v>0.46700000000000003</c:v>
                </c:pt>
                <c:pt idx="155">
                  <c:v>0.41199999999999998</c:v>
                </c:pt>
                <c:pt idx="156">
                  <c:v>0.30099999999999999</c:v>
                </c:pt>
                <c:pt idx="157">
                  <c:v>0.35599999999999998</c:v>
                </c:pt>
                <c:pt idx="158">
                  <c:v>0.35599999999999998</c:v>
                </c:pt>
                <c:pt idx="159">
                  <c:v>0.30099999999999999</c:v>
                </c:pt>
                <c:pt idx="160">
                  <c:v>0.32900000000000001</c:v>
                </c:pt>
                <c:pt idx="161">
                  <c:v>0.32900000000000001</c:v>
                </c:pt>
                <c:pt idx="162">
                  <c:v>0.32900000000000001</c:v>
                </c:pt>
                <c:pt idx="163">
                  <c:v>0.35599999999999998</c:v>
                </c:pt>
                <c:pt idx="164">
                  <c:v>0.38400000000000001</c:v>
                </c:pt>
                <c:pt idx="165">
                  <c:v>0.38400000000000001</c:v>
                </c:pt>
                <c:pt idx="166">
                  <c:v>0.439</c:v>
                </c:pt>
                <c:pt idx="167">
                  <c:v>0.46700000000000003</c:v>
                </c:pt>
                <c:pt idx="168">
                  <c:v>0.495</c:v>
                </c:pt>
                <c:pt idx="169">
                  <c:v>0.46700000000000003</c:v>
                </c:pt>
                <c:pt idx="170">
                  <c:v>0.41199999999999998</c:v>
                </c:pt>
                <c:pt idx="171">
                  <c:v>0.38400000000000001</c:v>
                </c:pt>
                <c:pt idx="172">
                  <c:v>0.439</c:v>
                </c:pt>
                <c:pt idx="173">
                  <c:v>0.439</c:v>
                </c:pt>
                <c:pt idx="174">
                  <c:v>0.439</c:v>
                </c:pt>
                <c:pt idx="175">
                  <c:v>0.35599999999999998</c:v>
                </c:pt>
                <c:pt idx="176">
                  <c:v>0.35599999999999998</c:v>
                </c:pt>
                <c:pt idx="177">
                  <c:v>0.35599999999999998</c:v>
                </c:pt>
                <c:pt idx="178">
                  <c:v>0.32900000000000001</c:v>
                </c:pt>
                <c:pt idx="179">
                  <c:v>0.32900000000000001</c:v>
                </c:pt>
                <c:pt idx="180">
                  <c:v>0.30099999999999999</c:v>
                </c:pt>
                <c:pt idx="181">
                  <c:v>0.32900000000000001</c:v>
                </c:pt>
                <c:pt idx="182">
                  <c:v>0.32900000000000001</c:v>
                </c:pt>
                <c:pt idx="183">
                  <c:v>0.35599999999999998</c:v>
                </c:pt>
                <c:pt idx="184">
                  <c:v>0.35599999999999998</c:v>
                </c:pt>
                <c:pt idx="185">
                  <c:v>0.38400000000000001</c:v>
                </c:pt>
                <c:pt idx="186">
                  <c:v>0.41199999999999998</c:v>
                </c:pt>
                <c:pt idx="187">
                  <c:v>0.439</c:v>
                </c:pt>
                <c:pt idx="188">
                  <c:v>0.46700000000000003</c:v>
                </c:pt>
                <c:pt idx="189">
                  <c:v>0.46700000000000003</c:v>
                </c:pt>
                <c:pt idx="190">
                  <c:v>0.439</c:v>
                </c:pt>
                <c:pt idx="191">
                  <c:v>0.46700000000000003</c:v>
                </c:pt>
                <c:pt idx="192">
                  <c:v>0.52200000000000002</c:v>
                </c:pt>
                <c:pt idx="193">
                  <c:v>0.55000000000000004</c:v>
                </c:pt>
                <c:pt idx="194">
                  <c:v>0.52200000000000002</c:v>
                </c:pt>
                <c:pt idx="195">
                  <c:v>0.46700000000000003</c:v>
                </c:pt>
                <c:pt idx="196">
                  <c:v>0.439</c:v>
                </c:pt>
                <c:pt idx="197">
                  <c:v>0.38400000000000001</c:v>
                </c:pt>
                <c:pt idx="198">
                  <c:v>0.35599999999999998</c:v>
                </c:pt>
                <c:pt idx="199">
                  <c:v>0.32900000000000001</c:v>
                </c:pt>
                <c:pt idx="200">
                  <c:v>0.30099999999999999</c:v>
                </c:pt>
                <c:pt idx="201">
                  <c:v>0.32900000000000001</c:v>
                </c:pt>
                <c:pt idx="202">
                  <c:v>0.35599999999999998</c:v>
                </c:pt>
                <c:pt idx="203">
                  <c:v>0.35599999999999998</c:v>
                </c:pt>
                <c:pt idx="204">
                  <c:v>0.35599999999999998</c:v>
                </c:pt>
                <c:pt idx="205">
                  <c:v>0.35599999999999998</c:v>
                </c:pt>
                <c:pt idx="206">
                  <c:v>0.35599999999999998</c:v>
                </c:pt>
                <c:pt idx="207">
                  <c:v>0.35599999999999998</c:v>
                </c:pt>
                <c:pt idx="208">
                  <c:v>0.38400000000000001</c:v>
                </c:pt>
                <c:pt idx="209">
                  <c:v>0.41199999999999998</c:v>
                </c:pt>
                <c:pt idx="210">
                  <c:v>0.46700000000000003</c:v>
                </c:pt>
                <c:pt idx="211">
                  <c:v>0.46700000000000003</c:v>
                </c:pt>
                <c:pt idx="212">
                  <c:v>0.439</c:v>
                </c:pt>
                <c:pt idx="213">
                  <c:v>0.38400000000000001</c:v>
                </c:pt>
                <c:pt idx="214">
                  <c:v>0.38400000000000001</c:v>
                </c:pt>
                <c:pt idx="215">
                  <c:v>0.41199999999999998</c:v>
                </c:pt>
                <c:pt idx="216">
                  <c:v>0.46700000000000003</c:v>
                </c:pt>
                <c:pt idx="217">
                  <c:v>0.46700000000000003</c:v>
                </c:pt>
                <c:pt idx="218">
                  <c:v>0.46700000000000003</c:v>
                </c:pt>
                <c:pt idx="219">
                  <c:v>0.35599999999999998</c:v>
                </c:pt>
                <c:pt idx="220">
                  <c:v>0.32900000000000001</c:v>
                </c:pt>
                <c:pt idx="221">
                  <c:v>0.30099999999999999</c:v>
                </c:pt>
                <c:pt idx="222">
                  <c:v>0.30099999999999999</c:v>
                </c:pt>
                <c:pt idx="223">
                  <c:v>0.27300000000000002</c:v>
                </c:pt>
                <c:pt idx="224">
                  <c:v>0.30099999999999999</c:v>
                </c:pt>
                <c:pt idx="225">
                  <c:v>0.30099999999999999</c:v>
                </c:pt>
                <c:pt idx="226">
                  <c:v>0.32900000000000001</c:v>
                </c:pt>
                <c:pt idx="227">
                  <c:v>0.30099999999999999</c:v>
                </c:pt>
                <c:pt idx="228">
                  <c:v>0.32900000000000001</c:v>
                </c:pt>
                <c:pt idx="229">
                  <c:v>0.30099999999999999</c:v>
                </c:pt>
                <c:pt idx="230">
                  <c:v>0.27300000000000002</c:v>
                </c:pt>
                <c:pt idx="231">
                  <c:v>0.30099999999999999</c:v>
                </c:pt>
                <c:pt idx="232">
                  <c:v>0.30099999999999999</c:v>
                </c:pt>
                <c:pt idx="233">
                  <c:v>0.30099999999999999</c:v>
                </c:pt>
                <c:pt idx="234">
                  <c:v>0.32900000000000001</c:v>
                </c:pt>
                <c:pt idx="235">
                  <c:v>0.32900000000000001</c:v>
                </c:pt>
                <c:pt idx="236">
                  <c:v>0.35599999999999998</c:v>
                </c:pt>
                <c:pt idx="237">
                  <c:v>0.35599999999999998</c:v>
                </c:pt>
                <c:pt idx="238">
                  <c:v>0.35599999999999998</c:v>
                </c:pt>
                <c:pt idx="239">
                  <c:v>0.41199999999999998</c:v>
                </c:pt>
                <c:pt idx="240">
                  <c:v>0.41199999999999998</c:v>
                </c:pt>
                <c:pt idx="241">
                  <c:v>0.38400000000000001</c:v>
                </c:pt>
                <c:pt idx="242">
                  <c:v>0.38400000000000001</c:v>
                </c:pt>
                <c:pt idx="243">
                  <c:v>0.38400000000000001</c:v>
                </c:pt>
                <c:pt idx="244">
                  <c:v>0.60499999999999998</c:v>
                </c:pt>
                <c:pt idx="245">
                  <c:v>0.79700000000000004</c:v>
                </c:pt>
                <c:pt idx="246">
                  <c:v>0.85199999999999998</c:v>
                </c:pt>
                <c:pt idx="247">
                  <c:v>0.90700000000000003</c:v>
                </c:pt>
                <c:pt idx="248">
                  <c:v>0.93400000000000005</c:v>
                </c:pt>
                <c:pt idx="249">
                  <c:v>0.90700000000000003</c:v>
                </c:pt>
                <c:pt idx="250">
                  <c:v>0.82499999999999996</c:v>
                </c:pt>
                <c:pt idx="251">
                  <c:v>0.82499999999999996</c:v>
                </c:pt>
                <c:pt idx="252">
                  <c:v>0.79700000000000004</c:v>
                </c:pt>
                <c:pt idx="253">
                  <c:v>0.79700000000000004</c:v>
                </c:pt>
                <c:pt idx="254">
                  <c:v>0.90700000000000003</c:v>
                </c:pt>
                <c:pt idx="255">
                  <c:v>0.98899999999999999</c:v>
                </c:pt>
                <c:pt idx="256">
                  <c:v>1.153</c:v>
                </c:pt>
                <c:pt idx="257">
                  <c:v>1.2889999999999999</c:v>
                </c:pt>
                <c:pt idx="258">
                  <c:v>1.3440000000000001</c:v>
                </c:pt>
                <c:pt idx="259">
                  <c:v>1.18</c:v>
                </c:pt>
                <c:pt idx="260">
                  <c:v>1.2350000000000001</c:v>
                </c:pt>
                <c:pt idx="261">
                  <c:v>1.18</c:v>
                </c:pt>
                <c:pt idx="262">
                  <c:v>0.98899999999999999</c:v>
                </c:pt>
                <c:pt idx="263">
                  <c:v>1.071</c:v>
                </c:pt>
                <c:pt idx="264">
                  <c:v>1.099</c:v>
                </c:pt>
                <c:pt idx="265">
                  <c:v>1.099</c:v>
                </c:pt>
                <c:pt idx="266">
                  <c:v>1.071</c:v>
                </c:pt>
                <c:pt idx="267">
                  <c:v>1.0169999999999999</c:v>
                </c:pt>
                <c:pt idx="268">
                  <c:v>1.2350000000000001</c:v>
                </c:pt>
                <c:pt idx="269">
                  <c:v>1.5880000000000001</c:v>
                </c:pt>
                <c:pt idx="270">
                  <c:v>1.994</c:v>
                </c:pt>
                <c:pt idx="271">
                  <c:v>2.1819999999999999</c:v>
                </c:pt>
                <c:pt idx="272">
                  <c:v>2.3159999999999998</c:v>
                </c:pt>
                <c:pt idx="273">
                  <c:v>2.5299999999999998</c:v>
                </c:pt>
                <c:pt idx="274">
                  <c:v>2.2890000000000001</c:v>
                </c:pt>
                <c:pt idx="275">
                  <c:v>1.859</c:v>
                </c:pt>
                <c:pt idx="276">
                  <c:v>1.7509999999999999</c:v>
                </c:pt>
                <c:pt idx="277">
                  <c:v>2.101</c:v>
                </c:pt>
                <c:pt idx="278">
                  <c:v>2.37</c:v>
                </c:pt>
                <c:pt idx="279">
                  <c:v>2.61</c:v>
                </c:pt>
                <c:pt idx="280">
                  <c:v>2.4500000000000002</c:v>
                </c:pt>
                <c:pt idx="281">
                  <c:v>2.4500000000000002</c:v>
                </c:pt>
                <c:pt idx="282">
                  <c:v>2.4769999999999999</c:v>
                </c:pt>
                <c:pt idx="283">
                  <c:v>2.5569999999999999</c:v>
                </c:pt>
                <c:pt idx="284">
                  <c:v>2.6640000000000001</c:v>
                </c:pt>
                <c:pt idx="285">
                  <c:v>2.69</c:v>
                </c:pt>
                <c:pt idx="286">
                  <c:v>2.4769999999999999</c:v>
                </c:pt>
                <c:pt idx="287">
                  <c:v>2.1280000000000001</c:v>
                </c:pt>
                <c:pt idx="288">
                  <c:v>2.1549999999999998</c:v>
                </c:pt>
                <c:pt idx="289">
                  <c:v>2.3959999999999999</c:v>
                </c:pt>
                <c:pt idx="290">
                  <c:v>2.423</c:v>
                </c:pt>
                <c:pt idx="291">
                  <c:v>2.5840000000000001</c:v>
                </c:pt>
                <c:pt idx="292">
                  <c:v>2.5569999999999999</c:v>
                </c:pt>
                <c:pt idx="293">
                  <c:v>2.2360000000000002</c:v>
                </c:pt>
                <c:pt idx="294">
                  <c:v>2.7170000000000001</c:v>
                </c:pt>
                <c:pt idx="295">
                  <c:v>2.61</c:v>
                </c:pt>
                <c:pt idx="296">
                  <c:v>2.423</c:v>
                </c:pt>
                <c:pt idx="297">
                  <c:v>2.77</c:v>
                </c:pt>
                <c:pt idx="298">
                  <c:v>3.0630000000000002</c:v>
                </c:pt>
                <c:pt idx="299">
                  <c:v>3.1419999999999999</c:v>
                </c:pt>
                <c:pt idx="300">
                  <c:v>3.3010000000000002</c:v>
                </c:pt>
                <c:pt idx="301">
                  <c:v>3.327</c:v>
                </c:pt>
                <c:pt idx="302">
                  <c:v>3.274</c:v>
                </c:pt>
                <c:pt idx="303">
                  <c:v>3.327</c:v>
                </c:pt>
                <c:pt idx="304">
                  <c:v>3.4849999999999999</c:v>
                </c:pt>
                <c:pt idx="305">
                  <c:v>3.2210000000000001</c:v>
                </c:pt>
                <c:pt idx="306">
                  <c:v>3.5379999999999998</c:v>
                </c:pt>
                <c:pt idx="307">
                  <c:v>3.1680000000000001</c:v>
                </c:pt>
                <c:pt idx="308">
                  <c:v>3.3010000000000002</c:v>
                </c:pt>
                <c:pt idx="309">
                  <c:v>3.38</c:v>
                </c:pt>
                <c:pt idx="310">
                  <c:v>3.3540000000000001</c:v>
                </c:pt>
                <c:pt idx="311">
                  <c:v>3.4329999999999998</c:v>
                </c:pt>
                <c:pt idx="312">
                  <c:v>2.9830000000000001</c:v>
                </c:pt>
                <c:pt idx="313">
                  <c:v>3.4329999999999998</c:v>
                </c:pt>
                <c:pt idx="314">
                  <c:v>3.4329999999999998</c:v>
                </c:pt>
                <c:pt idx="315">
                  <c:v>3.1419999999999999</c:v>
                </c:pt>
                <c:pt idx="316">
                  <c:v>3.617</c:v>
                </c:pt>
                <c:pt idx="317">
                  <c:v>3.3540000000000001</c:v>
                </c:pt>
                <c:pt idx="318">
                  <c:v>3.5910000000000002</c:v>
                </c:pt>
                <c:pt idx="319">
                  <c:v>3.9580000000000002</c:v>
                </c:pt>
                <c:pt idx="320">
                  <c:v>3.7490000000000001</c:v>
                </c:pt>
                <c:pt idx="321">
                  <c:v>3.1419999999999999</c:v>
                </c:pt>
                <c:pt idx="322">
                  <c:v>3.5910000000000002</c:v>
                </c:pt>
                <c:pt idx="323">
                  <c:v>3.88</c:v>
                </c:pt>
                <c:pt idx="324">
                  <c:v>3.9319999999999999</c:v>
                </c:pt>
                <c:pt idx="325">
                  <c:v>4.1680000000000001</c:v>
                </c:pt>
                <c:pt idx="326">
                  <c:v>4.1150000000000002</c:v>
                </c:pt>
                <c:pt idx="327">
                  <c:v>4.5060000000000002</c:v>
                </c:pt>
                <c:pt idx="328">
                  <c:v>4.4800000000000004</c:v>
                </c:pt>
                <c:pt idx="329">
                  <c:v>4.74</c:v>
                </c:pt>
                <c:pt idx="330">
                  <c:v>4.766</c:v>
                </c:pt>
                <c:pt idx="331">
                  <c:v>4.1150000000000002</c:v>
                </c:pt>
                <c:pt idx="332">
                  <c:v>4.1150000000000002</c:v>
                </c:pt>
                <c:pt idx="333">
                  <c:v>4.4539999999999997</c:v>
                </c:pt>
                <c:pt idx="334">
                  <c:v>5.3849999999999998</c:v>
                </c:pt>
                <c:pt idx="335">
                  <c:v>5.5650000000000004</c:v>
                </c:pt>
                <c:pt idx="336">
                  <c:v>4.0629999999999997</c:v>
                </c:pt>
                <c:pt idx="337">
                  <c:v>3.2210000000000001</c:v>
                </c:pt>
                <c:pt idx="338">
                  <c:v>4.5839999999999996</c:v>
                </c:pt>
                <c:pt idx="339">
                  <c:v>4.8440000000000003</c:v>
                </c:pt>
                <c:pt idx="340">
                  <c:v>5.024</c:v>
                </c:pt>
                <c:pt idx="341">
                  <c:v>5.36</c:v>
                </c:pt>
                <c:pt idx="342">
                  <c:v>5.3079999999999998</c:v>
                </c:pt>
                <c:pt idx="343">
                  <c:v>5.3079999999999998</c:v>
                </c:pt>
                <c:pt idx="344">
                  <c:v>6.1020000000000003</c:v>
                </c:pt>
                <c:pt idx="345">
                  <c:v>6.6360000000000001</c:v>
                </c:pt>
                <c:pt idx="346">
                  <c:v>6.484</c:v>
                </c:pt>
                <c:pt idx="347">
                  <c:v>6.6609999999999996</c:v>
                </c:pt>
                <c:pt idx="348">
                  <c:v>7.343</c:v>
                </c:pt>
                <c:pt idx="349">
                  <c:v>5.9240000000000004</c:v>
                </c:pt>
                <c:pt idx="350">
                  <c:v>5.8719999999999999</c:v>
                </c:pt>
                <c:pt idx="351">
                  <c:v>6.2549999999999999</c:v>
                </c:pt>
                <c:pt idx="352">
                  <c:v>6.56</c:v>
                </c:pt>
                <c:pt idx="353">
                  <c:v>6.8129999999999997</c:v>
                </c:pt>
                <c:pt idx="354">
                  <c:v>6.6870000000000003</c:v>
                </c:pt>
                <c:pt idx="355">
                  <c:v>6.9649999999999999</c:v>
                </c:pt>
                <c:pt idx="356">
                  <c:v>6.7370000000000001</c:v>
                </c:pt>
                <c:pt idx="357">
                  <c:v>7.3680000000000003</c:v>
                </c:pt>
                <c:pt idx="358">
                  <c:v>6.484</c:v>
                </c:pt>
                <c:pt idx="359">
                  <c:v>6.6109999999999998</c:v>
                </c:pt>
                <c:pt idx="360">
                  <c:v>6.2809999999999997</c:v>
                </c:pt>
                <c:pt idx="361">
                  <c:v>5.4880000000000004</c:v>
                </c:pt>
                <c:pt idx="362">
                  <c:v>6.077</c:v>
                </c:pt>
                <c:pt idx="363">
                  <c:v>6.9649999999999999</c:v>
                </c:pt>
              </c:numCache>
            </c:numRef>
          </c:val>
        </c:ser>
        <c:ser>
          <c:idx val="2"/>
          <c:order val="2"/>
          <c:tx>
            <c:strRef>
              <c:f>charts!$D$1</c:f>
              <c:strCache>
                <c:ptCount val="1"/>
                <c:pt idx="0">
                  <c:v>Min Temp, °C</c:v>
                </c:pt>
              </c:strCache>
            </c:strRef>
          </c:tx>
          <c:spPr>
            <a:solidFill>
              <a:schemeClr val="bg1"/>
            </a:solidFill>
            <a:ln>
              <a:noFill/>
            </a:ln>
          </c:spPr>
          <c:cat>
            <c:numRef>
              <c:f>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charts!$D$2:$D$365</c:f>
              <c:numCache>
                <c:formatCode>General</c:formatCode>
                <c:ptCount val="364"/>
                <c:pt idx="0">
                  <c:v>4.0629999999999997</c:v>
                </c:pt>
                <c:pt idx="1">
                  <c:v>3.6960000000000002</c:v>
                </c:pt>
                <c:pt idx="2">
                  <c:v>4.4279999999999999</c:v>
                </c:pt>
                <c:pt idx="3">
                  <c:v>5.2050000000000001</c:v>
                </c:pt>
                <c:pt idx="4">
                  <c:v>5.7190000000000003</c:v>
                </c:pt>
                <c:pt idx="5">
                  <c:v>5.8209999999999997</c:v>
                </c:pt>
                <c:pt idx="6">
                  <c:v>5.1539999999999999</c:v>
                </c:pt>
                <c:pt idx="7">
                  <c:v>4.0110000000000001</c:v>
                </c:pt>
                <c:pt idx="8">
                  <c:v>3.5640000000000001</c:v>
                </c:pt>
                <c:pt idx="9">
                  <c:v>3.38</c:v>
                </c:pt>
                <c:pt idx="10">
                  <c:v>3.4849999999999999</c:v>
                </c:pt>
                <c:pt idx="11">
                  <c:v>3.9319999999999999</c:v>
                </c:pt>
                <c:pt idx="12">
                  <c:v>3.7490000000000001</c:v>
                </c:pt>
                <c:pt idx="13">
                  <c:v>3.1949999999999998</c:v>
                </c:pt>
                <c:pt idx="14">
                  <c:v>2.69</c:v>
                </c:pt>
                <c:pt idx="15">
                  <c:v>3.38</c:v>
                </c:pt>
                <c:pt idx="16">
                  <c:v>4.5579999999999998</c:v>
                </c:pt>
                <c:pt idx="17">
                  <c:v>5.4370000000000003</c:v>
                </c:pt>
                <c:pt idx="18">
                  <c:v>5.1790000000000003</c:v>
                </c:pt>
                <c:pt idx="19">
                  <c:v>4.7919999999999998</c:v>
                </c:pt>
                <c:pt idx="20">
                  <c:v>5.2050000000000001</c:v>
                </c:pt>
                <c:pt idx="21">
                  <c:v>5.6420000000000003</c:v>
                </c:pt>
                <c:pt idx="22">
                  <c:v>4.0369999999999999</c:v>
                </c:pt>
                <c:pt idx="23">
                  <c:v>3.9580000000000002</c:v>
                </c:pt>
                <c:pt idx="24">
                  <c:v>4.7140000000000004</c:v>
                </c:pt>
                <c:pt idx="25">
                  <c:v>4.9989999999999997</c:v>
                </c:pt>
                <c:pt idx="26">
                  <c:v>4.9470000000000001</c:v>
                </c:pt>
                <c:pt idx="27">
                  <c:v>3.9580000000000002</c:v>
                </c:pt>
                <c:pt idx="28">
                  <c:v>2.423</c:v>
                </c:pt>
                <c:pt idx="29">
                  <c:v>2.3159999999999998</c:v>
                </c:pt>
                <c:pt idx="30">
                  <c:v>2.1819999999999999</c:v>
                </c:pt>
                <c:pt idx="31">
                  <c:v>2.343</c:v>
                </c:pt>
                <c:pt idx="32">
                  <c:v>2.956</c:v>
                </c:pt>
                <c:pt idx="33">
                  <c:v>3.4849999999999999</c:v>
                </c:pt>
                <c:pt idx="34">
                  <c:v>3.7490000000000001</c:v>
                </c:pt>
                <c:pt idx="35">
                  <c:v>3.8540000000000001</c:v>
                </c:pt>
                <c:pt idx="36">
                  <c:v>4.141</c:v>
                </c:pt>
                <c:pt idx="37">
                  <c:v>3.7749999999999999</c:v>
                </c:pt>
                <c:pt idx="38">
                  <c:v>2.2090000000000001</c:v>
                </c:pt>
                <c:pt idx="39">
                  <c:v>2.2090000000000001</c:v>
                </c:pt>
                <c:pt idx="40">
                  <c:v>2.0470000000000002</c:v>
                </c:pt>
                <c:pt idx="41">
                  <c:v>2.1280000000000001</c:v>
                </c:pt>
                <c:pt idx="42">
                  <c:v>2.2360000000000002</c:v>
                </c:pt>
                <c:pt idx="43">
                  <c:v>2.6640000000000001</c:v>
                </c:pt>
                <c:pt idx="44">
                  <c:v>3.0089999999999999</c:v>
                </c:pt>
                <c:pt idx="45">
                  <c:v>2.823</c:v>
                </c:pt>
                <c:pt idx="46">
                  <c:v>3.0630000000000002</c:v>
                </c:pt>
                <c:pt idx="47">
                  <c:v>3.5910000000000002</c:v>
                </c:pt>
                <c:pt idx="48">
                  <c:v>3.9319999999999999</c:v>
                </c:pt>
                <c:pt idx="49">
                  <c:v>4.1150000000000002</c:v>
                </c:pt>
                <c:pt idx="50">
                  <c:v>3.1160000000000001</c:v>
                </c:pt>
                <c:pt idx="51">
                  <c:v>2.956</c:v>
                </c:pt>
                <c:pt idx="52">
                  <c:v>3.1160000000000001</c:v>
                </c:pt>
                <c:pt idx="53">
                  <c:v>4.1680000000000001</c:v>
                </c:pt>
                <c:pt idx="54">
                  <c:v>3.4849999999999999</c:v>
                </c:pt>
                <c:pt idx="55">
                  <c:v>3.089</c:v>
                </c:pt>
                <c:pt idx="56">
                  <c:v>2.956</c:v>
                </c:pt>
                <c:pt idx="57">
                  <c:v>2.823</c:v>
                </c:pt>
                <c:pt idx="58">
                  <c:v>3.1160000000000001</c:v>
                </c:pt>
                <c:pt idx="59">
                  <c:v>3.1680000000000001</c:v>
                </c:pt>
                <c:pt idx="60">
                  <c:v>3.4060000000000001</c:v>
                </c:pt>
                <c:pt idx="61">
                  <c:v>3.3010000000000002</c:v>
                </c:pt>
                <c:pt idx="62">
                  <c:v>3.4060000000000001</c:v>
                </c:pt>
                <c:pt idx="63">
                  <c:v>2.1280000000000001</c:v>
                </c:pt>
                <c:pt idx="64">
                  <c:v>1.615</c:v>
                </c:pt>
                <c:pt idx="65">
                  <c:v>2.101</c:v>
                </c:pt>
                <c:pt idx="66">
                  <c:v>2.3959999999999999</c:v>
                </c:pt>
                <c:pt idx="67">
                  <c:v>2.37</c:v>
                </c:pt>
                <c:pt idx="68">
                  <c:v>2.5840000000000001</c:v>
                </c:pt>
                <c:pt idx="69">
                  <c:v>2.61</c:v>
                </c:pt>
                <c:pt idx="70">
                  <c:v>3.327</c:v>
                </c:pt>
                <c:pt idx="71">
                  <c:v>3.089</c:v>
                </c:pt>
                <c:pt idx="72">
                  <c:v>2.2090000000000001</c:v>
                </c:pt>
                <c:pt idx="73">
                  <c:v>1.8859999999999999</c:v>
                </c:pt>
                <c:pt idx="74">
                  <c:v>1.94</c:v>
                </c:pt>
                <c:pt idx="75">
                  <c:v>1.48</c:v>
                </c:pt>
                <c:pt idx="76">
                  <c:v>1.0169999999999999</c:v>
                </c:pt>
                <c:pt idx="77">
                  <c:v>1.3440000000000001</c:v>
                </c:pt>
                <c:pt idx="78">
                  <c:v>1.5880000000000001</c:v>
                </c:pt>
                <c:pt idx="79">
                  <c:v>0.79700000000000004</c:v>
                </c:pt>
                <c:pt idx="80">
                  <c:v>0.41199999999999998</c:v>
                </c:pt>
                <c:pt idx="81">
                  <c:v>0.35599999999999998</c:v>
                </c:pt>
                <c:pt idx="82">
                  <c:v>0.41199999999999998</c:v>
                </c:pt>
                <c:pt idx="83">
                  <c:v>0.66</c:v>
                </c:pt>
                <c:pt idx="84">
                  <c:v>0.52200000000000002</c:v>
                </c:pt>
                <c:pt idx="85">
                  <c:v>0.82499999999999996</c:v>
                </c:pt>
                <c:pt idx="86">
                  <c:v>0.77</c:v>
                </c:pt>
                <c:pt idx="87">
                  <c:v>0.27300000000000002</c:v>
                </c:pt>
                <c:pt idx="88">
                  <c:v>7.9000000000000001E-2</c:v>
                </c:pt>
                <c:pt idx="89">
                  <c:v>7.9000000000000001E-2</c:v>
                </c:pt>
                <c:pt idx="90">
                  <c:v>7.9000000000000001E-2</c:v>
                </c:pt>
                <c:pt idx="91">
                  <c:v>7.9000000000000001E-2</c:v>
                </c:pt>
                <c:pt idx="92">
                  <c:v>7.9000000000000001E-2</c:v>
                </c:pt>
                <c:pt idx="93">
                  <c:v>0.107</c:v>
                </c:pt>
                <c:pt idx="94">
                  <c:v>7.9000000000000001E-2</c:v>
                </c:pt>
                <c:pt idx="95">
                  <c:v>0.107</c:v>
                </c:pt>
                <c:pt idx="96">
                  <c:v>0.13500000000000001</c:v>
                </c:pt>
                <c:pt idx="97">
                  <c:v>0.13500000000000001</c:v>
                </c:pt>
                <c:pt idx="98">
                  <c:v>0.16300000000000001</c:v>
                </c:pt>
                <c:pt idx="99">
                  <c:v>0.16300000000000001</c:v>
                </c:pt>
                <c:pt idx="100">
                  <c:v>7.9000000000000001E-2</c:v>
                </c:pt>
                <c:pt idx="101">
                  <c:v>5.0999999999999997E-2</c:v>
                </c:pt>
                <c:pt idx="102">
                  <c:v>7.9000000000000001E-2</c:v>
                </c:pt>
                <c:pt idx="103">
                  <c:v>7.9000000000000001E-2</c:v>
                </c:pt>
                <c:pt idx="104">
                  <c:v>0.107</c:v>
                </c:pt>
                <c:pt idx="105">
                  <c:v>0.107</c:v>
                </c:pt>
                <c:pt idx="106">
                  <c:v>0.107</c:v>
                </c:pt>
                <c:pt idx="107">
                  <c:v>0.19</c:v>
                </c:pt>
                <c:pt idx="108">
                  <c:v>0.218</c:v>
                </c:pt>
                <c:pt idx="109">
                  <c:v>0.107</c:v>
                </c:pt>
                <c:pt idx="110">
                  <c:v>0.107</c:v>
                </c:pt>
                <c:pt idx="111">
                  <c:v>0.107</c:v>
                </c:pt>
                <c:pt idx="112">
                  <c:v>0.107</c:v>
                </c:pt>
                <c:pt idx="113">
                  <c:v>0.19</c:v>
                </c:pt>
                <c:pt idx="114">
                  <c:v>0.246</c:v>
                </c:pt>
                <c:pt idx="115">
                  <c:v>0.27300000000000002</c:v>
                </c:pt>
                <c:pt idx="116">
                  <c:v>0.35599999999999998</c:v>
                </c:pt>
                <c:pt idx="117">
                  <c:v>0.439</c:v>
                </c:pt>
                <c:pt idx="118">
                  <c:v>0.52200000000000002</c:v>
                </c:pt>
                <c:pt idx="119">
                  <c:v>0.495</c:v>
                </c:pt>
                <c:pt idx="120">
                  <c:v>0.57699999999999996</c:v>
                </c:pt>
                <c:pt idx="121">
                  <c:v>0.57699999999999996</c:v>
                </c:pt>
                <c:pt idx="122">
                  <c:v>0.57699999999999996</c:v>
                </c:pt>
                <c:pt idx="123">
                  <c:v>0.52200000000000002</c:v>
                </c:pt>
                <c:pt idx="124">
                  <c:v>0.52200000000000002</c:v>
                </c:pt>
                <c:pt idx="125">
                  <c:v>0.52200000000000002</c:v>
                </c:pt>
                <c:pt idx="126">
                  <c:v>0.52200000000000002</c:v>
                </c:pt>
                <c:pt idx="127">
                  <c:v>0.52200000000000002</c:v>
                </c:pt>
                <c:pt idx="128">
                  <c:v>0.41199999999999998</c:v>
                </c:pt>
                <c:pt idx="129">
                  <c:v>0.30099999999999999</c:v>
                </c:pt>
                <c:pt idx="130">
                  <c:v>0.246</c:v>
                </c:pt>
                <c:pt idx="131">
                  <c:v>0.27300000000000002</c:v>
                </c:pt>
                <c:pt idx="132">
                  <c:v>0.35599999999999998</c:v>
                </c:pt>
                <c:pt idx="133">
                  <c:v>0.41199999999999998</c:v>
                </c:pt>
                <c:pt idx="134">
                  <c:v>0.16300000000000001</c:v>
                </c:pt>
                <c:pt idx="135">
                  <c:v>0.19</c:v>
                </c:pt>
                <c:pt idx="136">
                  <c:v>0.246</c:v>
                </c:pt>
                <c:pt idx="137">
                  <c:v>0.246</c:v>
                </c:pt>
                <c:pt idx="138">
                  <c:v>0.30099999999999999</c:v>
                </c:pt>
                <c:pt idx="139">
                  <c:v>0.32900000000000001</c:v>
                </c:pt>
                <c:pt idx="140">
                  <c:v>0.30099999999999999</c:v>
                </c:pt>
                <c:pt idx="141">
                  <c:v>0.32900000000000001</c:v>
                </c:pt>
                <c:pt idx="142">
                  <c:v>0.30099999999999999</c:v>
                </c:pt>
                <c:pt idx="143">
                  <c:v>0.30099999999999999</c:v>
                </c:pt>
                <c:pt idx="144">
                  <c:v>0.27300000000000002</c:v>
                </c:pt>
                <c:pt idx="145">
                  <c:v>0.27300000000000002</c:v>
                </c:pt>
                <c:pt idx="146">
                  <c:v>0.30099999999999999</c:v>
                </c:pt>
                <c:pt idx="147">
                  <c:v>0.32900000000000001</c:v>
                </c:pt>
                <c:pt idx="148">
                  <c:v>0.38400000000000001</c:v>
                </c:pt>
                <c:pt idx="149">
                  <c:v>0.46700000000000003</c:v>
                </c:pt>
                <c:pt idx="150">
                  <c:v>0.495</c:v>
                </c:pt>
                <c:pt idx="151">
                  <c:v>0.55000000000000004</c:v>
                </c:pt>
                <c:pt idx="152">
                  <c:v>0.55000000000000004</c:v>
                </c:pt>
                <c:pt idx="153">
                  <c:v>0.439</c:v>
                </c:pt>
                <c:pt idx="154">
                  <c:v>0.41199999999999998</c:v>
                </c:pt>
                <c:pt idx="155">
                  <c:v>0.30099999999999999</c:v>
                </c:pt>
                <c:pt idx="156">
                  <c:v>0.30099999999999999</c:v>
                </c:pt>
                <c:pt idx="157">
                  <c:v>0.30099999999999999</c:v>
                </c:pt>
                <c:pt idx="158">
                  <c:v>0.246</c:v>
                </c:pt>
                <c:pt idx="159">
                  <c:v>0.246</c:v>
                </c:pt>
                <c:pt idx="160">
                  <c:v>0.30099999999999999</c:v>
                </c:pt>
                <c:pt idx="161">
                  <c:v>0.30099999999999999</c:v>
                </c:pt>
                <c:pt idx="162">
                  <c:v>0.30099999999999999</c:v>
                </c:pt>
                <c:pt idx="163">
                  <c:v>0.32900000000000001</c:v>
                </c:pt>
                <c:pt idx="164">
                  <c:v>0.35599999999999998</c:v>
                </c:pt>
                <c:pt idx="165">
                  <c:v>0.35599999999999998</c:v>
                </c:pt>
                <c:pt idx="166">
                  <c:v>0.38400000000000001</c:v>
                </c:pt>
                <c:pt idx="167">
                  <c:v>0.439</c:v>
                </c:pt>
                <c:pt idx="168">
                  <c:v>0.46700000000000003</c:v>
                </c:pt>
                <c:pt idx="169">
                  <c:v>0.41199999999999998</c:v>
                </c:pt>
                <c:pt idx="170">
                  <c:v>0.35599999999999998</c:v>
                </c:pt>
                <c:pt idx="171">
                  <c:v>0.35599999999999998</c:v>
                </c:pt>
                <c:pt idx="172">
                  <c:v>0.38400000000000001</c:v>
                </c:pt>
                <c:pt idx="173">
                  <c:v>0.439</c:v>
                </c:pt>
                <c:pt idx="174">
                  <c:v>0.35599999999999998</c:v>
                </c:pt>
                <c:pt idx="175">
                  <c:v>0.35599999999999998</c:v>
                </c:pt>
                <c:pt idx="176">
                  <c:v>0.35599999999999998</c:v>
                </c:pt>
                <c:pt idx="177">
                  <c:v>0.32900000000000001</c:v>
                </c:pt>
                <c:pt idx="178">
                  <c:v>0.30099999999999999</c:v>
                </c:pt>
                <c:pt idx="179">
                  <c:v>0.30099999999999999</c:v>
                </c:pt>
                <c:pt idx="180">
                  <c:v>0.30099999999999999</c:v>
                </c:pt>
                <c:pt idx="181">
                  <c:v>0.30099999999999999</c:v>
                </c:pt>
                <c:pt idx="182">
                  <c:v>0.32900000000000001</c:v>
                </c:pt>
                <c:pt idx="183">
                  <c:v>0.32900000000000001</c:v>
                </c:pt>
                <c:pt idx="184">
                  <c:v>0.35599999999999998</c:v>
                </c:pt>
                <c:pt idx="185">
                  <c:v>0.35599999999999998</c:v>
                </c:pt>
                <c:pt idx="186">
                  <c:v>0.38400000000000001</c:v>
                </c:pt>
                <c:pt idx="187">
                  <c:v>0.41199999999999998</c:v>
                </c:pt>
                <c:pt idx="188">
                  <c:v>0.439</c:v>
                </c:pt>
                <c:pt idx="189">
                  <c:v>0.439</c:v>
                </c:pt>
                <c:pt idx="190">
                  <c:v>0.439</c:v>
                </c:pt>
                <c:pt idx="191">
                  <c:v>0.439</c:v>
                </c:pt>
                <c:pt idx="192">
                  <c:v>0.46700000000000003</c:v>
                </c:pt>
                <c:pt idx="193">
                  <c:v>0.52200000000000002</c:v>
                </c:pt>
                <c:pt idx="194">
                  <c:v>0.46700000000000003</c:v>
                </c:pt>
                <c:pt idx="195">
                  <c:v>0.46700000000000003</c:v>
                </c:pt>
                <c:pt idx="196">
                  <c:v>0.38400000000000001</c:v>
                </c:pt>
                <c:pt idx="197">
                  <c:v>0.35599999999999998</c:v>
                </c:pt>
                <c:pt idx="198">
                  <c:v>0.32900000000000001</c:v>
                </c:pt>
                <c:pt idx="199">
                  <c:v>0.27300000000000002</c:v>
                </c:pt>
                <c:pt idx="200">
                  <c:v>0.27300000000000002</c:v>
                </c:pt>
                <c:pt idx="201">
                  <c:v>0.30099999999999999</c:v>
                </c:pt>
                <c:pt idx="202">
                  <c:v>0.32900000000000001</c:v>
                </c:pt>
                <c:pt idx="203">
                  <c:v>0.32900000000000001</c:v>
                </c:pt>
                <c:pt idx="204">
                  <c:v>0.32900000000000001</c:v>
                </c:pt>
                <c:pt idx="205">
                  <c:v>0.32900000000000001</c:v>
                </c:pt>
                <c:pt idx="206">
                  <c:v>0.32900000000000001</c:v>
                </c:pt>
                <c:pt idx="207">
                  <c:v>0.35599999999999998</c:v>
                </c:pt>
                <c:pt idx="208">
                  <c:v>0.35599999999999998</c:v>
                </c:pt>
                <c:pt idx="209">
                  <c:v>0.38400000000000001</c:v>
                </c:pt>
                <c:pt idx="210">
                  <c:v>0.41199999999999998</c:v>
                </c:pt>
                <c:pt idx="211">
                  <c:v>0.439</c:v>
                </c:pt>
                <c:pt idx="212">
                  <c:v>0.38400000000000001</c:v>
                </c:pt>
                <c:pt idx="213">
                  <c:v>0.35599999999999998</c:v>
                </c:pt>
                <c:pt idx="214">
                  <c:v>0.35599999999999998</c:v>
                </c:pt>
                <c:pt idx="215">
                  <c:v>0.38400000000000001</c:v>
                </c:pt>
                <c:pt idx="216">
                  <c:v>0.41199999999999998</c:v>
                </c:pt>
                <c:pt idx="217">
                  <c:v>0.46700000000000003</c:v>
                </c:pt>
                <c:pt idx="218">
                  <c:v>0.35599999999999998</c:v>
                </c:pt>
                <c:pt idx="219">
                  <c:v>0.32900000000000001</c:v>
                </c:pt>
                <c:pt idx="220">
                  <c:v>0.30099999999999999</c:v>
                </c:pt>
                <c:pt idx="221">
                  <c:v>0.30099999999999999</c:v>
                </c:pt>
                <c:pt idx="222">
                  <c:v>0.27300000000000002</c:v>
                </c:pt>
                <c:pt idx="223">
                  <c:v>0.27300000000000002</c:v>
                </c:pt>
                <c:pt idx="224">
                  <c:v>0.27300000000000002</c:v>
                </c:pt>
                <c:pt idx="225">
                  <c:v>0.30099999999999999</c:v>
                </c:pt>
                <c:pt idx="226">
                  <c:v>0.30099999999999999</c:v>
                </c:pt>
                <c:pt idx="227">
                  <c:v>0.30099999999999999</c:v>
                </c:pt>
                <c:pt idx="228">
                  <c:v>0.30099999999999999</c:v>
                </c:pt>
                <c:pt idx="229">
                  <c:v>0.27300000000000002</c:v>
                </c:pt>
                <c:pt idx="230">
                  <c:v>0.27300000000000002</c:v>
                </c:pt>
                <c:pt idx="231">
                  <c:v>0.27300000000000002</c:v>
                </c:pt>
                <c:pt idx="232">
                  <c:v>0.30099999999999999</c:v>
                </c:pt>
                <c:pt idx="233">
                  <c:v>0.30099999999999999</c:v>
                </c:pt>
                <c:pt idx="234">
                  <c:v>0.30099999999999999</c:v>
                </c:pt>
                <c:pt idx="235">
                  <c:v>0.32900000000000001</c:v>
                </c:pt>
                <c:pt idx="236">
                  <c:v>0.32900000000000001</c:v>
                </c:pt>
                <c:pt idx="237">
                  <c:v>0.32900000000000001</c:v>
                </c:pt>
                <c:pt idx="238">
                  <c:v>0.35599999999999998</c:v>
                </c:pt>
                <c:pt idx="239">
                  <c:v>0.38400000000000001</c:v>
                </c:pt>
                <c:pt idx="240">
                  <c:v>0.32900000000000001</c:v>
                </c:pt>
                <c:pt idx="241">
                  <c:v>0.32900000000000001</c:v>
                </c:pt>
                <c:pt idx="242">
                  <c:v>0.35599999999999998</c:v>
                </c:pt>
                <c:pt idx="243">
                  <c:v>0.38400000000000001</c:v>
                </c:pt>
                <c:pt idx="244">
                  <c:v>0.38400000000000001</c:v>
                </c:pt>
                <c:pt idx="245">
                  <c:v>0.63200000000000001</c:v>
                </c:pt>
                <c:pt idx="246">
                  <c:v>0.79700000000000004</c:v>
                </c:pt>
                <c:pt idx="247">
                  <c:v>0.79700000000000004</c:v>
                </c:pt>
                <c:pt idx="248">
                  <c:v>0.74199999999999999</c:v>
                </c:pt>
                <c:pt idx="249">
                  <c:v>0.74199999999999999</c:v>
                </c:pt>
                <c:pt idx="250">
                  <c:v>0.74199999999999999</c:v>
                </c:pt>
                <c:pt idx="251">
                  <c:v>0.77</c:v>
                </c:pt>
                <c:pt idx="252">
                  <c:v>0.74199999999999999</c:v>
                </c:pt>
                <c:pt idx="253">
                  <c:v>0.74199999999999999</c:v>
                </c:pt>
                <c:pt idx="254">
                  <c:v>0.79700000000000004</c:v>
                </c:pt>
                <c:pt idx="255">
                  <c:v>0.93400000000000005</c:v>
                </c:pt>
                <c:pt idx="256">
                  <c:v>0.79700000000000004</c:v>
                </c:pt>
                <c:pt idx="257">
                  <c:v>0.77</c:v>
                </c:pt>
                <c:pt idx="258">
                  <c:v>0.96199999999999997</c:v>
                </c:pt>
                <c:pt idx="259">
                  <c:v>1.071</c:v>
                </c:pt>
                <c:pt idx="260">
                  <c:v>0.93400000000000005</c:v>
                </c:pt>
                <c:pt idx="261">
                  <c:v>1.0169999999999999</c:v>
                </c:pt>
                <c:pt idx="262">
                  <c:v>0.82499999999999996</c:v>
                </c:pt>
                <c:pt idx="263">
                  <c:v>0.85199999999999998</c:v>
                </c:pt>
                <c:pt idx="264">
                  <c:v>0.96199999999999997</c:v>
                </c:pt>
                <c:pt idx="265">
                  <c:v>0.93400000000000005</c:v>
                </c:pt>
                <c:pt idx="266">
                  <c:v>0.85199999999999998</c:v>
                </c:pt>
                <c:pt idx="267">
                  <c:v>0.85199999999999998</c:v>
                </c:pt>
                <c:pt idx="268">
                  <c:v>0.96199999999999997</c:v>
                </c:pt>
                <c:pt idx="269">
                  <c:v>1.2350000000000001</c:v>
                </c:pt>
                <c:pt idx="270">
                  <c:v>1.2889999999999999</c:v>
                </c:pt>
                <c:pt idx="271">
                  <c:v>1.5880000000000001</c:v>
                </c:pt>
                <c:pt idx="272">
                  <c:v>1.724</c:v>
                </c:pt>
                <c:pt idx="273">
                  <c:v>2.0209999999999999</c:v>
                </c:pt>
                <c:pt idx="274">
                  <c:v>1.8049999999999999</c:v>
                </c:pt>
                <c:pt idx="275">
                  <c:v>1.4530000000000001</c:v>
                </c:pt>
                <c:pt idx="276">
                  <c:v>1.3440000000000001</c:v>
                </c:pt>
                <c:pt idx="277">
                  <c:v>1.534</c:v>
                </c:pt>
                <c:pt idx="278">
                  <c:v>1.913</c:v>
                </c:pt>
                <c:pt idx="279">
                  <c:v>2.2890000000000001</c:v>
                </c:pt>
                <c:pt idx="280">
                  <c:v>2.3159999999999998</c:v>
                </c:pt>
                <c:pt idx="281">
                  <c:v>2.0739999999999998</c:v>
                </c:pt>
                <c:pt idx="282">
                  <c:v>1.994</c:v>
                </c:pt>
                <c:pt idx="283">
                  <c:v>2.343</c:v>
                </c:pt>
                <c:pt idx="284">
                  <c:v>2.0470000000000002</c:v>
                </c:pt>
                <c:pt idx="285">
                  <c:v>2.2090000000000001</c:v>
                </c:pt>
                <c:pt idx="286">
                  <c:v>1.5069999999999999</c:v>
                </c:pt>
                <c:pt idx="287">
                  <c:v>1.724</c:v>
                </c:pt>
                <c:pt idx="288">
                  <c:v>1.67</c:v>
                </c:pt>
                <c:pt idx="289">
                  <c:v>1.8320000000000001</c:v>
                </c:pt>
                <c:pt idx="290">
                  <c:v>1.859</c:v>
                </c:pt>
                <c:pt idx="291">
                  <c:v>2.0739999999999998</c:v>
                </c:pt>
                <c:pt idx="292">
                  <c:v>2.101</c:v>
                </c:pt>
                <c:pt idx="293">
                  <c:v>1.778</c:v>
                </c:pt>
                <c:pt idx="294">
                  <c:v>1.913</c:v>
                </c:pt>
                <c:pt idx="295">
                  <c:v>2.3959999999999999</c:v>
                </c:pt>
                <c:pt idx="296">
                  <c:v>2.1549999999999998</c:v>
                </c:pt>
                <c:pt idx="297">
                  <c:v>2.262</c:v>
                </c:pt>
                <c:pt idx="298">
                  <c:v>2.5030000000000001</c:v>
                </c:pt>
                <c:pt idx="299">
                  <c:v>2.5299999999999998</c:v>
                </c:pt>
                <c:pt idx="300">
                  <c:v>2.7440000000000002</c:v>
                </c:pt>
                <c:pt idx="301">
                  <c:v>2.637</c:v>
                </c:pt>
                <c:pt idx="302">
                  <c:v>2.77</c:v>
                </c:pt>
                <c:pt idx="303">
                  <c:v>2.7440000000000002</c:v>
                </c:pt>
                <c:pt idx="304">
                  <c:v>2.7970000000000002</c:v>
                </c:pt>
                <c:pt idx="305">
                  <c:v>2.69</c:v>
                </c:pt>
                <c:pt idx="306">
                  <c:v>2.69</c:v>
                </c:pt>
                <c:pt idx="307">
                  <c:v>2.69</c:v>
                </c:pt>
                <c:pt idx="308">
                  <c:v>2.61</c:v>
                </c:pt>
                <c:pt idx="309">
                  <c:v>2.7170000000000001</c:v>
                </c:pt>
                <c:pt idx="310">
                  <c:v>2.61</c:v>
                </c:pt>
                <c:pt idx="311">
                  <c:v>2.5840000000000001</c:v>
                </c:pt>
                <c:pt idx="312">
                  <c:v>2.4500000000000002</c:v>
                </c:pt>
                <c:pt idx="313">
                  <c:v>2.5030000000000001</c:v>
                </c:pt>
                <c:pt idx="314">
                  <c:v>2.69</c:v>
                </c:pt>
                <c:pt idx="315">
                  <c:v>2.5030000000000001</c:v>
                </c:pt>
                <c:pt idx="316">
                  <c:v>2.5299999999999998</c:v>
                </c:pt>
                <c:pt idx="317">
                  <c:v>2.5299999999999998</c:v>
                </c:pt>
                <c:pt idx="318">
                  <c:v>2.3959999999999999</c:v>
                </c:pt>
                <c:pt idx="319">
                  <c:v>2.69</c:v>
                </c:pt>
                <c:pt idx="320">
                  <c:v>2.37</c:v>
                </c:pt>
                <c:pt idx="321">
                  <c:v>2.0470000000000002</c:v>
                </c:pt>
                <c:pt idx="322">
                  <c:v>2.1549999999999998</c:v>
                </c:pt>
                <c:pt idx="323">
                  <c:v>2.5840000000000001</c:v>
                </c:pt>
                <c:pt idx="324">
                  <c:v>2.93</c:v>
                </c:pt>
                <c:pt idx="325">
                  <c:v>2.903</c:v>
                </c:pt>
                <c:pt idx="326">
                  <c:v>3.1160000000000001</c:v>
                </c:pt>
                <c:pt idx="327">
                  <c:v>3.0630000000000002</c:v>
                </c:pt>
                <c:pt idx="328">
                  <c:v>2.9830000000000001</c:v>
                </c:pt>
                <c:pt idx="329">
                  <c:v>2.9830000000000001</c:v>
                </c:pt>
                <c:pt idx="330">
                  <c:v>3.2210000000000001</c:v>
                </c:pt>
                <c:pt idx="331">
                  <c:v>2.7970000000000002</c:v>
                </c:pt>
                <c:pt idx="332">
                  <c:v>2.7970000000000002</c:v>
                </c:pt>
                <c:pt idx="333">
                  <c:v>2.37</c:v>
                </c:pt>
                <c:pt idx="334">
                  <c:v>3.1949999999999998</c:v>
                </c:pt>
                <c:pt idx="335">
                  <c:v>3.5910000000000002</c:v>
                </c:pt>
                <c:pt idx="336">
                  <c:v>2.5030000000000001</c:v>
                </c:pt>
                <c:pt idx="337">
                  <c:v>2.0209999999999999</c:v>
                </c:pt>
                <c:pt idx="338">
                  <c:v>2.37</c:v>
                </c:pt>
                <c:pt idx="339">
                  <c:v>2.7170000000000001</c:v>
                </c:pt>
                <c:pt idx="340">
                  <c:v>2.6640000000000001</c:v>
                </c:pt>
                <c:pt idx="341">
                  <c:v>3.036</c:v>
                </c:pt>
                <c:pt idx="342">
                  <c:v>3.327</c:v>
                </c:pt>
                <c:pt idx="343">
                  <c:v>2.5840000000000001</c:v>
                </c:pt>
                <c:pt idx="344">
                  <c:v>3.7490000000000001</c:v>
                </c:pt>
                <c:pt idx="345">
                  <c:v>4.4279999999999999</c:v>
                </c:pt>
                <c:pt idx="346">
                  <c:v>4.3239999999999998</c:v>
                </c:pt>
                <c:pt idx="347">
                  <c:v>3.9319999999999999</c:v>
                </c:pt>
                <c:pt idx="348">
                  <c:v>4.6619999999999999</c:v>
                </c:pt>
                <c:pt idx="349">
                  <c:v>3.512</c:v>
                </c:pt>
                <c:pt idx="350">
                  <c:v>3.1419999999999999</c:v>
                </c:pt>
                <c:pt idx="351">
                  <c:v>3.6960000000000002</c:v>
                </c:pt>
                <c:pt idx="352">
                  <c:v>4.0890000000000004</c:v>
                </c:pt>
                <c:pt idx="353">
                  <c:v>4.4539999999999997</c:v>
                </c:pt>
                <c:pt idx="354">
                  <c:v>4.532</c:v>
                </c:pt>
                <c:pt idx="355">
                  <c:v>4.74</c:v>
                </c:pt>
                <c:pt idx="356">
                  <c:v>4.8440000000000003</c:v>
                </c:pt>
                <c:pt idx="357">
                  <c:v>5.4109999999999996</c:v>
                </c:pt>
                <c:pt idx="358">
                  <c:v>4.532</c:v>
                </c:pt>
                <c:pt idx="359">
                  <c:v>4.22</c:v>
                </c:pt>
                <c:pt idx="360">
                  <c:v>4.3239999999999998</c:v>
                </c:pt>
                <c:pt idx="361">
                  <c:v>3.3540000000000001</c:v>
                </c:pt>
                <c:pt idx="362">
                  <c:v>4.0890000000000004</c:v>
                </c:pt>
                <c:pt idx="363">
                  <c:v>5.1280000000000001</c:v>
                </c:pt>
              </c:numCache>
            </c:numRef>
          </c:val>
        </c:ser>
        <c:dLbls>
          <c:showLegendKey val="0"/>
          <c:showVal val="0"/>
          <c:showCatName val="0"/>
          <c:showSerName val="0"/>
          <c:showPercent val="0"/>
          <c:showBubbleSize val="0"/>
        </c:dLbls>
        <c:axId val="66306560"/>
        <c:axId val="132663576"/>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charts!$C$2:$C$365</c:f>
              <c:numCache>
                <c:formatCode>General</c:formatCode>
                <c:ptCount val="364"/>
                <c:pt idx="0">
                  <c:v>4.2122857142857137</c:v>
                </c:pt>
                <c:pt idx="1">
                  <c:v>4.5081250000000006</c:v>
                </c:pt>
                <c:pt idx="2">
                  <c:v>5.2172499999999999</c:v>
                </c:pt>
                <c:pt idx="3">
                  <c:v>5.9806249999999999</c:v>
                </c:pt>
                <c:pt idx="4">
                  <c:v>6.2846249999999992</c:v>
                </c:pt>
                <c:pt idx="5">
                  <c:v>6.3673333333333337</c:v>
                </c:pt>
                <c:pt idx="6">
                  <c:v>6.1636249999999997</c:v>
                </c:pt>
                <c:pt idx="7">
                  <c:v>4.5323333333333338</c:v>
                </c:pt>
                <c:pt idx="8">
                  <c:v>4.2657499999999988</c:v>
                </c:pt>
                <c:pt idx="9">
                  <c:v>4.0365833333333336</c:v>
                </c:pt>
                <c:pt idx="10">
                  <c:v>4.1811249999999998</c:v>
                </c:pt>
                <c:pt idx="11">
                  <c:v>4.5265000000000004</c:v>
                </c:pt>
                <c:pt idx="12">
                  <c:v>4.4771666666666663</c:v>
                </c:pt>
                <c:pt idx="13">
                  <c:v>3.9029999999999987</c:v>
                </c:pt>
                <c:pt idx="14">
                  <c:v>3.3886666666666669</c:v>
                </c:pt>
                <c:pt idx="15">
                  <c:v>4.3588333333333322</c:v>
                </c:pt>
                <c:pt idx="16">
                  <c:v>5.2289583333333338</c:v>
                </c:pt>
                <c:pt idx="17">
                  <c:v>5.6729166666666666</c:v>
                </c:pt>
                <c:pt idx="18">
                  <c:v>5.7359999999999998</c:v>
                </c:pt>
                <c:pt idx="19">
                  <c:v>5.3557083333333333</c:v>
                </c:pt>
                <c:pt idx="20">
                  <c:v>5.761333333333333</c:v>
                </c:pt>
                <c:pt idx="21">
                  <c:v>6.022291666666665</c:v>
                </c:pt>
                <c:pt idx="22">
                  <c:v>4.4988333333333328</c:v>
                </c:pt>
                <c:pt idx="23">
                  <c:v>4.5338749999999992</c:v>
                </c:pt>
                <c:pt idx="24">
                  <c:v>5.1217499999999987</c:v>
                </c:pt>
                <c:pt idx="25">
                  <c:v>5.3452083333333329</c:v>
                </c:pt>
                <c:pt idx="26">
                  <c:v>5.2135833333333332</c:v>
                </c:pt>
                <c:pt idx="27">
                  <c:v>4.778291666666667</c:v>
                </c:pt>
                <c:pt idx="28">
                  <c:v>2.8701666666666665</c:v>
                </c:pt>
                <c:pt idx="29">
                  <c:v>2.5734166666666662</c:v>
                </c:pt>
                <c:pt idx="30">
                  <c:v>2.4929999999999999</c:v>
                </c:pt>
                <c:pt idx="31">
                  <c:v>2.7384583333333339</c:v>
                </c:pt>
                <c:pt idx="32">
                  <c:v>3.2583333333333315</c:v>
                </c:pt>
                <c:pt idx="33">
                  <c:v>3.7307083333333328</c:v>
                </c:pt>
                <c:pt idx="34">
                  <c:v>3.9549583333333338</c:v>
                </c:pt>
                <c:pt idx="35">
                  <c:v>4.274375</c:v>
                </c:pt>
                <c:pt idx="36">
                  <c:v>4.5793333333333335</c:v>
                </c:pt>
                <c:pt idx="37">
                  <c:v>4.5335416666666672</c:v>
                </c:pt>
                <c:pt idx="38">
                  <c:v>2.9241666666666668</c:v>
                </c:pt>
                <c:pt idx="39">
                  <c:v>2.4394583333333335</c:v>
                </c:pt>
                <c:pt idx="40">
                  <c:v>2.4203333333333332</c:v>
                </c:pt>
                <c:pt idx="41">
                  <c:v>2.4217499999999998</c:v>
                </c:pt>
                <c:pt idx="42">
                  <c:v>2.6205833333333337</c:v>
                </c:pt>
                <c:pt idx="43">
                  <c:v>2.9902500000000001</c:v>
                </c:pt>
                <c:pt idx="44">
                  <c:v>3.3047500000000003</c:v>
                </c:pt>
                <c:pt idx="45">
                  <c:v>3.2438750000000005</c:v>
                </c:pt>
                <c:pt idx="46">
                  <c:v>3.4990833333333331</c:v>
                </c:pt>
                <c:pt idx="47">
                  <c:v>4.0695833333333331</c:v>
                </c:pt>
                <c:pt idx="48">
                  <c:v>4.3890833333333328</c:v>
                </c:pt>
                <c:pt idx="49">
                  <c:v>4.5174166666666666</c:v>
                </c:pt>
                <c:pt idx="50">
                  <c:v>3.518791666666667</c:v>
                </c:pt>
                <c:pt idx="51">
                  <c:v>3.3714583333333334</c:v>
                </c:pt>
                <c:pt idx="52">
                  <c:v>3.6388333333333338</c:v>
                </c:pt>
                <c:pt idx="53">
                  <c:v>4.5599166666666662</c:v>
                </c:pt>
                <c:pt idx="54">
                  <c:v>4.2692500000000004</c:v>
                </c:pt>
                <c:pt idx="55">
                  <c:v>3.3171249999999994</c:v>
                </c:pt>
                <c:pt idx="56">
                  <c:v>3.3824999999999998</c:v>
                </c:pt>
                <c:pt idx="57">
                  <c:v>3.1384166666666675</c:v>
                </c:pt>
                <c:pt idx="58">
                  <c:v>3.5460833333333333</c:v>
                </c:pt>
                <c:pt idx="59">
                  <c:v>3.5672499999999996</c:v>
                </c:pt>
                <c:pt idx="60">
                  <c:v>3.6933333333333334</c:v>
                </c:pt>
                <c:pt idx="61">
                  <c:v>3.5127916666666668</c:v>
                </c:pt>
                <c:pt idx="62">
                  <c:v>3.5742500000000006</c:v>
                </c:pt>
                <c:pt idx="63">
                  <c:v>3.0610416666666667</c:v>
                </c:pt>
                <c:pt idx="64">
                  <c:v>1.935041666666667</c:v>
                </c:pt>
                <c:pt idx="65">
                  <c:v>2.347</c:v>
                </c:pt>
                <c:pt idx="66">
                  <c:v>2.5757499999999998</c:v>
                </c:pt>
                <c:pt idx="67">
                  <c:v>2.5678333333333336</c:v>
                </c:pt>
                <c:pt idx="68">
                  <c:v>2.7501666666666664</c:v>
                </c:pt>
                <c:pt idx="69">
                  <c:v>2.8862083333333328</c:v>
                </c:pt>
                <c:pt idx="70">
                  <c:v>3.7020833333333329</c:v>
                </c:pt>
                <c:pt idx="71">
                  <c:v>3.574125</c:v>
                </c:pt>
                <c:pt idx="72">
                  <c:v>2.6922083333333333</c:v>
                </c:pt>
                <c:pt idx="73">
                  <c:v>2.0910416666666669</c:v>
                </c:pt>
                <c:pt idx="74">
                  <c:v>2.2574583333333331</c:v>
                </c:pt>
                <c:pt idx="75">
                  <c:v>1.7907916666666666</c:v>
                </c:pt>
                <c:pt idx="76">
                  <c:v>1.309666666666667</c:v>
                </c:pt>
                <c:pt idx="77">
                  <c:v>1.7845416666666669</c:v>
                </c:pt>
                <c:pt idx="78">
                  <c:v>1.9149583333333331</c:v>
                </c:pt>
                <c:pt idx="79">
                  <c:v>1.1254583333333337</c:v>
                </c:pt>
                <c:pt idx="80">
                  <c:v>0.65270833333333333</c:v>
                </c:pt>
                <c:pt idx="81">
                  <c:v>0.6825</c:v>
                </c:pt>
                <c:pt idx="82">
                  <c:v>0.53012500000000007</c:v>
                </c:pt>
                <c:pt idx="83">
                  <c:v>1.0887083333333334</c:v>
                </c:pt>
                <c:pt idx="84">
                  <c:v>1.1075000000000002</c:v>
                </c:pt>
                <c:pt idx="85">
                  <c:v>1.0391666666666666</c:v>
                </c:pt>
                <c:pt idx="86">
                  <c:v>1.1367916666666669</c:v>
                </c:pt>
                <c:pt idx="87">
                  <c:v>0.49900000000000005</c:v>
                </c:pt>
                <c:pt idx="88">
                  <c:v>0.12320833333333342</c:v>
                </c:pt>
                <c:pt idx="89">
                  <c:v>0.1011666666666667</c:v>
                </c:pt>
                <c:pt idx="90">
                  <c:v>8.1333333333333313E-2</c:v>
                </c:pt>
                <c:pt idx="91">
                  <c:v>8.716666666666667E-2</c:v>
                </c:pt>
                <c:pt idx="92">
                  <c:v>0.10700000000000004</c:v>
                </c:pt>
                <c:pt idx="93">
                  <c:v>0.13149999999999995</c:v>
                </c:pt>
                <c:pt idx="94">
                  <c:v>0.10350000000000002</c:v>
                </c:pt>
                <c:pt idx="95">
                  <c:v>0.11983333333333328</c:v>
                </c:pt>
                <c:pt idx="96">
                  <c:v>0.14316666666666664</c:v>
                </c:pt>
                <c:pt idx="97">
                  <c:v>0.16720833333333332</c:v>
                </c:pt>
                <c:pt idx="98">
                  <c:v>0.17424999999999993</c:v>
                </c:pt>
                <c:pt idx="99">
                  <c:v>0.20187500000000005</c:v>
                </c:pt>
                <c:pt idx="100">
                  <c:v>0.10350000000000002</c:v>
                </c:pt>
                <c:pt idx="101">
                  <c:v>8.5999999999999979E-2</c:v>
                </c:pt>
                <c:pt idx="102">
                  <c:v>9.0666666666666673E-2</c:v>
                </c:pt>
                <c:pt idx="103">
                  <c:v>9.8833333333333342E-2</c:v>
                </c:pt>
                <c:pt idx="104">
                  <c:v>0.10700000000000004</c:v>
                </c:pt>
                <c:pt idx="105">
                  <c:v>0.10700000000000004</c:v>
                </c:pt>
                <c:pt idx="106">
                  <c:v>0.13483333333333331</c:v>
                </c:pt>
                <c:pt idx="107">
                  <c:v>0.25608333333333338</c:v>
                </c:pt>
                <c:pt idx="108">
                  <c:v>0.2433749999999999</c:v>
                </c:pt>
                <c:pt idx="109">
                  <c:v>0.15920833333333326</c:v>
                </c:pt>
                <c:pt idx="110">
                  <c:v>0.1081666666666667</c:v>
                </c:pt>
                <c:pt idx="111">
                  <c:v>0.10700000000000004</c:v>
                </c:pt>
                <c:pt idx="112">
                  <c:v>0.13254166666666664</c:v>
                </c:pt>
                <c:pt idx="113">
                  <c:v>0.22383333333333341</c:v>
                </c:pt>
                <c:pt idx="114">
                  <c:v>0.2505</c:v>
                </c:pt>
                <c:pt idx="115">
                  <c:v>0.29508333333333336</c:v>
                </c:pt>
                <c:pt idx="116">
                  <c:v>0.39549999999999996</c:v>
                </c:pt>
                <c:pt idx="117">
                  <c:v>0.49804166666666688</c:v>
                </c:pt>
                <c:pt idx="118">
                  <c:v>0.5441666666666668</c:v>
                </c:pt>
                <c:pt idx="119">
                  <c:v>0.52000000000000013</c:v>
                </c:pt>
                <c:pt idx="120">
                  <c:v>0.61379166666666651</c:v>
                </c:pt>
                <c:pt idx="121">
                  <c:v>0.63570833333333321</c:v>
                </c:pt>
                <c:pt idx="122">
                  <c:v>0.7124583333333333</c:v>
                </c:pt>
                <c:pt idx="123">
                  <c:v>0.55654166666666682</c:v>
                </c:pt>
                <c:pt idx="124">
                  <c:v>0.53820833333333351</c:v>
                </c:pt>
                <c:pt idx="125">
                  <c:v>0.52200000000000013</c:v>
                </c:pt>
                <c:pt idx="126">
                  <c:v>0.54962500000000014</c:v>
                </c:pt>
                <c:pt idx="127">
                  <c:v>0.54158333333333342</c:v>
                </c:pt>
                <c:pt idx="128">
                  <c:v>0.43725000000000019</c:v>
                </c:pt>
                <c:pt idx="129">
                  <c:v>0.37020833333333342</c:v>
                </c:pt>
                <c:pt idx="130">
                  <c:v>0.28120833333333334</c:v>
                </c:pt>
                <c:pt idx="131">
                  <c:v>0.31362499999999999</c:v>
                </c:pt>
                <c:pt idx="132">
                  <c:v>0.44624999999999987</c:v>
                </c:pt>
                <c:pt idx="133">
                  <c:v>0.46466666666666673</c:v>
                </c:pt>
                <c:pt idx="134">
                  <c:v>0.29762500000000008</c:v>
                </c:pt>
                <c:pt idx="135">
                  <c:v>0.22266666666666671</c:v>
                </c:pt>
                <c:pt idx="136">
                  <c:v>0.28600000000000003</c:v>
                </c:pt>
                <c:pt idx="137">
                  <c:v>0.29062500000000008</c:v>
                </c:pt>
                <c:pt idx="138">
                  <c:v>0.35049999999999998</c:v>
                </c:pt>
                <c:pt idx="139">
                  <c:v>0.3572499999999999</c:v>
                </c:pt>
                <c:pt idx="140">
                  <c:v>0.32433333333333331</c:v>
                </c:pt>
                <c:pt idx="141">
                  <c:v>0.34812499999999996</c:v>
                </c:pt>
                <c:pt idx="142">
                  <c:v>0.31500000000000011</c:v>
                </c:pt>
                <c:pt idx="143">
                  <c:v>0.3010000000000001</c:v>
                </c:pt>
                <c:pt idx="144">
                  <c:v>0.28233333333333321</c:v>
                </c:pt>
                <c:pt idx="145">
                  <c:v>0.27766666666666667</c:v>
                </c:pt>
                <c:pt idx="146">
                  <c:v>0.30683333333333335</c:v>
                </c:pt>
                <c:pt idx="147">
                  <c:v>0.35970833333333335</c:v>
                </c:pt>
                <c:pt idx="148">
                  <c:v>0.42204166666666665</c:v>
                </c:pt>
                <c:pt idx="149">
                  <c:v>0.47983333333333306</c:v>
                </c:pt>
                <c:pt idx="150">
                  <c:v>0.52437500000000026</c:v>
                </c:pt>
                <c:pt idx="151">
                  <c:v>0.56237499999999996</c:v>
                </c:pt>
                <c:pt idx="152">
                  <c:v>0.55787500000000023</c:v>
                </c:pt>
                <c:pt idx="153">
                  <c:v>0.49454166666666688</c:v>
                </c:pt>
                <c:pt idx="154">
                  <c:v>0.43583333333333352</c:v>
                </c:pt>
                <c:pt idx="155">
                  <c:v>0.34366666666666656</c:v>
                </c:pt>
                <c:pt idx="156">
                  <c:v>0.3010000000000001</c:v>
                </c:pt>
                <c:pt idx="157">
                  <c:v>0.33333333333333331</c:v>
                </c:pt>
                <c:pt idx="158">
                  <c:v>0.3067916666666668</c:v>
                </c:pt>
                <c:pt idx="159">
                  <c:v>0.26645833333333335</c:v>
                </c:pt>
                <c:pt idx="160">
                  <c:v>0.3161666666666666</c:v>
                </c:pt>
                <c:pt idx="161">
                  <c:v>0.30800000000000011</c:v>
                </c:pt>
                <c:pt idx="162">
                  <c:v>0.32783333333333325</c:v>
                </c:pt>
                <c:pt idx="163">
                  <c:v>0.34025</c:v>
                </c:pt>
                <c:pt idx="164">
                  <c:v>0.36533333333333329</c:v>
                </c:pt>
                <c:pt idx="165">
                  <c:v>0.35949999999999993</c:v>
                </c:pt>
                <c:pt idx="166">
                  <c:v>0.41179166666666661</c:v>
                </c:pt>
                <c:pt idx="167">
                  <c:v>0.45533333333333337</c:v>
                </c:pt>
                <c:pt idx="168">
                  <c:v>0.47166666666666673</c:v>
                </c:pt>
                <c:pt idx="169">
                  <c:v>0.42558333333333348</c:v>
                </c:pt>
                <c:pt idx="170">
                  <c:v>0.38983333333333342</c:v>
                </c:pt>
                <c:pt idx="171">
                  <c:v>0.36066666666666664</c:v>
                </c:pt>
                <c:pt idx="172">
                  <c:v>0.4130416666666667</c:v>
                </c:pt>
                <c:pt idx="173">
                  <c:v>0.439</c:v>
                </c:pt>
                <c:pt idx="174">
                  <c:v>0.39775000000000005</c:v>
                </c:pt>
                <c:pt idx="175">
                  <c:v>0.35599999999999993</c:v>
                </c:pt>
                <c:pt idx="176">
                  <c:v>0.35599999999999993</c:v>
                </c:pt>
                <c:pt idx="177">
                  <c:v>0.34024999999999989</c:v>
                </c:pt>
                <c:pt idx="178">
                  <c:v>0.32083333333333336</c:v>
                </c:pt>
                <c:pt idx="179">
                  <c:v>0.3033333333333334</c:v>
                </c:pt>
                <c:pt idx="180">
                  <c:v>0.3010000000000001</c:v>
                </c:pt>
                <c:pt idx="181">
                  <c:v>0.3056666666666667</c:v>
                </c:pt>
                <c:pt idx="182">
                  <c:v>0.3289999999999999</c:v>
                </c:pt>
                <c:pt idx="183">
                  <c:v>0.33349999999999996</c:v>
                </c:pt>
                <c:pt idx="184">
                  <c:v>0.35599999999999993</c:v>
                </c:pt>
                <c:pt idx="185">
                  <c:v>0.37233333333333346</c:v>
                </c:pt>
                <c:pt idx="186">
                  <c:v>0.39216666666666683</c:v>
                </c:pt>
                <c:pt idx="187">
                  <c:v>0.42775000000000002</c:v>
                </c:pt>
                <c:pt idx="188">
                  <c:v>0.45066666666666677</c:v>
                </c:pt>
                <c:pt idx="189">
                  <c:v>0.44600000000000001</c:v>
                </c:pt>
                <c:pt idx="190">
                  <c:v>0.439</c:v>
                </c:pt>
                <c:pt idx="191">
                  <c:v>0.45066666666666677</c:v>
                </c:pt>
                <c:pt idx="192">
                  <c:v>0.50387500000000018</c:v>
                </c:pt>
                <c:pt idx="193">
                  <c:v>0.53833333333333355</c:v>
                </c:pt>
                <c:pt idx="194">
                  <c:v>0.4945833333333336</c:v>
                </c:pt>
                <c:pt idx="195">
                  <c:v>0.46700000000000003</c:v>
                </c:pt>
                <c:pt idx="196">
                  <c:v>0.41858333333333336</c:v>
                </c:pt>
                <c:pt idx="197">
                  <c:v>0.38283333333333341</c:v>
                </c:pt>
                <c:pt idx="198">
                  <c:v>0.34812499999999996</c:v>
                </c:pt>
                <c:pt idx="199">
                  <c:v>0.3033333333333334</c:v>
                </c:pt>
                <c:pt idx="200">
                  <c:v>0.29400000000000009</c:v>
                </c:pt>
                <c:pt idx="201">
                  <c:v>0.3056666666666667</c:v>
                </c:pt>
                <c:pt idx="202">
                  <c:v>0.34362500000000001</c:v>
                </c:pt>
                <c:pt idx="203">
                  <c:v>0.33574999999999994</c:v>
                </c:pt>
                <c:pt idx="204">
                  <c:v>0.35262499999999991</c:v>
                </c:pt>
                <c:pt idx="205">
                  <c:v>0.33687499999999987</c:v>
                </c:pt>
                <c:pt idx="206">
                  <c:v>0.35149999999999992</c:v>
                </c:pt>
                <c:pt idx="207">
                  <c:v>0.35599999999999993</c:v>
                </c:pt>
                <c:pt idx="208">
                  <c:v>0.37000000000000011</c:v>
                </c:pt>
                <c:pt idx="209">
                  <c:v>0.39100000000000018</c:v>
                </c:pt>
                <c:pt idx="210">
                  <c:v>0.43004166666666666</c:v>
                </c:pt>
                <c:pt idx="211">
                  <c:v>0.45183333333333331</c:v>
                </c:pt>
                <c:pt idx="212">
                  <c:v>0.41295833333333337</c:v>
                </c:pt>
                <c:pt idx="213">
                  <c:v>0.37933333333333347</c:v>
                </c:pt>
                <c:pt idx="214">
                  <c:v>0.36066666666666664</c:v>
                </c:pt>
                <c:pt idx="215">
                  <c:v>0.40150000000000002</c:v>
                </c:pt>
                <c:pt idx="216">
                  <c:v>0.4484583333333334</c:v>
                </c:pt>
                <c:pt idx="217">
                  <c:v>0.46700000000000003</c:v>
                </c:pt>
                <c:pt idx="218">
                  <c:v>0.41270833333333329</c:v>
                </c:pt>
                <c:pt idx="219">
                  <c:v>0.33687499999999987</c:v>
                </c:pt>
                <c:pt idx="220">
                  <c:v>0.30683333333333346</c:v>
                </c:pt>
                <c:pt idx="221">
                  <c:v>0.3010000000000001</c:v>
                </c:pt>
                <c:pt idx="222">
                  <c:v>0.29750000000000004</c:v>
                </c:pt>
                <c:pt idx="223">
                  <c:v>0.27299999999999996</c:v>
                </c:pt>
                <c:pt idx="224">
                  <c:v>0.27883333333333338</c:v>
                </c:pt>
                <c:pt idx="225">
                  <c:v>0.3010000000000001</c:v>
                </c:pt>
                <c:pt idx="226">
                  <c:v>0.30216666666666675</c:v>
                </c:pt>
                <c:pt idx="227">
                  <c:v>0.3010000000000001</c:v>
                </c:pt>
                <c:pt idx="228">
                  <c:v>0.30216666666666675</c:v>
                </c:pt>
                <c:pt idx="229">
                  <c:v>0.28466666666666657</c:v>
                </c:pt>
                <c:pt idx="230">
                  <c:v>0.27299999999999996</c:v>
                </c:pt>
                <c:pt idx="231">
                  <c:v>0.29050000000000015</c:v>
                </c:pt>
                <c:pt idx="232">
                  <c:v>0.3010000000000001</c:v>
                </c:pt>
                <c:pt idx="233">
                  <c:v>0.3010000000000001</c:v>
                </c:pt>
                <c:pt idx="234">
                  <c:v>0.31149999999999994</c:v>
                </c:pt>
                <c:pt idx="235">
                  <c:v>0.3289999999999999</c:v>
                </c:pt>
                <c:pt idx="236">
                  <c:v>0.33124999999999993</c:v>
                </c:pt>
                <c:pt idx="237">
                  <c:v>0.33237499999999992</c:v>
                </c:pt>
                <c:pt idx="238">
                  <c:v>0.35599999999999993</c:v>
                </c:pt>
                <c:pt idx="239">
                  <c:v>0.39100000000000018</c:v>
                </c:pt>
                <c:pt idx="240">
                  <c:v>0.36774999999999997</c:v>
                </c:pt>
                <c:pt idx="241">
                  <c:v>0.3572499999999999</c:v>
                </c:pt>
                <c:pt idx="242">
                  <c:v>0.37816666666666671</c:v>
                </c:pt>
                <c:pt idx="243">
                  <c:v>0.38400000000000012</c:v>
                </c:pt>
                <c:pt idx="244">
                  <c:v>0.48766666666666669</c:v>
                </c:pt>
                <c:pt idx="245">
                  <c:v>0.68949999999999989</c:v>
                </c:pt>
                <c:pt idx="246">
                  <c:v>0.81679166666666647</c:v>
                </c:pt>
                <c:pt idx="247">
                  <c:v>0.85912500000000014</c:v>
                </c:pt>
                <c:pt idx="248">
                  <c:v>0.83720833333333344</c:v>
                </c:pt>
                <c:pt idx="249">
                  <c:v>0.82800000000000029</c:v>
                </c:pt>
                <c:pt idx="250">
                  <c:v>0.76387500000000008</c:v>
                </c:pt>
                <c:pt idx="251">
                  <c:v>0.79379166666666656</c:v>
                </c:pt>
                <c:pt idx="252">
                  <c:v>0.7558333333333338</c:v>
                </c:pt>
                <c:pt idx="253">
                  <c:v>0.75120833333333359</c:v>
                </c:pt>
                <c:pt idx="254">
                  <c:v>0.84179166666666683</c:v>
                </c:pt>
                <c:pt idx="255">
                  <c:v>0.96187500000000004</c:v>
                </c:pt>
                <c:pt idx="256">
                  <c:v>1.005125</c:v>
                </c:pt>
                <c:pt idx="257">
                  <c:v>1.1198750000000002</c:v>
                </c:pt>
                <c:pt idx="258">
                  <c:v>1.1791666666666667</c:v>
                </c:pt>
                <c:pt idx="259">
                  <c:v>1.1167083333333332</c:v>
                </c:pt>
                <c:pt idx="260">
                  <c:v>1.0859583333333329</c:v>
                </c:pt>
                <c:pt idx="261">
                  <c:v>1.0690000000000002</c:v>
                </c:pt>
                <c:pt idx="262">
                  <c:v>0.89333333333333342</c:v>
                </c:pt>
                <c:pt idx="263">
                  <c:v>0.94804166666666712</c:v>
                </c:pt>
                <c:pt idx="264">
                  <c:v>1.0257083333333337</c:v>
                </c:pt>
                <c:pt idx="265">
                  <c:v>1.0097083333333334</c:v>
                </c:pt>
                <c:pt idx="266">
                  <c:v>0.92641666666666678</c:v>
                </c:pt>
                <c:pt idx="267">
                  <c:v>0.9002083333333335</c:v>
                </c:pt>
                <c:pt idx="268">
                  <c:v>1.0699583333333331</c:v>
                </c:pt>
                <c:pt idx="269">
                  <c:v>1.4332083333333336</c:v>
                </c:pt>
                <c:pt idx="270">
                  <c:v>1.71</c:v>
                </c:pt>
                <c:pt idx="271">
                  <c:v>1.9046666666666665</c:v>
                </c:pt>
                <c:pt idx="272">
                  <c:v>2.0899166666666669</c:v>
                </c:pt>
                <c:pt idx="273">
                  <c:v>2.3326250000000002</c:v>
                </c:pt>
                <c:pt idx="274">
                  <c:v>2.0954999999999995</c:v>
                </c:pt>
                <c:pt idx="275">
                  <c:v>1.6832500000000001</c:v>
                </c:pt>
                <c:pt idx="276">
                  <c:v>1.5362499999999999</c:v>
                </c:pt>
                <c:pt idx="277">
                  <c:v>1.8426666666666662</c:v>
                </c:pt>
                <c:pt idx="278">
                  <c:v>2.1671666666666671</c:v>
                </c:pt>
                <c:pt idx="279">
                  <c:v>2.4308333333333336</c:v>
                </c:pt>
                <c:pt idx="280">
                  <c:v>2.3873750000000005</c:v>
                </c:pt>
                <c:pt idx="281">
                  <c:v>2.2891250000000003</c:v>
                </c:pt>
                <c:pt idx="282">
                  <c:v>2.2330416666666668</c:v>
                </c:pt>
                <c:pt idx="283">
                  <c:v>2.4566666666666666</c:v>
                </c:pt>
                <c:pt idx="284">
                  <c:v>2.4530833333333337</c:v>
                </c:pt>
                <c:pt idx="285">
                  <c:v>2.467541666666667</c:v>
                </c:pt>
                <c:pt idx="286">
                  <c:v>2.2229583333333331</c:v>
                </c:pt>
                <c:pt idx="287">
                  <c:v>1.9173333333333333</c:v>
                </c:pt>
                <c:pt idx="288">
                  <c:v>1.9172083333333327</c:v>
                </c:pt>
                <c:pt idx="289">
                  <c:v>2.123416666666667</c:v>
                </c:pt>
                <c:pt idx="290">
                  <c:v>2.1391666666666662</c:v>
                </c:pt>
                <c:pt idx="291">
                  <c:v>2.2799583333333335</c:v>
                </c:pt>
                <c:pt idx="292">
                  <c:v>2.3225833333333341</c:v>
                </c:pt>
                <c:pt idx="293">
                  <c:v>2.0519166666666666</c:v>
                </c:pt>
                <c:pt idx="294">
                  <c:v>2.3869583333333333</c:v>
                </c:pt>
                <c:pt idx="295">
                  <c:v>2.4978333333333338</c:v>
                </c:pt>
                <c:pt idx="296">
                  <c:v>2.2892500000000005</c:v>
                </c:pt>
                <c:pt idx="297">
                  <c:v>2.5287916666666672</c:v>
                </c:pt>
                <c:pt idx="298">
                  <c:v>2.6966666666666668</c:v>
                </c:pt>
                <c:pt idx="299">
                  <c:v>2.7810416666666669</c:v>
                </c:pt>
                <c:pt idx="300">
                  <c:v>2.9970416666666662</c:v>
                </c:pt>
                <c:pt idx="301">
                  <c:v>2.9537083333333327</c:v>
                </c:pt>
                <c:pt idx="302">
                  <c:v>2.9583749999999989</c:v>
                </c:pt>
                <c:pt idx="303">
                  <c:v>2.9317499999999992</c:v>
                </c:pt>
                <c:pt idx="304">
                  <c:v>3.027791666666666</c:v>
                </c:pt>
                <c:pt idx="305">
                  <c:v>2.937416666666667</c:v>
                </c:pt>
                <c:pt idx="306">
                  <c:v>3.0122499999999999</c:v>
                </c:pt>
                <c:pt idx="307">
                  <c:v>2.8775833333333334</c:v>
                </c:pt>
                <c:pt idx="308">
                  <c:v>2.9293750000000007</c:v>
                </c:pt>
                <c:pt idx="309">
                  <c:v>2.9052083333333329</c:v>
                </c:pt>
                <c:pt idx="310">
                  <c:v>2.8829999999999996</c:v>
                </c:pt>
                <c:pt idx="311">
                  <c:v>2.8794166666666663</c:v>
                </c:pt>
                <c:pt idx="312">
                  <c:v>2.6988750000000006</c:v>
                </c:pt>
                <c:pt idx="313">
                  <c:v>2.8980833333333336</c:v>
                </c:pt>
                <c:pt idx="314">
                  <c:v>2.9349166666666666</c:v>
                </c:pt>
                <c:pt idx="315">
                  <c:v>2.7910416666666671</c:v>
                </c:pt>
                <c:pt idx="316">
                  <c:v>3.016291666666667</c:v>
                </c:pt>
                <c:pt idx="317">
                  <c:v>2.9648749999999997</c:v>
                </c:pt>
                <c:pt idx="318">
                  <c:v>2.858708333333333</c:v>
                </c:pt>
                <c:pt idx="319">
                  <c:v>3.1332499999999999</c:v>
                </c:pt>
                <c:pt idx="320">
                  <c:v>2.9252916666666677</c:v>
                </c:pt>
                <c:pt idx="321">
                  <c:v>2.4890833333333338</c:v>
                </c:pt>
                <c:pt idx="322">
                  <c:v>2.7707916666666672</c:v>
                </c:pt>
                <c:pt idx="323">
                  <c:v>3.0965833333333337</c:v>
                </c:pt>
                <c:pt idx="324">
                  <c:v>3.3285000000000013</c:v>
                </c:pt>
                <c:pt idx="325">
                  <c:v>3.385333333333334</c:v>
                </c:pt>
                <c:pt idx="326">
                  <c:v>3.5154583333333336</c:v>
                </c:pt>
                <c:pt idx="327">
                  <c:v>3.5630833333333336</c:v>
                </c:pt>
                <c:pt idx="328">
                  <c:v>3.5322916666666675</c:v>
                </c:pt>
                <c:pt idx="329">
                  <c:v>3.6543749999999995</c:v>
                </c:pt>
                <c:pt idx="330">
                  <c:v>3.7491249999999998</c:v>
                </c:pt>
                <c:pt idx="331">
                  <c:v>3.340291666666666</c:v>
                </c:pt>
                <c:pt idx="332">
                  <c:v>3.3282500000000002</c:v>
                </c:pt>
                <c:pt idx="333">
                  <c:v>3.194208333333334</c:v>
                </c:pt>
                <c:pt idx="334">
                  <c:v>4.051708333333333</c:v>
                </c:pt>
                <c:pt idx="335">
                  <c:v>4.2913749999999995</c:v>
                </c:pt>
                <c:pt idx="336">
                  <c:v>3.5223750000000003</c:v>
                </c:pt>
                <c:pt idx="337">
                  <c:v>2.4933749999999999</c:v>
                </c:pt>
                <c:pt idx="338">
                  <c:v>3.2748333333333335</c:v>
                </c:pt>
                <c:pt idx="339">
                  <c:v>3.4944166666666665</c:v>
                </c:pt>
                <c:pt idx="340">
                  <c:v>3.5539583333333336</c:v>
                </c:pt>
                <c:pt idx="341">
                  <c:v>4.0192916666666667</c:v>
                </c:pt>
                <c:pt idx="342">
                  <c:v>4.0297083333333328</c:v>
                </c:pt>
                <c:pt idx="343">
                  <c:v>3.8390833333333343</c:v>
                </c:pt>
                <c:pt idx="344">
                  <c:v>4.6538333333333322</c:v>
                </c:pt>
                <c:pt idx="345">
                  <c:v>5.2209166666666658</c:v>
                </c:pt>
                <c:pt idx="346">
                  <c:v>5.1125833333333324</c:v>
                </c:pt>
                <c:pt idx="347">
                  <c:v>5.0816666666666661</c:v>
                </c:pt>
                <c:pt idx="348">
                  <c:v>5.6676250000000001</c:v>
                </c:pt>
                <c:pt idx="349">
                  <c:v>4.4626249999999992</c:v>
                </c:pt>
                <c:pt idx="350">
                  <c:v>4.316749999999999</c:v>
                </c:pt>
                <c:pt idx="351">
                  <c:v>4.7517500000000004</c:v>
                </c:pt>
                <c:pt idx="352">
                  <c:v>5.0901666666666658</c:v>
                </c:pt>
                <c:pt idx="353">
                  <c:v>5.3357083333333337</c:v>
                </c:pt>
                <c:pt idx="354">
                  <c:v>5.3653749999999993</c:v>
                </c:pt>
                <c:pt idx="355">
                  <c:v>5.6230000000000002</c:v>
                </c:pt>
                <c:pt idx="356">
                  <c:v>5.7184166666666671</c:v>
                </c:pt>
                <c:pt idx="357">
                  <c:v>6.1468333333333325</c:v>
                </c:pt>
                <c:pt idx="358">
                  <c:v>5.37575</c:v>
                </c:pt>
                <c:pt idx="359">
                  <c:v>5.3048750000000009</c:v>
                </c:pt>
                <c:pt idx="360">
                  <c:v>5.3292083333333338</c:v>
                </c:pt>
                <c:pt idx="361">
                  <c:v>4.2939583333333333</c:v>
                </c:pt>
                <c:pt idx="362">
                  <c:v>4.9992916666666654</c:v>
                </c:pt>
                <c:pt idx="363">
                  <c:v>5.3731666666666671</c:v>
                </c:pt>
              </c:numCache>
            </c:numRef>
          </c:val>
          <c:smooth val="0"/>
        </c:ser>
        <c:dLbls>
          <c:showLegendKey val="0"/>
          <c:showVal val="0"/>
          <c:showCatName val="0"/>
          <c:showSerName val="0"/>
          <c:showPercent val="0"/>
          <c:showBubbleSize val="0"/>
        </c:dLbls>
        <c:marker val="1"/>
        <c:smooth val="0"/>
        <c:axId val="66306560"/>
        <c:axId val="132663576"/>
      </c:lineChart>
      <c:dateAx>
        <c:axId val="66306560"/>
        <c:scaling>
          <c:orientation val="minMax"/>
          <c:min val="42217"/>
        </c:scaling>
        <c:delete val="0"/>
        <c:axPos val="b"/>
        <c:title>
          <c:tx>
            <c:rich>
              <a:bodyPr/>
              <a:lstStyle/>
              <a:p>
                <a:pPr>
                  <a:defRPr/>
                </a:pPr>
                <a:r>
                  <a:rPr lang="en-US"/>
                  <a:t>Date</a:t>
                </a:r>
              </a:p>
            </c:rich>
          </c:tx>
          <c:layout/>
          <c:overlay val="0"/>
        </c:title>
        <c:numFmt formatCode="[$-409]mmm\-yy;@" sourceLinked="0"/>
        <c:majorTickMark val="out"/>
        <c:minorTickMark val="out"/>
        <c:tickLblPos val="nextTo"/>
        <c:crossAx val="132663576"/>
        <c:crosses val="autoZero"/>
        <c:auto val="1"/>
        <c:lblOffset val="100"/>
        <c:baseTimeUnit val="days"/>
        <c:majorUnit val="1"/>
        <c:majorTimeUnit val="months"/>
        <c:minorUnit val="1"/>
        <c:minorTimeUnit val="months"/>
      </c:dateAx>
      <c:valAx>
        <c:axId val="132663576"/>
        <c:scaling>
          <c:orientation val="minMax"/>
          <c:max val="8"/>
          <c:min val="0"/>
        </c:scaling>
        <c:delete val="0"/>
        <c:axPos val="l"/>
        <c:title>
          <c:tx>
            <c:rich>
              <a:bodyPr rot="-5400000" vert="horz"/>
              <a:lstStyle/>
              <a:p>
                <a:pPr>
                  <a:defRPr/>
                </a:pPr>
                <a:r>
                  <a:rPr lang="en-US" sz="1000" b="1" i="0" u="none" strike="noStrike" baseline="0">
                    <a:effectLst/>
                  </a:rPr>
                  <a:t>Temperature °C</a:t>
                </a:r>
                <a:endParaRPr lang="en-US"/>
              </a:p>
            </c:rich>
          </c:tx>
          <c:layout/>
          <c:overlay val="0"/>
        </c:title>
        <c:numFmt formatCode="General" sourceLinked="1"/>
        <c:majorTickMark val="out"/>
        <c:minorTickMark val="none"/>
        <c:tickLblPos val="nextTo"/>
        <c:txPr>
          <a:bodyPr/>
          <a:lstStyle/>
          <a:p>
            <a:pPr>
              <a:defRPr sz="1400"/>
            </a:pPr>
            <a:endParaRPr lang="en-US"/>
          </a:p>
        </c:txPr>
        <c:crossAx val="66306560"/>
        <c:crosses val="autoZero"/>
        <c:crossBetween val="between"/>
        <c:majorUnit val="2"/>
      </c:valAx>
    </c:plotArea>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South Cascade upper</a:t>
            </a:r>
          </a:p>
        </c:rich>
      </c:tx>
      <c:overlay val="1"/>
    </c:title>
    <c:autoTitleDeleted val="0"/>
    <c:plotArea>
      <c:layout>
        <c:manualLayout>
          <c:layoutTarget val="inner"/>
          <c:xMode val="edge"/>
          <c:yMode val="edge"/>
          <c:x val="0.11201640419947506"/>
          <c:y val="5.6516112569262172E-2"/>
          <c:w val="0.80574321959755035"/>
          <c:h val="0.71628827646544169"/>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charts!$A$2:$A$365</c:f>
              <c:numCache>
                <c:formatCode>m/d/yyyy</c:formatCode>
                <c:ptCount val="364"/>
                <c:pt idx="0">
                  <c:v>42222</c:v>
                </c:pt>
                <c:pt idx="1">
                  <c:v>42223</c:v>
                </c:pt>
                <c:pt idx="2">
                  <c:v>42224</c:v>
                </c:pt>
                <c:pt idx="3">
                  <c:v>42225</c:v>
                </c:pt>
                <c:pt idx="4">
                  <c:v>42226</c:v>
                </c:pt>
                <c:pt idx="5">
                  <c:v>42227</c:v>
                </c:pt>
                <c:pt idx="6">
                  <c:v>42228</c:v>
                </c:pt>
                <c:pt idx="7">
                  <c:v>42229</c:v>
                </c:pt>
                <c:pt idx="8">
                  <c:v>42230</c:v>
                </c:pt>
                <c:pt idx="9">
                  <c:v>42231</c:v>
                </c:pt>
                <c:pt idx="10">
                  <c:v>42232</c:v>
                </c:pt>
                <c:pt idx="11">
                  <c:v>42233</c:v>
                </c:pt>
                <c:pt idx="12">
                  <c:v>42234</c:v>
                </c:pt>
                <c:pt idx="13">
                  <c:v>42235</c:v>
                </c:pt>
                <c:pt idx="14">
                  <c:v>42236</c:v>
                </c:pt>
                <c:pt idx="15">
                  <c:v>42237</c:v>
                </c:pt>
                <c:pt idx="16">
                  <c:v>42238</c:v>
                </c:pt>
                <c:pt idx="17">
                  <c:v>42239</c:v>
                </c:pt>
                <c:pt idx="18">
                  <c:v>42240</c:v>
                </c:pt>
                <c:pt idx="19">
                  <c:v>42241</c:v>
                </c:pt>
                <c:pt idx="20">
                  <c:v>42242</c:v>
                </c:pt>
                <c:pt idx="21">
                  <c:v>42243</c:v>
                </c:pt>
                <c:pt idx="22">
                  <c:v>42244</c:v>
                </c:pt>
                <c:pt idx="23">
                  <c:v>42245</c:v>
                </c:pt>
                <c:pt idx="24">
                  <c:v>42246</c:v>
                </c:pt>
                <c:pt idx="25">
                  <c:v>42247</c:v>
                </c:pt>
                <c:pt idx="26">
                  <c:v>42248</c:v>
                </c:pt>
                <c:pt idx="27">
                  <c:v>42249</c:v>
                </c:pt>
                <c:pt idx="28">
                  <c:v>42250</c:v>
                </c:pt>
                <c:pt idx="29">
                  <c:v>42251</c:v>
                </c:pt>
                <c:pt idx="30">
                  <c:v>42252</c:v>
                </c:pt>
                <c:pt idx="31">
                  <c:v>42253</c:v>
                </c:pt>
                <c:pt idx="32">
                  <c:v>42254</c:v>
                </c:pt>
                <c:pt idx="33">
                  <c:v>42255</c:v>
                </c:pt>
                <c:pt idx="34">
                  <c:v>42256</c:v>
                </c:pt>
                <c:pt idx="35">
                  <c:v>42257</c:v>
                </c:pt>
                <c:pt idx="36">
                  <c:v>42258</c:v>
                </c:pt>
                <c:pt idx="37">
                  <c:v>42259</c:v>
                </c:pt>
                <c:pt idx="38">
                  <c:v>42260</c:v>
                </c:pt>
                <c:pt idx="39">
                  <c:v>42261</c:v>
                </c:pt>
                <c:pt idx="40">
                  <c:v>42262</c:v>
                </c:pt>
                <c:pt idx="41">
                  <c:v>42263</c:v>
                </c:pt>
                <c:pt idx="42">
                  <c:v>42264</c:v>
                </c:pt>
                <c:pt idx="43">
                  <c:v>42265</c:v>
                </c:pt>
                <c:pt idx="44">
                  <c:v>42266</c:v>
                </c:pt>
                <c:pt idx="45">
                  <c:v>42267</c:v>
                </c:pt>
                <c:pt idx="46">
                  <c:v>42268</c:v>
                </c:pt>
                <c:pt idx="47">
                  <c:v>42269</c:v>
                </c:pt>
                <c:pt idx="48">
                  <c:v>42270</c:v>
                </c:pt>
                <c:pt idx="49">
                  <c:v>42271</c:v>
                </c:pt>
                <c:pt idx="50">
                  <c:v>42272</c:v>
                </c:pt>
                <c:pt idx="51">
                  <c:v>42273</c:v>
                </c:pt>
                <c:pt idx="52">
                  <c:v>42274</c:v>
                </c:pt>
                <c:pt idx="53">
                  <c:v>42275</c:v>
                </c:pt>
                <c:pt idx="54">
                  <c:v>42276</c:v>
                </c:pt>
                <c:pt idx="55">
                  <c:v>42277</c:v>
                </c:pt>
                <c:pt idx="56">
                  <c:v>42278</c:v>
                </c:pt>
                <c:pt idx="57">
                  <c:v>42279</c:v>
                </c:pt>
                <c:pt idx="58">
                  <c:v>42280</c:v>
                </c:pt>
                <c:pt idx="59">
                  <c:v>42281</c:v>
                </c:pt>
                <c:pt idx="60">
                  <c:v>42282</c:v>
                </c:pt>
                <c:pt idx="61">
                  <c:v>42283</c:v>
                </c:pt>
                <c:pt idx="62">
                  <c:v>42284</c:v>
                </c:pt>
                <c:pt idx="63">
                  <c:v>42285</c:v>
                </c:pt>
                <c:pt idx="64">
                  <c:v>42286</c:v>
                </c:pt>
                <c:pt idx="65">
                  <c:v>42287</c:v>
                </c:pt>
                <c:pt idx="66">
                  <c:v>42288</c:v>
                </c:pt>
                <c:pt idx="67">
                  <c:v>42289</c:v>
                </c:pt>
                <c:pt idx="68">
                  <c:v>42290</c:v>
                </c:pt>
                <c:pt idx="69">
                  <c:v>42291</c:v>
                </c:pt>
                <c:pt idx="70">
                  <c:v>42292</c:v>
                </c:pt>
                <c:pt idx="71">
                  <c:v>42293</c:v>
                </c:pt>
                <c:pt idx="72">
                  <c:v>42294</c:v>
                </c:pt>
                <c:pt idx="73">
                  <c:v>42295</c:v>
                </c:pt>
                <c:pt idx="74">
                  <c:v>42296</c:v>
                </c:pt>
                <c:pt idx="75">
                  <c:v>42297</c:v>
                </c:pt>
                <c:pt idx="76">
                  <c:v>42298</c:v>
                </c:pt>
                <c:pt idx="77">
                  <c:v>42299</c:v>
                </c:pt>
                <c:pt idx="78">
                  <c:v>42300</c:v>
                </c:pt>
                <c:pt idx="79">
                  <c:v>42301</c:v>
                </c:pt>
                <c:pt idx="80">
                  <c:v>42302</c:v>
                </c:pt>
                <c:pt idx="81">
                  <c:v>42303</c:v>
                </c:pt>
                <c:pt idx="82">
                  <c:v>42304</c:v>
                </c:pt>
                <c:pt idx="83">
                  <c:v>42305</c:v>
                </c:pt>
                <c:pt idx="84">
                  <c:v>42306</c:v>
                </c:pt>
                <c:pt idx="85">
                  <c:v>42307</c:v>
                </c:pt>
                <c:pt idx="86">
                  <c:v>42308</c:v>
                </c:pt>
                <c:pt idx="87">
                  <c:v>42309</c:v>
                </c:pt>
                <c:pt idx="88">
                  <c:v>42310</c:v>
                </c:pt>
                <c:pt idx="89">
                  <c:v>42311</c:v>
                </c:pt>
                <c:pt idx="90">
                  <c:v>42312</c:v>
                </c:pt>
                <c:pt idx="91">
                  <c:v>42313</c:v>
                </c:pt>
                <c:pt idx="92">
                  <c:v>42314</c:v>
                </c:pt>
                <c:pt idx="93">
                  <c:v>42315</c:v>
                </c:pt>
                <c:pt idx="94">
                  <c:v>42316</c:v>
                </c:pt>
                <c:pt idx="95">
                  <c:v>42317</c:v>
                </c:pt>
                <c:pt idx="96">
                  <c:v>42318</c:v>
                </c:pt>
                <c:pt idx="97">
                  <c:v>42319</c:v>
                </c:pt>
                <c:pt idx="98">
                  <c:v>42320</c:v>
                </c:pt>
                <c:pt idx="99">
                  <c:v>42321</c:v>
                </c:pt>
                <c:pt idx="100">
                  <c:v>42322</c:v>
                </c:pt>
                <c:pt idx="101">
                  <c:v>42323</c:v>
                </c:pt>
                <c:pt idx="102">
                  <c:v>42324</c:v>
                </c:pt>
                <c:pt idx="103">
                  <c:v>42325</c:v>
                </c:pt>
                <c:pt idx="104">
                  <c:v>42326</c:v>
                </c:pt>
                <c:pt idx="105">
                  <c:v>42327</c:v>
                </c:pt>
                <c:pt idx="106">
                  <c:v>42328</c:v>
                </c:pt>
                <c:pt idx="107">
                  <c:v>42329</c:v>
                </c:pt>
                <c:pt idx="108">
                  <c:v>42330</c:v>
                </c:pt>
                <c:pt idx="109">
                  <c:v>42331</c:v>
                </c:pt>
                <c:pt idx="110">
                  <c:v>42332</c:v>
                </c:pt>
                <c:pt idx="111">
                  <c:v>42333</c:v>
                </c:pt>
                <c:pt idx="112">
                  <c:v>42334</c:v>
                </c:pt>
                <c:pt idx="113">
                  <c:v>42335</c:v>
                </c:pt>
                <c:pt idx="114">
                  <c:v>42336</c:v>
                </c:pt>
                <c:pt idx="115">
                  <c:v>42337</c:v>
                </c:pt>
                <c:pt idx="116">
                  <c:v>42338</c:v>
                </c:pt>
                <c:pt idx="117">
                  <c:v>42339</c:v>
                </c:pt>
                <c:pt idx="118">
                  <c:v>42340</c:v>
                </c:pt>
                <c:pt idx="119">
                  <c:v>42341</c:v>
                </c:pt>
                <c:pt idx="120">
                  <c:v>42342</c:v>
                </c:pt>
                <c:pt idx="121">
                  <c:v>42343</c:v>
                </c:pt>
                <c:pt idx="122">
                  <c:v>42344</c:v>
                </c:pt>
                <c:pt idx="123">
                  <c:v>42345</c:v>
                </c:pt>
                <c:pt idx="124">
                  <c:v>42346</c:v>
                </c:pt>
                <c:pt idx="125">
                  <c:v>42347</c:v>
                </c:pt>
                <c:pt idx="126">
                  <c:v>42348</c:v>
                </c:pt>
                <c:pt idx="127">
                  <c:v>42349</c:v>
                </c:pt>
                <c:pt idx="128">
                  <c:v>42350</c:v>
                </c:pt>
                <c:pt idx="129">
                  <c:v>42351</c:v>
                </c:pt>
                <c:pt idx="130">
                  <c:v>42352</c:v>
                </c:pt>
                <c:pt idx="131">
                  <c:v>42353</c:v>
                </c:pt>
                <c:pt idx="132">
                  <c:v>42354</c:v>
                </c:pt>
                <c:pt idx="133">
                  <c:v>42355</c:v>
                </c:pt>
                <c:pt idx="134">
                  <c:v>42356</c:v>
                </c:pt>
                <c:pt idx="135">
                  <c:v>42357</c:v>
                </c:pt>
                <c:pt idx="136">
                  <c:v>42358</c:v>
                </c:pt>
                <c:pt idx="137">
                  <c:v>42359</c:v>
                </c:pt>
                <c:pt idx="138">
                  <c:v>42360</c:v>
                </c:pt>
                <c:pt idx="139">
                  <c:v>42361</c:v>
                </c:pt>
                <c:pt idx="140">
                  <c:v>42362</c:v>
                </c:pt>
                <c:pt idx="141">
                  <c:v>42363</c:v>
                </c:pt>
                <c:pt idx="142">
                  <c:v>42364</c:v>
                </c:pt>
                <c:pt idx="143">
                  <c:v>42365</c:v>
                </c:pt>
                <c:pt idx="144">
                  <c:v>42366</c:v>
                </c:pt>
                <c:pt idx="145">
                  <c:v>42367</c:v>
                </c:pt>
                <c:pt idx="146">
                  <c:v>42368</c:v>
                </c:pt>
                <c:pt idx="147">
                  <c:v>42369</c:v>
                </c:pt>
                <c:pt idx="148">
                  <c:v>42370</c:v>
                </c:pt>
                <c:pt idx="149">
                  <c:v>42371</c:v>
                </c:pt>
                <c:pt idx="150">
                  <c:v>42372</c:v>
                </c:pt>
                <c:pt idx="151">
                  <c:v>42373</c:v>
                </c:pt>
                <c:pt idx="152">
                  <c:v>42374</c:v>
                </c:pt>
                <c:pt idx="153">
                  <c:v>42375</c:v>
                </c:pt>
                <c:pt idx="154">
                  <c:v>42376</c:v>
                </c:pt>
                <c:pt idx="155">
                  <c:v>42377</c:v>
                </c:pt>
                <c:pt idx="156">
                  <c:v>42378</c:v>
                </c:pt>
                <c:pt idx="157">
                  <c:v>42379</c:v>
                </c:pt>
                <c:pt idx="158">
                  <c:v>42380</c:v>
                </c:pt>
                <c:pt idx="159">
                  <c:v>42381</c:v>
                </c:pt>
                <c:pt idx="160">
                  <c:v>42382</c:v>
                </c:pt>
                <c:pt idx="161">
                  <c:v>42383</c:v>
                </c:pt>
                <c:pt idx="162">
                  <c:v>42384</c:v>
                </c:pt>
                <c:pt idx="163">
                  <c:v>42385</c:v>
                </c:pt>
                <c:pt idx="164">
                  <c:v>42386</c:v>
                </c:pt>
                <c:pt idx="165">
                  <c:v>42387</c:v>
                </c:pt>
                <c:pt idx="166">
                  <c:v>42388</c:v>
                </c:pt>
                <c:pt idx="167">
                  <c:v>42389</c:v>
                </c:pt>
                <c:pt idx="168">
                  <c:v>42390</c:v>
                </c:pt>
                <c:pt idx="169">
                  <c:v>42391</c:v>
                </c:pt>
                <c:pt idx="170">
                  <c:v>42392</c:v>
                </c:pt>
                <c:pt idx="171">
                  <c:v>42393</c:v>
                </c:pt>
                <c:pt idx="172">
                  <c:v>42394</c:v>
                </c:pt>
                <c:pt idx="173">
                  <c:v>42395</c:v>
                </c:pt>
                <c:pt idx="174">
                  <c:v>42396</c:v>
                </c:pt>
                <c:pt idx="175">
                  <c:v>42397</c:v>
                </c:pt>
                <c:pt idx="176">
                  <c:v>42398</c:v>
                </c:pt>
                <c:pt idx="177">
                  <c:v>42399</c:v>
                </c:pt>
                <c:pt idx="178">
                  <c:v>42400</c:v>
                </c:pt>
                <c:pt idx="179">
                  <c:v>42401</c:v>
                </c:pt>
                <c:pt idx="180">
                  <c:v>42402</c:v>
                </c:pt>
                <c:pt idx="181">
                  <c:v>42403</c:v>
                </c:pt>
                <c:pt idx="182">
                  <c:v>42404</c:v>
                </c:pt>
                <c:pt idx="183">
                  <c:v>42405</c:v>
                </c:pt>
                <c:pt idx="184">
                  <c:v>42406</c:v>
                </c:pt>
                <c:pt idx="185">
                  <c:v>42407</c:v>
                </c:pt>
                <c:pt idx="186">
                  <c:v>42408</c:v>
                </c:pt>
                <c:pt idx="187">
                  <c:v>42409</c:v>
                </c:pt>
                <c:pt idx="188">
                  <c:v>42410</c:v>
                </c:pt>
                <c:pt idx="189">
                  <c:v>42411</c:v>
                </c:pt>
                <c:pt idx="190">
                  <c:v>42412</c:v>
                </c:pt>
                <c:pt idx="191">
                  <c:v>42413</c:v>
                </c:pt>
                <c:pt idx="192">
                  <c:v>42414</c:v>
                </c:pt>
                <c:pt idx="193">
                  <c:v>42415</c:v>
                </c:pt>
                <c:pt idx="194">
                  <c:v>42416</c:v>
                </c:pt>
                <c:pt idx="195">
                  <c:v>42417</c:v>
                </c:pt>
                <c:pt idx="196">
                  <c:v>42418</c:v>
                </c:pt>
                <c:pt idx="197">
                  <c:v>42419</c:v>
                </c:pt>
                <c:pt idx="198">
                  <c:v>42420</c:v>
                </c:pt>
                <c:pt idx="199">
                  <c:v>42421</c:v>
                </c:pt>
                <c:pt idx="200">
                  <c:v>42422</c:v>
                </c:pt>
                <c:pt idx="201">
                  <c:v>42423</c:v>
                </c:pt>
                <c:pt idx="202">
                  <c:v>42424</c:v>
                </c:pt>
                <c:pt idx="203">
                  <c:v>42425</c:v>
                </c:pt>
                <c:pt idx="204">
                  <c:v>42426</c:v>
                </c:pt>
                <c:pt idx="205">
                  <c:v>42427</c:v>
                </c:pt>
                <c:pt idx="206">
                  <c:v>42428</c:v>
                </c:pt>
                <c:pt idx="207">
                  <c:v>42429</c:v>
                </c:pt>
                <c:pt idx="208">
                  <c:v>42430</c:v>
                </c:pt>
                <c:pt idx="209">
                  <c:v>42431</c:v>
                </c:pt>
                <c:pt idx="210">
                  <c:v>42432</c:v>
                </c:pt>
                <c:pt idx="211">
                  <c:v>42433</c:v>
                </c:pt>
                <c:pt idx="212">
                  <c:v>42434</c:v>
                </c:pt>
                <c:pt idx="213">
                  <c:v>42435</c:v>
                </c:pt>
                <c:pt idx="214">
                  <c:v>42436</c:v>
                </c:pt>
                <c:pt idx="215">
                  <c:v>42437</c:v>
                </c:pt>
                <c:pt idx="216">
                  <c:v>42438</c:v>
                </c:pt>
                <c:pt idx="217">
                  <c:v>42439</c:v>
                </c:pt>
                <c:pt idx="218">
                  <c:v>42440</c:v>
                </c:pt>
                <c:pt idx="219">
                  <c:v>42441</c:v>
                </c:pt>
                <c:pt idx="220">
                  <c:v>42442</c:v>
                </c:pt>
                <c:pt idx="221">
                  <c:v>42443</c:v>
                </c:pt>
                <c:pt idx="222">
                  <c:v>42444</c:v>
                </c:pt>
                <c:pt idx="223">
                  <c:v>42445</c:v>
                </c:pt>
                <c:pt idx="224">
                  <c:v>42446</c:v>
                </c:pt>
                <c:pt idx="225">
                  <c:v>42447</c:v>
                </c:pt>
                <c:pt idx="226">
                  <c:v>42448</c:v>
                </c:pt>
                <c:pt idx="227">
                  <c:v>42449</c:v>
                </c:pt>
                <c:pt idx="228">
                  <c:v>42450</c:v>
                </c:pt>
                <c:pt idx="229">
                  <c:v>42451</c:v>
                </c:pt>
                <c:pt idx="230">
                  <c:v>42452</c:v>
                </c:pt>
                <c:pt idx="231">
                  <c:v>42453</c:v>
                </c:pt>
                <c:pt idx="232">
                  <c:v>42454</c:v>
                </c:pt>
                <c:pt idx="233">
                  <c:v>42455</c:v>
                </c:pt>
                <c:pt idx="234">
                  <c:v>42456</c:v>
                </c:pt>
                <c:pt idx="235">
                  <c:v>42457</c:v>
                </c:pt>
                <c:pt idx="236">
                  <c:v>42458</c:v>
                </c:pt>
                <c:pt idx="237">
                  <c:v>42459</c:v>
                </c:pt>
                <c:pt idx="238">
                  <c:v>42460</c:v>
                </c:pt>
                <c:pt idx="239">
                  <c:v>42461</c:v>
                </c:pt>
                <c:pt idx="240">
                  <c:v>42462</c:v>
                </c:pt>
                <c:pt idx="241">
                  <c:v>42463</c:v>
                </c:pt>
                <c:pt idx="242">
                  <c:v>42464</c:v>
                </c:pt>
                <c:pt idx="243">
                  <c:v>42465</c:v>
                </c:pt>
                <c:pt idx="244">
                  <c:v>42466</c:v>
                </c:pt>
                <c:pt idx="245">
                  <c:v>42467</c:v>
                </c:pt>
                <c:pt idx="246">
                  <c:v>42468</c:v>
                </c:pt>
                <c:pt idx="247">
                  <c:v>42469</c:v>
                </c:pt>
                <c:pt idx="248">
                  <c:v>42470</c:v>
                </c:pt>
                <c:pt idx="249">
                  <c:v>42471</c:v>
                </c:pt>
                <c:pt idx="250">
                  <c:v>42472</c:v>
                </c:pt>
                <c:pt idx="251">
                  <c:v>42473</c:v>
                </c:pt>
                <c:pt idx="252">
                  <c:v>42474</c:v>
                </c:pt>
                <c:pt idx="253">
                  <c:v>42475</c:v>
                </c:pt>
                <c:pt idx="254">
                  <c:v>42476</c:v>
                </c:pt>
                <c:pt idx="255">
                  <c:v>42477</c:v>
                </c:pt>
                <c:pt idx="256">
                  <c:v>42478</c:v>
                </c:pt>
                <c:pt idx="257">
                  <c:v>42479</c:v>
                </c:pt>
                <c:pt idx="258">
                  <c:v>42480</c:v>
                </c:pt>
                <c:pt idx="259">
                  <c:v>42481</c:v>
                </c:pt>
                <c:pt idx="260">
                  <c:v>42482</c:v>
                </c:pt>
                <c:pt idx="261">
                  <c:v>42483</c:v>
                </c:pt>
                <c:pt idx="262">
                  <c:v>42484</c:v>
                </c:pt>
                <c:pt idx="263">
                  <c:v>42485</c:v>
                </c:pt>
                <c:pt idx="264">
                  <c:v>42486</c:v>
                </c:pt>
                <c:pt idx="265">
                  <c:v>42487</c:v>
                </c:pt>
                <c:pt idx="266">
                  <c:v>42488</c:v>
                </c:pt>
                <c:pt idx="267">
                  <c:v>42489</c:v>
                </c:pt>
                <c:pt idx="268">
                  <c:v>42490</c:v>
                </c:pt>
                <c:pt idx="269">
                  <c:v>42491</c:v>
                </c:pt>
                <c:pt idx="270">
                  <c:v>42492</c:v>
                </c:pt>
                <c:pt idx="271">
                  <c:v>42493</c:v>
                </c:pt>
                <c:pt idx="272">
                  <c:v>42494</c:v>
                </c:pt>
                <c:pt idx="273">
                  <c:v>42495</c:v>
                </c:pt>
                <c:pt idx="274">
                  <c:v>42496</c:v>
                </c:pt>
                <c:pt idx="275">
                  <c:v>42497</c:v>
                </c:pt>
                <c:pt idx="276">
                  <c:v>42498</c:v>
                </c:pt>
                <c:pt idx="277">
                  <c:v>42499</c:v>
                </c:pt>
                <c:pt idx="278">
                  <c:v>42500</c:v>
                </c:pt>
                <c:pt idx="279">
                  <c:v>42501</c:v>
                </c:pt>
                <c:pt idx="280">
                  <c:v>42502</c:v>
                </c:pt>
                <c:pt idx="281">
                  <c:v>42503</c:v>
                </c:pt>
                <c:pt idx="282">
                  <c:v>42504</c:v>
                </c:pt>
                <c:pt idx="283">
                  <c:v>42505</c:v>
                </c:pt>
                <c:pt idx="284">
                  <c:v>42506</c:v>
                </c:pt>
                <c:pt idx="285">
                  <c:v>42507</c:v>
                </c:pt>
                <c:pt idx="286">
                  <c:v>42508</c:v>
                </c:pt>
                <c:pt idx="287">
                  <c:v>42509</c:v>
                </c:pt>
                <c:pt idx="288">
                  <c:v>42510</c:v>
                </c:pt>
                <c:pt idx="289">
                  <c:v>42511</c:v>
                </c:pt>
                <c:pt idx="290">
                  <c:v>42512</c:v>
                </c:pt>
                <c:pt idx="291">
                  <c:v>42513</c:v>
                </c:pt>
                <c:pt idx="292">
                  <c:v>42514</c:v>
                </c:pt>
                <c:pt idx="293">
                  <c:v>42515</c:v>
                </c:pt>
                <c:pt idx="294">
                  <c:v>42516</c:v>
                </c:pt>
                <c:pt idx="295">
                  <c:v>42517</c:v>
                </c:pt>
                <c:pt idx="296">
                  <c:v>42518</c:v>
                </c:pt>
                <c:pt idx="297">
                  <c:v>42519</c:v>
                </c:pt>
                <c:pt idx="298">
                  <c:v>42520</c:v>
                </c:pt>
                <c:pt idx="299">
                  <c:v>42521</c:v>
                </c:pt>
                <c:pt idx="300">
                  <c:v>42522</c:v>
                </c:pt>
                <c:pt idx="301">
                  <c:v>42523</c:v>
                </c:pt>
                <c:pt idx="302">
                  <c:v>42524</c:v>
                </c:pt>
                <c:pt idx="303">
                  <c:v>42525</c:v>
                </c:pt>
                <c:pt idx="304">
                  <c:v>42526</c:v>
                </c:pt>
                <c:pt idx="305">
                  <c:v>42527</c:v>
                </c:pt>
                <c:pt idx="306">
                  <c:v>42528</c:v>
                </c:pt>
                <c:pt idx="307">
                  <c:v>42529</c:v>
                </c:pt>
                <c:pt idx="308">
                  <c:v>42530</c:v>
                </c:pt>
                <c:pt idx="309">
                  <c:v>42531</c:v>
                </c:pt>
                <c:pt idx="310">
                  <c:v>42532</c:v>
                </c:pt>
                <c:pt idx="311">
                  <c:v>42533</c:v>
                </c:pt>
                <c:pt idx="312">
                  <c:v>42534</c:v>
                </c:pt>
                <c:pt idx="313">
                  <c:v>42535</c:v>
                </c:pt>
                <c:pt idx="314">
                  <c:v>42536</c:v>
                </c:pt>
                <c:pt idx="315">
                  <c:v>42537</c:v>
                </c:pt>
                <c:pt idx="316">
                  <c:v>42538</c:v>
                </c:pt>
                <c:pt idx="317">
                  <c:v>42539</c:v>
                </c:pt>
                <c:pt idx="318">
                  <c:v>42540</c:v>
                </c:pt>
                <c:pt idx="319">
                  <c:v>42541</c:v>
                </c:pt>
                <c:pt idx="320">
                  <c:v>42542</c:v>
                </c:pt>
                <c:pt idx="321">
                  <c:v>42543</c:v>
                </c:pt>
                <c:pt idx="322">
                  <c:v>42544</c:v>
                </c:pt>
                <c:pt idx="323">
                  <c:v>42545</c:v>
                </c:pt>
                <c:pt idx="324">
                  <c:v>42546</c:v>
                </c:pt>
                <c:pt idx="325">
                  <c:v>42547</c:v>
                </c:pt>
                <c:pt idx="326">
                  <c:v>42548</c:v>
                </c:pt>
                <c:pt idx="327">
                  <c:v>42549</c:v>
                </c:pt>
                <c:pt idx="328">
                  <c:v>42550</c:v>
                </c:pt>
                <c:pt idx="329">
                  <c:v>42551</c:v>
                </c:pt>
                <c:pt idx="330">
                  <c:v>42552</c:v>
                </c:pt>
                <c:pt idx="331">
                  <c:v>42553</c:v>
                </c:pt>
                <c:pt idx="332">
                  <c:v>42554</c:v>
                </c:pt>
                <c:pt idx="333">
                  <c:v>42555</c:v>
                </c:pt>
                <c:pt idx="334">
                  <c:v>42556</c:v>
                </c:pt>
                <c:pt idx="335">
                  <c:v>42557</c:v>
                </c:pt>
                <c:pt idx="336">
                  <c:v>42558</c:v>
                </c:pt>
                <c:pt idx="337">
                  <c:v>42559</c:v>
                </c:pt>
                <c:pt idx="338">
                  <c:v>42560</c:v>
                </c:pt>
                <c:pt idx="339">
                  <c:v>42561</c:v>
                </c:pt>
                <c:pt idx="340">
                  <c:v>42562</c:v>
                </c:pt>
                <c:pt idx="341">
                  <c:v>42563</c:v>
                </c:pt>
                <c:pt idx="342">
                  <c:v>42564</c:v>
                </c:pt>
                <c:pt idx="343">
                  <c:v>42565</c:v>
                </c:pt>
                <c:pt idx="344">
                  <c:v>42566</c:v>
                </c:pt>
                <c:pt idx="345">
                  <c:v>42567</c:v>
                </c:pt>
                <c:pt idx="346">
                  <c:v>42568</c:v>
                </c:pt>
                <c:pt idx="347">
                  <c:v>42569</c:v>
                </c:pt>
                <c:pt idx="348">
                  <c:v>42570</c:v>
                </c:pt>
                <c:pt idx="349">
                  <c:v>42571</c:v>
                </c:pt>
                <c:pt idx="350">
                  <c:v>42572</c:v>
                </c:pt>
                <c:pt idx="351">
                  <c:v>42573</c:v>
                </c:pt>
                <c:pt idx="352">
                  <c:v>42574</c:v>
                </c:pt>
                <c:pt idx="353">
                  <c:v>42575</c:v>
                </c:pt>
                <c:pt idx="354">
                  <c:v>42576</c:v>
                </c:pt>
                <c:pt idx="355">
                  <c:v>42577</c:v>
                </c:pt>
                <c:pt idx="356">
                  <c:v>42578</c:v>
                </c:pt>
                <c:pt idx="357">
                  <c:v>42579</c:v>
                </c:pt>
                <c:pt idx="358">
                  <c:v>42580</c:v>
                </c:pt>
                <c:pt idx="359">
                  <c:v>42581</c:v>
                </c:pt>
                <c:pt idx="360">
                  <c:v>42582</c:v>
                </c:pt>
                <c:pt idx="361">
                  <c:v>42583</c:v>
                </c:pt>
                <c:pt idx="362">
                  <c:v>42584</c:v>
                </c:pt>
                <c:pt idx="363">
                  <c:v>42585</c:v>
                </c:pt>
              </c:numCache>
            </c:numRef>
          </c:cat>
          <c:val>
            <c:numRef>
              <c:f>charts!$B$2:$B$365</c:f>
              <c:numCache>
                <c:formatCode>General</c:formatCode>
                <c:ptCount val="364"/>
                <c:pt idx="0">
                  <c:v>4.3499999999999996</c:v>
                </c:pt>
                <c:pt idx="1">
                  <c:v>4.74</c:v>
                </c:pt>
                <c:pt idx="2">
                  <c:v>1.615</c:v>
                </c:pt>
                <c:pt idx="3">
                  <c:v>5.4370000000000003</c:v>
                </c:pt>
                <c:pt idx="4">
                  <c:v>6.8390000000000004</c:v>
                </c:pt>
                <c:pt idx="5">
                  <c:v>7.444</c:v>
                </c:pt>
                <c:pt idx="6">
                  <c:v>6.4080000000000004</c:v>
                </c:pt>
                <c:pt idx="7">
                  <c:v>8.0449999999999999</c:v>
                </c:pt>
                <c:pt idx="8">
                  <c:v>6.585</c:v>
                </c:pt>
                <c:pt idx="9">
                  <c:v>6.1790000000000003</c:v>
                </c:pt>
                <c:pt idx="10">
                  <c:v>6.6870000000000003</c:v>
                </c:pt>
                <c:pt idx="11">
                  <c:v>7.2679999999999998</c:v>
                </c:pt>
                <c:pt idx="12">
                  <c:v>4.7140000000000004</c:v>
                </c:pt>
                <c:pt idx="13">
                  <c:v>8.0950000000000006</c:v>
                </c:pt>
                <c:pt idx="14">
                  <c:v>8.4939999999999998</c:v>
                </c:pt>
                <c:pt idx="15">
                  <c:v>8.0950000000000006</c:v>
                </c:pt>
                <c:pt idx="16">
                  <c:v>7.6449999999999996</c:v>
                </c:pt>
                <c:pt idx="17">
                  <c:v>8.6929999999999996</c:v>
                </c:pt>
                <c:pt idx="18">
                  <c:v>9.1630000000000003</c:v>
                </c:pt>
                <c:pt idx="19">
                  <c:v>9.4600000000000009</c:v>
                </c:pt>
                <c:pt idx="20">
                  <c:v>3.8010000000000002</c:v>
                </c:pt>
                <c:pt idx="21">
                  <c:v>8.3940000000000001</c:v>
                </c:pt>
                <c:pt idx="22">
                  <c:v>8.9649999999999999</c:v>
                </c:pt>
                <c:pt idx="23">
                  <c:v>7.242</c:v>
                </c:pt>
                <c:pt idx="24">
                  <c:v>6.2039999999999997</c:v>
                </c:pt>
                <c:pt idx="25">
                  <c:v>7.7949999999999999</c:v>
                </c:pt>
                <c:pt idx="26">
                  <c:v>9.6080000000000005</c:v>
                </c:pt>
                <c:pt idx="27">
                  <c:v>8.3940000000000001</c:v>
                </c:pt>
                <c:pt idx="28">
                  <c:v>7.2679999999999998</c:v>
                </c:pt>
                <c:pt idx="29">
                  <c:v>6.8390000000000004</c:v>
                </c:pt>
                <c:pt idx="30">
                  <c:v>4.8949999999999996</c:v>
                </c:pt>
                <c:pt idx="31">
                  <c:v>4.0890000000000004</c:v>
                </c:pt>
                <c:pt idx="32">
                  <c:v>6.9649999999999999</c:v>
                </c:pt>
                <c:pt idx="33">
                  <c:v>7.82</c:v>
                </c:pt>
                <c:pt idx="34">
                  <c:v>9.5830000000000002</c:v>
                </c:pt>
                <c:pt idx="35">
                  <c:v>9.8789999999999996</c:v>
                </c:pt>
                <c:pt idx="36">
                  <c:v>10.051</c:v>
                </c:pt>
                <c:pt idx="37">
                  <c:v>10.074999999999999</c:v>
                </c:pt>
                <c:pt idx="38">
                  <c:v>8.8409999999999993</c:v>
                </c:pt>
                <c:pt idx="39">
                  <c:v>8.07</c:v>
                </c:pt>
                <c:pt idx="40">
                  <c:v>2.7440000000000002</c:v>
                </c:pt>
                <c:pt idx="41">
                  <c:v>0.71499999999999997</c:v>
                </c:pt>
                <c:pt idx="42">
                  <c:v>0.46700000000000003</c:v>
                </c:pt>
                <c:pt idx="43">
                  <c:v>0.46700000000000003</c:v>
                </c:pt>
                <c:pt idx="44">
                  <c:v>0.60499999999999998</c:v>
                </c:pt>
                <c:pt idx="45">
                  <c:v>0.68700000000000006</c:v>
                </c:pt>
                <c:pt idx="46">
                  <c:v>1.5069999999999999</c:v>
                </c:pt>
                <c:pt idx="47">
                  <c:v>3.5379999999999998</c:v>
                </c:pt>
                <c:pt idx="48">
                  <c:v>5.5650000000000004</c:v>
                </c:pt>
                <c:pt idx="49">
                  <c:v>6.5350000000000001</c:v>
                </c:pt>
                <c:pt idx="50">
                  <c:v>7.3680000000000003</c:v>
                </c:pt>
                <c:pt idx="51">
                  <c:v>6.077</c:v>
                </c:pt>
                <c:pt idx="52">
                  <c:v>4.8949999999999996</c:v>
                </c:pt>
                <c:pt idx="53">
                  <c:v>6.3819999999999997</c:v>
                </c:pt>
                <c:pt idx="54">
                  <c:v>5.1539999999999999</c:v>
                </c:pt>
                <c:pt idx="55">
                  <c:v>8.0449999999999999</c:v>
                </c:pt>
                <c:pt idx="56">
                  <c:v>6.8890000000000002</c:v>
                </c:pt>
                <c:pt idx="57">
                  <c:v>3.5910000000000002</c:v>
                </c:pt>
                <c:pt idx="58">
                  <c:v>2.637</c:v>
                </c:pt>
                <c:pt idx="59">
                  <c:v>4.532</c:v>
                </c:pt>
                <c:pt idx="60">
                  <c:v>7.1159999999999997</c:v>
                </c:pt>
                <c:pt idx="61">
                  <c:v>5.3339999999999996</c:v>
                </c:pt>
                <c:pt idx="62">
                  <c:v>6.1020000000000003</c:v>
                </c:pt>
                <c:pt idx="63">
                  <c:v>4.2720000000000002</c:v>
                </c:pt>
                <c:pt idx="64">
                  <c:v>7.2930000000000001</c:v>
                </c:pt>
                <c:pt idx="65">
                  <c:v>7.97</c:v>
                </c:pt>
                <c:pt idx="66">
                  <c:v>3.617</c:v>
                </c:pt>
                <c:pt idx="67">
                  <c:v>4.0629999999999997</c:v>
                </c:pt>
                <c:pt idx="68">
                  <c:v>5.5389999999999997</c:v>
                </c:pt>
                <c:pt idx="69">
                  <c:v>6.6609999999999996</c:v>
                </c:pt>
                <c:pt idx="70">
                  <c:v>6.5090000000000003</c:v>
                </c:pt>
                <c:pt idx="71">
                  <c:v>7.0410000000000004</c:v>
                </c:pt>
                <c:pt idx="72">
                  <c:v>6.94</c:v>
                </c:pt>
                <c:pt idx="73">
                  <c:v>4.532</c:v>
                </c:pt>
                <c:pt idx="74">
                  <c:v>2.5299999999999998</c:v>
                </c:pt>
                <c:pt idx="75">
                  <c:v>1.371</c:v>
                </c:pt>
                <c:pt idx="76">
                  <c:v>1.94</c:v>
                </c:pt>
                <c:pt idx="77">
                  <c:v>0.88</c:v>
                </c:pt>
                <c:pt idx="78">
                  <c:v>1.8049999999999999</c:v>
                </c:pt>
                <c:pt idx="79">
                  <c:v>1.1259999999999999</c:v>
                </c:pt>
                <c:pt idx="80">
                  <c:v>0.35599999999999998</c:v>
                </c:pt>
                <c:pt idx="81">
                  <c:v>0.16300000000000001</c:v>
                </c:pt>
                <c:pt idx="82">
                  <c:v>7.9000000000000001E-2</c:v>
                </c:pt>
                <c:pt idx="83">
                  <c:v>7.9000000000000001E-2</c:v>
                </c:pt>
                <c:pt idx="84">
                  <c:v>5.0999999999999997E-2</c:v>
                </c:pt>
                <c:pt idx="85">
                  <c:v>7.9000000000000001E-2</c:v>
                </c:pt>
                <c:pt idx="86">
                  <c:v>7.9000000000000001E-2</c:v>
                </c:pt>
                <c:pt idx="87">
                  <c:v>0.107</c:v>
                </c:pt>
                <c:pt idx="88">
                  <c:v>0.107</c:v>
                </c:pt>
                <c:pt idx="89">
                  <c:v>0.13500000000000001</c:v>
                </c:pt>
                <c:pt idx="90">
                  <c:v>0.16300000000000001</c:v>
                </c:pt>
                <c:pt idx="91">
                  <c:v>0.16300000000000001</c:v>
                </c:pt>
                <c:pt idx="92">
                  <c:v>0.16300000000000001</c:v>
                </c:pt>
                <c:pt idx="93">
                  <c:v>0.16300000000000001</c:v>
                </c:pt>
                <c:pt idx="94">
                  <c:v>0.16300000000000001</c:v>
                </c:pt>
                <c:pt idx="95">
                  <c:v>0.19</c:v>
                </c:pt>
                <c:pt idx="96">
                  <c:v>0.16300000000000001</c:v>
                </c:pt>
                <c:pt idx="97">
                  <c:v>0.19</c:v>
                </c:pt>
                <c:pt idx="98">
                  <c:v>0.16300000000000001</c:v>
                </c:pt>
                <c:pt idx="99">
                  <c:v>0.19</c:v>
                </c:pt>
                <c:pt idx="100">
                  <c:v>0.16300000000000001</c:v>
                </c:pt>
                <c:pt idx="101">
                  <c:v>0.19</c:v>
                </c:pt>
                <c:pt idx="102">
                  <c:v>0.19</c:v>
                </c:pt>
                <c:pt idx="103">
                  <c:v>0.19</c:v>
                </c:pt>
                <c:pt idx="104">
                  <c:v>0.16300000000000001</c:v>
                </c:pt>
                <c:pt idx="105">
                  <c:v>0.16300000000000001</c:v>
                </c:pt>
                <c:pt idx="106">
                  <c:v>0.13500000000000001</c:v>
                </c:pt>
                <c:pt idx="107">
                  <c:v>0.16300000000000001</c:v>
                </c:pt>
                <c:pt idx="108">
                  <c:v>0.16300000000000001</c:v>
                </c:pt>
                <c:pt idx="109">
                  <c:v>0.16300000000000001</c:v>
                </c:pt>
                <c:pt idx="110">
                  <c:v>0.16300000000000001</c:v>
                </c:pt>
                <c:pt idx="111">
                  <c:v>0.16300000000000001</c:v>
                </c:pt>
                <c:pt idx="112">
                  <c:v>0.16300000000000001</c:v>
                </c:pt>
                <c:pt idx="113">
                  <c:v>0.16300000000000001</c:v>
                </c:pt>
                <c:pt idx="114">
                  <c:v>0.13500000000000001</c:v>
                </c:pt>
                <c:pt idx="115">
                  <c:v>0.13500000000000001</c:v>
                </c:pt>
                <c:pt idx="116">
                  <c:v>0.13500000000000001</c:v>
                </c:pt>
                <c:pt idx="117">
                  <c:v>0.16300000000000001</c:v>
                </c:pt>
                <c:pt idx="118">
                  <c:v>0.16300000000000001</c:v>
                </c:pt>
                <c:pt idx="119">
                  <c:v>0.13500000000000001</c:v>
                </c:pt>
                <c:pt idx="120">
                  <c:v>0.13500000000000001</c:v>
                </c:pt>
                <c:pt idx="121">
                  <c:v>0.16300000000000001</c:v>
                </c:pt>
                <c:pt idx="122">
                  <c:v>0.16300000000000001</c:v>
                </c:pt>
                <c:pt idx="123">
                  <c:v>0.13500000000000001</c:v>
                </c:pt>
                <c:pt idx="124">
                  <c:v>0.16300000000000001</c:v>
                </c:pt>
                <c:pt idx="125">
                  <c:v>0.16300000000000001</c:v>
                </c:pt>
                <c:pt idx="126">
                  <c:v>0.107</c:v>
                </c:pt>
                <c:pt idx="127">
                  <c:v>0.13500000000000001</c:v>
                </c:pt>
                <c:pt idx="128">
                  <c:v>0.16300000000000001</c:v>
                </c:pt>
                <c:pt idx="129">
                  <c:v>0.16300000000000001</c:v>
                </c:pt>
                <c:pt idx="130">
                  <c:v>0.16300000000000001</c:v>
                </c:pt>
                <c:pt idx="131">
                  <c:v>0.218</c:v>
                </c:pt>
                <c:pt idx="132">
                  <c:v>0.218</c:v>
                </c:pt>
                <c:pt idx="133">
                  <c:v>0.218</c:v>
                </c:pt>
                <c:pt idx="134">
                  <c:v>0.218</c:v>
                </c:pt>
                <c:pt idx="135">
                  <c:v>0.218</c:v>
                </c:pt>
                <c:pt idx="136">
                  <c:v>0.19</c:v>
                </c:pt>
                <c:pt idx="137">
                  <c:v>0.218</c:v>
                </c:pt>
                <c:pt idx="138">
                  <c:v>0.218</c:v>
                </c:pt>
                <c:pt idx="139">
                  <c:v>7.9000000000000001E-2</c:v>
                </c:pt>
                <c:pt idx="140">
                  <c:v>0.16300000000000001</c:v>
                </c:pt>
                <c:pt idx="141">
                  <c:v>0.19</c:v>
                </c:pt>
                <c:pt idx="142">
                  <c:v>0.19</c:v>
                </c:pt>
                <c:pt idx="143">
                  <c:v>0.16300000000000001</c:v>
                </c:pt>
                <c:pt idx="144">
                  <c:v>0.13500000000000001</c:v>
                </c:pt>
                <c:pt idx="145">
                  <c:v>0.13500000000000001</c:v>
                </c:pt>
                <c:pt idx="146">
                  <c:v>0.13500000000000001</c:v>
                </c:pt>
                <c:pt idx="147">
                  <c:v>0.107</c:v>
                </c:pt>
                <c:pt idx="148">
                  <c:v>7.9000000000000001E-2</c:v>
                </c:pt>
                <c:pt idx="149">
                  <c:v>7.9000000000000001E-2</c:v>
                </c:pt>
                <c:pt idx="150">
                  <c:v>7.9000000000000001E-2</c:v>
                </c:pt>
                <c:pt idx="151">
                  <c:v>7.9000000000000001E-2</c:v>
                </c:pt>
                <c:pt idx="152">
                  <c:v>7.9000000000000001E-2</c:v>
                </c:pt>
                <c:pt idx="153">
                  <c:v>5.0999999999999997E-2</c:v>
                </c:pt>
                <c:pt idx="154">
                  <c:v>5.0999999999999997E-2</c:v>
                </c:pt>
                <c:pt idx="155">
                  <c:v>5.0999999999999997E-2</c:v>
                </c:pt>
                <c:pt idx="156">
                  <c:v>5.0999999999999997E-2</c:v>
                </c:pt>
                <c:pt idx="157">
                  <c:v>5.0999999999999997E-2</c:v>
                </c:pt>
                <c:pt idx="158">
                  <c:v>5.0999999999999997E-2</c:v>
                </c:pt>
                <c:pt idx="159">
                  <c:v>5.0999999999999997E-2</c:v>
                </c:pt>
                <c:pt idx="160">
                  <c:v>2.4E-2</c:v>
                </c:pt>
                <c:pt idx="161">
                  <c:v>2.4E-2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2.4E-2</c:v>
                </c:pt>
                <c:pt idx="175">
                  <c:v>2.4E-2</c:v>
                </c:pt>
                <c:pt idx="176">
                  <c:v>2.4E-2</c:v>
                </c:pt>
                <c:pt idx="177">
                  <c:v>2.4E-2</c:v>
                </c:pt>
                <c:pt idx="178">
                  <c:v>-4.0000000000000001E-3</c:v>
                </c:pt>
                <c:pt idx="179">
                  <c:v>2.4E-2</c:v>
                </c:pt>
                <c:pt idx="180">
                  <c:v>-4.0000000000000001E-3</c:v>
                </c:pt>
                <c:pt idx="181">
                  <c:v>-4.0000000000000001E-3</c:v>
                </c:pt>
                <c:pt idx="182">
                  <c:v>-4.0000000000000001E-3</c:v>
                </c:pt>
                <c:pt idx="183">
                  <c:v>-4.0000000000000001E-3</c:v>
                </c:pt>
                <c:pt idx="184">
                  <c:v>-4.0000000000000001E-3</c:v>
                </c:pt>
                <c:pt idx="185">
                  <c:v>-4.0000000000000001E-3</c:v>
                </c:pt>
                <c:pt idx="186">
                  <c:v>-4.0000000000000001E-3</c:v>
                </c:pt>
                <c:pt idx="187">
                  <c:v>-4.0000000000000001E-3</c:v>
                </c:pt>
                <c:pt idx="188">
                  <c:v>-4.0000000000000001E-3</c:v>
                </c:pt>
                <c:pt idx="189">
                  <c:v>-4.0000000000000001E-3</c:v>
                </c:pt>
                <c:pt idx="190">
                  <c:v>-4.0000000000000001E-3</c:v>
                </c:pt>
                <c:pt idx="191">
                  <c:v>-4.0000000000000001E-3</c:v>
                </c:pt>
                <c:pt idx="192">
                  <c:v>-4.0000000000000001E-3</c:v>
                </c:pt>
                <c:pt idx="193">
                  <c:v>-4.0000000000000001E-3</c:v>
                </c:pt>
                <c:pt idx="194">
                  <c:v>-4.0000000000000001E-3</c:v>
                </c:pt>
                <c:pt idx="195">
                  <c:v>-4.0000000000000001E-3</c:v>
                </c:pt>
                <c:pt idx="196">
                  <c:v>-4.0000000000000001E-3</c:v>
                </c:pt>
                <c:pt idx="197">
                  <c:v>-4.0000000000000001E-3</c:v>
                </c:pt>
                <c:pt idx="198">
                  <c:v>-4.0000000000000001E-3</c:v>
                </c:pt>
                <c:pt idx="199">
                  <c:v>-4.0000000000000001E-3</c:v>
                </c:pt>
                <c:pt idx="200">
                  <c:v>-4.0000000000000001E-3</c:v>
                </c:pt>
                <c:pt idx="201">
                  <c:v>-4.0000000000000001E-3</c:v>
                </c:pt>
                <c:pt idx="202">
                  <c:v>-4.0000000000000001E-3</c:v>
                </c:pt>
                <c:pt idx="203">
                  <c:v>-4.0000000000000001E-3</c:v>
                </c:pt>
                <c:pt idx="204">
                  <c:v>-3.2000000000000001E-2</c:v>
                </c:pt>
                <c:pt idx="205">
                  <c:v>-4.0000000000000001E-3</c:v>
                </c:pt>
                <c:pt idx="206">
                  <c:v>-3.2000000000000001E-2</c:v>
                </c:pt>
                <c:pt idx="207">
                  <c:v>-3.2000000000000001E-2</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-3.2000000000000001E-2</c:v>
                </c:pt>
                <c:pt idx="232">
                  <c:v>-3.2000000000000001E-2</c:v>
                </c:pt>
                <c:pt idx="233">
                  <c:v>-3.2000000000000001E-2</c:v>
                </c:pt>
                <c:pt idx="234">
                  <c:v>-0.06</c:v>
                </c:pt>
                <c:pt idx="235">
                  <c:v>-0.06</c:v>
                </c:pt>
                <c:pt idx="236">
                  <c:v>-0.06</c:v>
                </c:pt>
                <c:pt idx="237">
                  <c:v>-0.06</c:v>
                </c:pt>
                <c:pt idx="238">
                  <c:v>-0.06</c:v>
                </c:pt>
                <c:pt idx="239">
                  <c:v>-0.06</c:v>
                </c:pt>
                <c:pt idx="240">
                  <c:v>-0.06</c:v>
                </c:pt>
                <c:pt idx="241">
                  <c:v>-0.06</c:v>
                </c:pt>
                <c:pt idx="242">
                  <c:v>-0.06</c:v>
                </c:pt>
                <c:pt idx="243">
                  <c:v>-0.06</c:v>
                </c:pt>
                <c:pt idx="244">
                  <c:v>-0.06</c:v>
                </c:pt>
                <c:pt idx="245">
                  <c:v>-0.06</c:v>
                </c:pt>
                <c:pt idx="246">
                  <c:v>-0.06</c:v>
                </c:pt>
                <c:pt idx="247">
                  <c:v>-0.06</c:v>
                </c:pt>
                <c:pt idx="248">
                  <c:v>-0.06</c:v>
                </c:pt>
                <c:pt idx="249">
                  <c:v>-0.06</c:v>
                </c:pt>
                <c:pt idx="250">
                  <c:v>-0.06</c:v>
                </c:pt>
                <c:pt idx="251">
                  <c:v>-0.06</c:v>
                </c:pt>
                <c:pt idx="252">
                  <c:v>-0.06</c:v>
                </c:pt>
                <c:pt idx="253">
                  <c:v>-0.06</c:v>
                </c:pt>
                <c:pt idx="254">
                  <c:v>-8.7999999999999995E-2</c:v>
                </c:pt>
                <c:pt idx="255">
                  <c:v>-8.7999999999999995E-2</c:v>
                </c:pt>
                <c:pt idx="256">
                  <c:v>-0.06</c:v>
                </c:pt>
                <c:pt idx="257">
                  <c:v>-8.7999999999999995E-2</c:v>
                </c:pt>
                <c:pt idx="258">
                  <c:v>-8.7999999999999995E-2</c:v>
                </c:pt>
                <c:pt idx="259">
                  <c:v>-8.7999999999999995E-2</c:v>
                </c:pt>
                <c:pt idx="260">
                  <c:v>-8.7999999999999995E-2</c:v>
                </c:pt>
                <c:pt idx="261">
                  <c:v>-8.7999999999999995E-2</c:v>
                </c:pt>
                <c:pt idx="262">
                  <c:v>-4.0000000000000001E-3</c:v>
                </c:pt>
                <c:pt idx="263">
                  <c:v>-4.0000000000000001E-3</c:v>
                </c:pt>
                <c:pt idx="264">
                  <c:v>-4.0000000000000001E-3</c:v>
                </c:pt>
                <c:pt idx="265">
                  <c:v>-4.0000000000000001E-3</c:v>
                </c:pt>
                <c:pt idx="266">
                  <c:v>-4.0000000000000001E-3</c:v>
                </c:pt>
                <c:pt idx="267">
                  <c:v>-4.0000000000000001E-3</c:v>
                </c:pt>
                <c:pt idx="268">
                  <c:v>-4.0000000000000001E-3</c:v>
                </c:pt>
                <c:pt idx="269">
                  <c:v>-4.0000000000000001E-3</c:v>
                </c:pt>
                <c:pt idx="270">
                  <c:v>-3.2000000000000001E-2</c:v>
                </c:pt>
                <c:pt idx="271">
                  <c:v>-4.0000000000000001E-3</c:v>
                </c:pt>
                <c:pt idx="272">
                  <c:v>-3.2000000000000001E-2</c:v>
                </c:pt>
                <c:pt idx="273">
                  <c:v>-3.2000000000000001E-2</c:v>
                </c:pt>
                <c:pt idx="274">
                  <c:v>-4.0000000000000001E-3</c:v>
                </c:pt>
                <c:pt idx="275">
                  <c:v>2.4E-2</c:v>
                </c:pt>
                <c:pt idx="276">
                  <c:v>2.4E-2</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2.4E-2</c:v>
                </c:pt>
                <c:pt idx="344">
                  <c:v>2.4E-2</c:v>
                </c:pt>
                <c:pt idx="345">
                  <c:v>2.4E-2</c:v>
                </c:pt>
                <c:pt idx="346">
                  <c:v>2.4E-2</c:v>
                </c:pt>
                <c:pt idx="347">
                  <c:v>2.4E-2</c:v>
                </c:pt>
                <c:pt idx="348">
                  <c:v>7.9000000000000001E-2</c:v>
                </c:pt>
                <c:pt idx="349">
                  <c:v>5.0999999999999997E-2</c:v>
                </c:pt>
                <c:pt idx="350">
                  <c:v>2.4E-2</c:v>
                </c:pt>
                <c:pt idx="351">
                  <c:v>0.30099999999999999</c:v>
                </c:pt>
                <c:pt idx="352">
                  <c:v>0.74199999999999999</c:v>
                </c:pt>
                <c:pt idx="353">
                  <c:v>0.85199999999999998</c:v>
                </c:pt>
                <c:pt idx="354">
                  <c:v>1.208</c:v>
                </c:pt>
                <c:pt idx="355">
                  <c:v>1.534</c:v>
                </c:pt>
                <c:pt idx="356">
                  <c:v>1.8859999999999999</c:v>
                </c:pt>
                <c:pt idx="357">
                  <c:v>2.2890000000000001</c:v>
                </c:pt>
                <c:pt idx="358">
                  <c:v>3.3010000000000002</c:v>
                </c:pt>
                <c:pt idx="359">
                  <c:v>3.9849999999999999</c:v>
                </c:pt>
                <c:pt idx="360">
                  <c:v>4.1150000000000002</c:v>
                </c:pt>
                <c:pt idx="361">
                  <c:v>4.8949999999999996</c:v>
                </c:pt>
                <c:pt idx="362">
                  <c:v>6.2549999999999999</c:v>
                </c:pt>
                <c:pt idx="363">
                  <c:v>5.5140000000000002</c:v>
                </c:pt>
              </c:numCache>
            </c:numRef>
          </c:val>
        </c:ser>
        <c:ser>
          <c:idx val="2"/>
          <c:order val="2"/>
          <c:tx>
            <c:strRef>
              <c:f>charts!$D$1</c:f>
              <c:strCache>
                <c:ptCount val="1"/>
                <c:pt idx="0">
                  <c:v>Min Temp, °C</c:v>
                </c:pt>
              </c:strCache>
            </c:strRef>
          </c:tx>
          <c:spPr>
            <a:solidFill>
              <a:schemeClr val="bg1"/>
            </a:solidFill>
            <a:ln>
              <a:noFill/>
            </a:ln>
          </c:spPr>
          <c:cat>
            <c:numRef>
              <c:f>charts!$A$2:$A$365</c:f>
              <c:numCache>
                <c:formatCode>m/d/yyyy</c:formatCode>
                <c:ptCount val="364"/>
                <c:pt idx="0">
                  <c:v>42222</c:v>
                </c:pt>
                <c:pt idx="1">
                  <c:v>42223</c:v>
                </c:pt>
                <c:pt idx="2">
                  <c:v>42224</c:v>
                </c:pt>
                <c:pt idx="3">
                  <c:v>42225</c:v>
                </c:pt>
                <c:pt idx="4">
                  <c:v>42226</c:v>
                </c:pt>
                <c:pt idx="5">
                  <c:v>42227</c:v>
                </c:pt>
                <c:pt idx="6">
                  <c:v>42228</c:v>
                </c:pt>
                <c:pt idx="7">
                  <c:v>42229</c:v>
                </c:pt>
                <c:pt idx="8">
                  <c:v>42230</c:v>
                </c:pt>
                <c:pt idx="9">
                  <c:v>42231</c:v>
                </c:pt>
                <c:pt idx="10">
                  <c:v>42232</c:v>
                </c:pt>
                <c:pt idx="11">
                  <c:v>42233</c:v>
                </c:pt>
                <c:pt idx="12">
                  <c:v>42234</c:v>
                </c:pt>
                <c:pt idx="13">
                  <c:v>42235</c:v>
                </c:pt>
                <c:pt idx="14">
                  <c:v>42236</c:v>
                </c:pt>
                <c:pt idx="15">
                  <c:v>42237</c:v>
                </c:pt>
                <c:pt idx="16">
                  <c:v>42238</c:v>
                </c:pt>
                <c:pt idx="17">
                  <c:v>42239</c:v>
                </c:pt>
                <c:pt idx="18">
                  <c:v>42240</c:v>
                </c:pt>
                <c:pt idx="19">
                  <c:v>42241</c:v>
                </c:pt>
                <c:pt idx="20">
                  <c:v>42242</c:v>
                </c:pt>
                <c:pt idx="21">
                  <c:v>42243</c:v>
                </c:pt>
                <c:pt idx="22">
                  <c:v>42244</c:v>
                </c:pt>
                <c:pt idx="23">
                  <c:v>42245</c:v>
                </c:pt>
                <c:pt idx="24">
                  <c:v>42246</c:v>
                </c:pt>
                <c:pt idx="25">
                  <c:v>42247</c:v>
                </c:pt>
                <c:pt idx="26">
                  <c:v>42248</c:v>
                </c:pt>
                <c:pt idx="27">
                  <c:v>42249</c:v>
                </c:pt>
                <c:pt idx="28">
                  <c:v>42250</c:v>
                </c:pt>
                <c:pt idx="29">
                  <c:v>42251</c:v>
                </c:pt>
                <c:pt idx="30">
                  <c:v>42252</c:v>
                </c:pt>
                <c:pt idx="31">
                  <c:v>42253</c:v>
                </c:pt>
                <c:pt idx="32">
                  <c:v>42254</c:v>
                </c:pt>
                <c:pt idx="33">
                  <c:v>42255</c:v>
                </c:pt>
                <c:pt idx="34">
                  <c:v>42256</c:v>
                </c:pt>
                <c:pt idx="35">
                  <c:v>42257</c:v>
                </c:pt>
                <c:pt idx="36">
                  <c:v>42258</c:v>
                </c:pt>
                <c:pt idx="37">
                  <c:v>42259</c:v>
                </c:pt>
                <c:pt idx="38">
                  <c:v>42260</c:v>
                </c:pt>
                <c:pt idx="39">
                  <c:v>42261</c:v>
                </c:pt>
                <c:pt idx="40">
                  <c:v>42262</c:v>
                </c:pt>
                <c:pt idx="41">
                  <c:v>42263</c:v>
                </c:pt>
                <c:pt idx="42">
                  <c:v>42264</c:v>
                </c:pt>
                <c:pt idx="43">
                  <c:v>42265</c:v>
                </c:pt>
                <c:pt idx="44">
                  <c:v>42266</c:v>
                </c:pt>
                <c:pt idx="45">
                  <c:v>42267</c:v>
                </c:pt>
                <c:pt idx="46">
                  <c:v>42268</c:v>
                </c:pt>
                <c:pt idx="47">
                  <c:v>42269</c:v>
                </c:pt>
                <c:pt idx="48">
                  <c:v>42270</c:v>
                </c:pt>
                <c:pt idx="49">
                  <c:v>42271</c:v>
                </c:pt>
                <c:pt idx="50">
                  <c:v>42272</c:v>
                </c:pt>
                <c:pt idx="51">
                  <c:v>42273</c:v>
                </c:pt>
                <c:pt idx="52">
                  <c:v>42274</c:v>
                </c:pt>
                <c:pt idx="53">
                  <c:v>42275</c:v>
                </c:pt>
                <c:pt idx="54">
                  <c:v>42276</c:v>
                </c:pt>
                <c:pt idx="55">
                  <c:v>42277</c:v>
                </c:pt>
                <c:pt idx="56">
                  <c:v>42278</c:v>
                </c:pt>
                <c:pt idx="57">
                  <c:v>42279</c:v>
                </c:pt>
                <c:pt idx="58">
                  <c:v>42280</c:v>
                </c:pt>
                <c:pt idx="59">
                  <c:v>42281</c:v>
                </c:pt>
                <c:pt idx="60">
                  <c:v>42282</c:v>
                </c:pt>
                <c:pt idx="61">
                  <c:v>42283</c:v>
                </c:pt>
                <c:pt idx="62">
                  <c:v>42284</c:v>
                </c:pt>
                <c:pt idx="63">
                  <c:v>42285</c:v>
                </c:pt>
                <c:pt idx="64">
                  <c:v>42286</c:v>
                </c:pt>
                <c:pt idx="65">
                  <c:v>42287</c:v>
                </c:pt>
                <c:pt idx="66">
                  <c:v>42288</c:v>
                </c:pt>
                <c:pt idx="67">
                  <c:v>42289</c:v>
                </c:pt>
                <c:pt idx="68">
                  <c:v>42290</c:v>
                </c:pt>
                <c:pt idx="69">
                  <c:v>42291</c:v>
                </c:pt>
                <c:pt idx="70">
                  <c:v>42292</c:v>
                </c:pt>
                <c:pt idx="71">
                  <c:v>42293</c:v>
                </c:pt>
                <c:pt idx="72">
                  <c:v>42294</c:v>
                </c:pt>
                <c:pt idx="73">
                  <c:v>42295</c:v>
                </c:pt>
                <c:pt idx="74">
                  <c:v>42296</c:v>
                </c:pt>
                <c:pt idx="75">
                  <c:v>42297</c:v>
                </c:pt>
                <c:pt idx="76">
                  <c:v>42298</c:v>
                </c:pt>
                <c:pt idx="77">
                  <c:v>42299</c:v>
                </c:pt>
                <c:pt idx="78">
                  <c:v>42300</c:v>
                </c:pt>
                <c:pt idx="79">
                  <c:v>42301</c:v>
                </c:pt>
                <c:pt idx="80">
                  <c:v>42302</c:v>
                </c:pt>
                <c:pt idx="81">
                  <c:v>42303</c:v>
                </c:pt>
                <c:pt idx="82">
                  <c:v>42304</c:v>
                </c:pt>
                <c:pt idx="83">
                  <c:v>42305</c:v>
                </c:pt>
                <c:pt idx="84">
                  <c:v>42306</c:v>
                </c:pt>
                <c:pt idx="85">
                  <c:v>42307</c:v>
                </c:pt>
                <c:pt idx="86">
                  <c:v>42308</c:v>
                </c:pt>
                <c:pt idx="87">
                  <c:v>42309</c:v>
                </c:pt>
                <c:pt idx="88">
                  <c:v>42310</c:v>
                </c:pt>
                <c:pt idx="89">
                  <c:v>42311</c:v>
                </c:pt>
                <c:pt idx="90">
                  <c:v>42312</c:v>
                </c:pt>
                <c:pt idx="91">
                  <c:v>42313</c:v>
                </c:pt>
                <c:pt idx="92">
                  <c:v>42314</c:v>
                </c:pt>
                <c:pt idx="93">
                  <c:v>42315</c:v>
                </c:pt>
                <c:pt idx="94">
                  <c:v>42316</c:v>
                </c:pt>
                <c:pt idx="95">
                  <c:v>42317</c:v>
                </c:pt>
                <c:pt idx="96">
                  <c:v>42318</c:v>
                </c:pt>
                <c:pt idx="97">
                  <c:v>42319</c:v>
                </c:pt>
                <c:pt idx="98">
                  <c:v>42320</c:v>
                </c:pt>
                <c:pt idx="99">
                  <c:v>42321</c:v>
                </c:pt>
                <c:pt idx="100">
                  <c:v>42322</c:v>
                </c:pt>
                <c:pt idx="101">
                  <c:v>42323</c:v>
                </c:pt>
                <c:pt idx="102">
                  <c:v>42324</c:v>
                </c:pt>
                <c:pt idx="103">
                  <c:v>42325</c:v>
                </c:pt>
                <c:pt idx="104">
                  <c:v>42326</c:v>
                </c:pt>
                <c:pt idx="105">
                  <c:v>42327</c:v>
                </c:pt>
                <c:pt idx="106">
                  <c:v>42328</c:v>
                </c:pt>
                <c:pt idx="107">
                  <c:v>42329</c:v>
                </c:pt>
                <c:pt idx="108">
                  <c:v>42330</c:v>
                </c:pt>
                <c:pt idx="109">
                  <c:v>42331</c:v>
                </c:pt>
                <c:pt idx="110">
                  <c:v>42332</c:v>
                </c:pt>
                <c:pt idx="111">
                  <c:v>42333</c:v>
                </c:pt>
                <c:pt idx="112">
                  <c:v>42334</c:v>
                </c:pt>
                <c:pt idx="113">
                  <c:v>42335</c:v>
                </c:pt>
                <c:pt idx="114">
                  <c:v>42336</c:v>
                </c:pt>
                <c:pt idx="115">
                  <c:v>42337</c:v>
                </c:pt>
                <c:pt idx="116">
                  <c:v>42338</c:v>
                </c:pt>
                <c:pt idx="117">
                  <c:v>42339</c:v>
                </c:pt>
                <c:pt idx="118">
                  <c:v>42340</c:v>
                </c:pt>
                <c:pt idx="119">
                  <c:v>42341</c:v>
                </c:pt>
                <c:pt idx="120">
                  <c:v>42342</c:v>
                </c:pt>
                <c:pt idx="121">
                  <c:v>42343</c:v>
                </c:pt>
                <c:pt idx="122">
                  <c:v>42344</c:v>
                </c:pt>
                <c:pt idx="123">
                  <c:v>42345</c:v>
                </c:pt>
                <c:pt idx="124">
                  <c:v>42346</c:v>
                </c:pt>
                <c:pt idx="125">
                  <c:v>42347</c:v>
                </c:pt>
                <c:pt idx="126">
                  <c:v>42348</c:v>
                </c:pt>
                <c:pt idx="127">
                  <c:v>42349</c:v>
                </c:pt>
                <c:pt idx="128">
                  <c:v>42350</c:v>
                </c:pt>
                <c:pt idx="129">
                  <c:v>42351</c:v>
                </c:pt>
                <c:pt idx="130">
                  <c:v>42352</c:v>
                </c:pt>
                <c:pt idx="131">
                  <c:v>42353</c:v>
                </c:pt>
                <c:pt idx="132">
                  <c:v>42354</c:v>
                </c:pt>
                <c:pt idx="133">
                  <c:v>42355</c:v>
                </c:pt>
                <c:pt idx="134">
                  <c:v>42356</c:v>
                </c:pt>
                <c:pt idx="135">
                  <c:v>42357</c:v>
                </c:pt>
                <c:pt idx="136">
                  <c:v>42358</c:v>
                </c:pt>
                <c:pt idx="137">
                  <c:v>42359</c:v>
                </c:pt>
                <c:pt idx="138">
                  <c:v>42360</c:v>
                </c:pt>
                <c:pt idx="139">
                  <c:v>42361</c:v>
                </c:pt>
                <c:pt idx="140">
                  <c:v>42362</c:v>
                </c:pt>
                <c:pt idx="141">
                  <c:v>42363</c:v>
                </c:pt>
                <c:pt idx="142">
                  <c:v>42364</c:v>
                </c:pt>
                <c:pt idx="143">
                  <c:v>42365</c:v>
                </c:pt>
                <c:pt idx="144">
                  <c:v>42366</c:v>
                </c:pt>
                <c:pt idx="145">
                  <c:v>42367</c:v>
                </c:pt>
                <c:pt idx="146">
                  <c:v>42368</c:v>
                </c:pt>
                <c:pt idx="147">
                  <c:v>42369</c:v>
                </c:pt>
                <c:pt idx="148">
                  <c:v>42370</c:v>
                </c:pt>
                <c:pt idx="149">
                  <c:v>42371</c:v>
                </c:pt>
                <c:pt idx="150">
                  <c:v>42372</c:v>
                </c:pt>
                <c:pt idx="151">
                  <c:v>42373</c:v>
                </c:pt>
                <c:pt idx="152">
                  <c:v>42374</c:v>
                </c:pt>
                <c:pt idx="153">
                  <c:v>42375</c:v>
                </c:pt>
                <c:pt idx="154">
                  <c:v>42376</c:v>
                </c:pt>
                <c:pt idx="155">
                  <c:v>42377</c:v>
                </c:pt>
                <c:pt idx="156">
                  <c:v>42378</c:v>
                </c:pt>
                <c:pt idx="157">
                  <c:v>42379</c:v>
                </c:pt>
                <c:pt idx="158">
                  <c:v>42380</c:v>
                </c:pt>
                <c:pt idx="159">
                  <c:v>42381</c:v>
                </c:pt>
                <c:pt idx="160">
                  <c:v>42382</c:v>
                </c:pt>
                <c:pt idx="161">
                  <c:v>42383</c:v>
                </c:pt>
                <c:pt idx="162">
                  <c:v>42384</c:v>
                </c:pt>
                <c:pt idx="163">
                  <c:v>42385</c:v>
                </c:pt>
                <c:pt idx="164">
                  <c:v>42386</c:v>
                </c:pt>
                <c:pt idx="165">
                  <c:v>42387</c:v>
                </c:pt>
                <c:pt idx="166">
                  <c:v>42388</c:v>
                </c:pt>
                <c:pt idx="167">
                  <c:v>42389</c:v>
                </c:pt>
                <c:pt idx="168">
                  <c:v>42390</c:v>
                </c:pt>
                <c:pt idx="169">
                  <c:v>42391</c:v>
                </c:pt>
                <c:pt idx="170">
                  <c:v>42392</c:v>
                </c:pt>
                <c:pt idx="171">
                  <c:v>42393</c:v>
                </c:pt>
                <c:pt idx="172">
                  <c:v>42394</c:v>
                </c:pt>
                <c:pt idx="173">
                  <c:v>42395</c:v>
                </c:pt>
                <c:pt idx="174">
                  <c:v>42396</c:v>
                </c:pt>
                <c:pt idx="175">
                  <c:v>42397</c:v>
                </c:pt>
                <c:pt idx="176">
                  <c:v>42398</c:v>
                </c:pt>
                <c:pt idx="177">
                  <c:v>42399</c:v>
                </c:pt>
                <c:pt idx="178">
                  <c:v>42400</c:v>
                </c:pt>
                <c:pt idx="179">
                  <c:v>42401</c:v>
                </c:pt>
                <c:pt idx="180">
                  <c:v>42402</c:v>
                </c:pt>
                <c:pt idx="181">
                  <c:v>42403</c:v>
                </c:pt>
                <c:pt idx="182">
                  <c:v>42404</c:v>
                </c:pt>
                <c:pt idx="183">
                  <c:v>42405</c:v>
                </c:pt>
                <c:pt idx="184">
                  <c:v>42406</c:v>
                </c:pt>
                <c:pt idx="185">
                  <c:v>42407</c:v>
                </c:pt>
                <c:pt idx="186">
                  <c:v>42408</c:v>
                </c:pt>
                <c:pt idx="187">
                  <c:v>42409</c:v>
                </c:pt>
                <c:pt idx="188">
                  <c:v>42410</c:v>
                </c:pt>
                <c:pt idx="189">
                  <c:v>42411</c:v>
                </c:pt>
                <c:pt idx="190">
                  <c:v>42412</c:v>
                </c:pt>
                <c:pt idx="191">
                  <c:v>42413</c:v>
                </c:pt>
                <c:pt idx="192">
                  <c:v>42414</c:v>
                </c:pt>
                <c:pt idx="193">
                  <c:v>42415</c:v>
                </c:pt>
                <c:pt idx="194">
                  <c:v>42416</c:v>
                </c:pt>
                <c:pt idx="195">
                  <c:v>42417</c:v>
                </c:pt>
                <c:pt idx="196">
                  <c:v>42418</c:v>
                </c:pt>
                <c:pt idx="197">
                  <c:v>42419</c:v>
                </c:pt>
                <c:pt idx="198">
                  <c:v>42420</c:v>
                </c:pt>
                <c:pt idx="199">
                  <c:v>42421</c:v>
                </c:pt>
                <c:pt idx="200">
                  <c:v>42422</c:v>
                </c:pt>
                <c:pt idx="201">
                  <c:v>42423</c:v>
                </c:pt>
                <c:pt idx="202">
                  <c:v>42424</c:v>
                </c:pt>
                <c:pt idx="203">
                  <c:v>42425</c:v>
                </c:pt>
                <c:pt idx="204">
                  <c:v>42426</c:v>
                </c:pt>
                <c:pt idx="205">
                  <c:v>42427</c:v>
                </c:pt>
                <c:pt idx="206">
                  <c:v>42428</c:v>
                </c:pt>
                <c:pt idx="207">
                  <c:v>42429</c:v>
                </c:pt>
                <c:pt idx="208">
                  <c:v>42430</c:v>
                </c:pt>
                <c:pt idx="209">
                  <c:v>42431</c:v>
                </c:pt>
                <c:pt idx="210">
                  <c:v>42432</c:v>
                </c:pt>
                <c:pt idx="211">
                  <c:v>42433</c:v>
                </c:pt>
                <c:pt idx="212">
                  <c:v>42434</c:v>
                </c:pt>
                <c:pt idx="213">
                  <c:v>42435</c:v>
                </c:pt>
                <c:pt idx="214">
                  <c:v>42436</c:v>
                </c:pt>
                <c:pt idx="215">
                  <c:v>42437</c:v>
                </c:pt>
                <c:pt idx="216">
                  <c:v>42438</c:v>
                </c:pt>
                <c:pt idx="217">
                  <c:v>42439</c:v>
                </c:pt>
                <c:pt idx="218">
                  <c:v>42440</c:v>
                </c:pt>
                <c:pt idx="219">
                  <c:v>42441</c:v>
                </c:pt>
                <c:pt idx="220">
                  <c:v>42442</c:v>
                </c:pt>
                <c:pt idx="221">
                  <c:v>42443</c:v>
                </c:pt>
                <c:pt idx="222">
                  <c:v>42444</c:v>
                </c:pt>
                <c:pt idx="223">
                  <c:v>42445</c:v>
                </c:pt>
                <c:pt idx="224">
                  <c:v>42446</c:v>
                </c:pt>
                <c:pt idx="225">
                  <c:v>42447</c:v>
                </c:pt>
                <c:pt idx="226">
                  <c:v>42448</c:v>
                </c:pt>
                <c:pt idx="227">
                  <c:v>42449</c:v>
                </c:pt>
                <c:pt idx="228">
                  <c:v>42450</c:v>
                </c:pt>
                <c:pt idx="229">
                  <c:v>42451</c:v>
                </c:pt>
                <c:pt idx="230">
                  <c:v>42452</c:v>
                </c:pt>
                <c:pt idx="231">
                  <c:v>42453</c:v>
                </c:pt>
                <c:pt idx="232">
                  <c:v>42454</c:v>
                </c:pt>
                <c:pt idx="233">
                  <c:v>42455</c:v>
                </c:pt>
                <c:pt idx="234">
                  <c:v>42456</c:v>
                </c:pt>
                <c:pt idx="235">
                  <c:v>42457</c:v>
                </c:pt>
                <c:pt idx="236">
                  <c:v>42458</c:v>
                </c:pt>
                <c:pt idx="237">
                  <c:v>42459</c:v>
                </c:pt>
                <c:pt idx="238">
                  <c:v>42460</c:v>
                </c:pt>
                <c:pt idx="239">
                  <c:v>42461</c:v>
                </c:pt>
                <c:pt idx="240">
                  <c:v>42462</c:v>
                </c:pt>
                <c:pt idx="241">
                  <c:v>42463</c:v>
                </c:pt>
                <c:pt idx="242">
                  <c:v>42464</c:v>
                </c:pt>
                <c:pt idx="243">
                  <c:v>42465</c:v>
                </c:pt>
                <c:pt idx="244">
                  <c:v>42466</c:v>
                </c:pt>
                <c:pt idx="245">
                  <c:v>42467</c:v>
                </c:pt>
                <c:pt idx="246">
                  <c:v>42468</c:v>
                </c:pt>
                <c:pt idx="247">
                  <c:v>42469</c:v>
                </c:pt>
                <c:pt idx="248">
                  <c:v>42470</c:v>
                </c:pt>
                <c:pt idx="249">
                  <c:v>42471</c:v>
                </c:pt>
                <c:pt idx="250">
                  <c:v>42472</c:v>
                </c:pt>
                <c:pt idx="251">
                  <c:v>42473</c:v>
                </c:pt>
                <c:pt idx="252">
                  <c:v>42474</c:v>
                </c:pt>
                <c:pt idx="253">
                  <c:v>42475</c:v>
                </c:pt>
                <c:pt idx="254">
                  <c:v>42476</c:v>
                </c:pt>
                <c:pt idx="255">
                  <c:v>42477</c:v>
                </c:pt>
                <c:pt idx="256">
                  <c:v>42478</c:v>
                </c:pt>
                <c:pt idx="257">
                  <c:v>42479</c:v>
                </c:pt>
                <c:pt idx="258">
                  <c:v>42480</c:v>
                </c:pt>
                <c:pt idx="259">
                  <c:v>42481</c:v>
                </c:pt>
                <c:pt idx="260">
                  <c:v>42482</c:v>
                </c:pt>
                <c:pt idx="261">
                  <c:v>42483</c:v>
                </c:pt>
                <c:pt idx="262">
                  <c:v>42484</c:v>
                </c:pt>
                <c:pt idx="263">
                  <c:v>42485</c:v>
                </c:pt>
                <c:pt idx="264">
                  <c:v>42486</c:v>
                </c:pt>
                <c:pt idx="265">
                  <c:v>42487</c:v>
                </c:pt>
                <c:pt idx="266">
                  <c:v>42488</c:v>
                </c:pt>
                <c:pt idx="267">
                  <c:v>42489</c:v>
                </c:pt>
                <c:pt idx="268">
                  <c:v>42490</c:v>
                </c:pt>
                <c:pt idx="269">
                  <c:v>42491</c:v>
                </c:pt>
                <c:pt idx="270">
                  <c:v>42492</c:v>
                </c:pt>
                <c:pt idx="271">
                  <c:v>42493</c:v>
                </c:pt>
                <c:pt idx="272">
                  <c:v>42494</c:v>
                </c:pt>
                <c:pt idx="273">
                  <c:v>42495</c:v>
                </c:pt>
                <c:pt idx="274">
                  <c:v>42496</c:v>
                </c:pt>
                <c:pt idx="275">
                  <c:v>42497</c:v>
                </c:pt>
                <c:pt idx="276">
                  <c:v>42498</c:v>
                </c:pt>
                <c:pt idx="277">
                  <c:v>42499</c:v>
                </c:pt>
                <c:pt idx="278">
                  <c:v>42500</c:v>
                </c:pt>
                <c:pt idx="279">
                  <c:v>42501</c:v>
                </c:pt>
                <c:pt idx="280">
                  <c:v>42502</c:v>
                </c:pt>
                <c:pt idx="281">
                  <c:v>42503</c:v>
                </c:pt>
                <c:pt idx="282">
                  <c:v>42504</c:v>
                </c:pt>
                <c:pt idx="283">
                  <c:v>42505</c:v>
                </c:pt>
                <c:pt idx="284">
                  <c:v>42506</c:v>
                </c:pt>
                <c:pt idx="285">
                  <c:v>42507</c:v>
                </c:pt>
                <c:pt idx="286">
                  <c:v>42508</c:v>
                </c:pt>
                <c:pt idx="287">
                  <c:v>42509</c:v>
                </c:pt>
                <c:pt idx="288">
                  <c:v>42510</c:v>
                </c:pt>
                <c:pt idx="289">
                  <c:v>42511</c:v>
                </c:pt>
                <c:pt idx="290">
                  <c:v>42512</c:v>
                </c:pt>
                <c:pt idx="291">
                  <c:v>42513</c:v>
                </c:pt>
                <c:pt idx="292">
                  <c:v>42514</c:v>
                </c:pt>
                <c:pt idx="293">
                  <c:v>42515</c:v>
                </c:pt>
                <c:pt idx="294">
                  <c:v>42516</c:v>
                </c:pt>
                <c:pt idx="295">
                  <c:v>42517</c:v>
                </c:pt>
                <c:pt idx="296">
                  <c:v>42518</c:v>
                </c:pt>
                <c:pt idx="297">
                  <c:v>42519</c:v>
                </c:pt>
                <c:pt idx="298">
                  <c:v>42520</c:v>
                </c:pt>
                <c:pt idx="299">
                  <c:v>42521</c:v>
                </c:pt>
                <c:pt idx="300">
                  <c:v>42522</c:v>
                </c:pt>
                <c:pt idx="301">
                  <c:v>42523</c:v>
                </c:pt>
                <c:pt idx="302">
                  <c:v>42524</c:v>
                </c:pt>
                <c:pt idx="303">
                  <c:v>42525</c:v>
                </c:pt>
                <c:pt idx="304">
                  <c:v>42526</c:v>
                </c:pt>
                <c:pt idx="305">
                  <c:v>42527</c:v>
                </c:pt>
                <c:pt idx="306">
                  <c:v>42528</c:v>
                </c:pt>
                <c:pt idx="307">
                  <c:v>42529</c:v>
                </c:pt>
                <c:pt idx="308">
                  <c:v>42530</c:v>
                </c:pt>
                <c:pt idx="309">
                  <c:v>42531</c:v>
                </c:pt>
                <c:pt idx="310">
                  <c:v>42532</c:v>
                </c:pt>
                <c:pt idx="311">
                  <c:v>42533</c:v>
                </c:pt>
                <c:pt idx="312">
                  <c:v>42534</c:v>
                </c:pt>
                <c:pt idx="313">
                  <c:v>42535</c:v>
                </c:pt>
                <c:pt idx="314">
                  <c:v>42536</c:v>
                </c:pt>
                <c:pt idx="315">
                  <c:v>42537</c:v>
                </c:pt>
                <c:pt idx="316">
                  <c:v>42538</c:v>
                </c:pt>
                <c:pt idx="317">
                  <c:v>42539</c:v>
                </c:pt>
                <c:pt idx="318">
                  <c:v>42540</c:v>
                </c:pt>
                <c:pt idx="319">
                  <c:v>42541</c:v>
                </c:pt>
                <c:pt idx="320">
                  <c:v>42542</c:v>
                </c:pt>
                <c:pt idx="321">
                  <c:v>42543</c:v>
                </c:pt>
                <c:pt idx="322">
                  <c:v>42544</c:v>
                </c:pt>
                <c:pt idx="323">
                  <c:v>42545</c:v>
                </c:pt>
                <c:pt idx="324">
                  <c:v>42546</c:v>
                </c:pt>
                <c:pt idx="325">
                  <c:v>42547</c:v>
                </c:pt>
                <c:pt idx="326">
                  <c:v>42548</c:v>
                </c:pt>
                <c:pt idx="327">
                  <c:v>42549</c:v>
                </c:pt>
                <c:pt idx="328">
                  <c:v>42550</c:v>
                </c:pt>
                <c:pt idx="329">
                  <c:v>42551</c:v>
                </c:pt>
                <c:pt idx="330">
                  <c:v>42552</c:v>
                </c:pt>
                <c:pt idx="331">
                  <c:v>42553</c:v>
                </c:pt>
                <c:pt idx="332">
                  <c:v>42554</c:v>
                </c:pt>
                <c:pt idx="333">
                  <c:v>42555</c:v>
                </c:pt>
                <c:pt idx="334">
                  <c:v>42556</c:v>
                </c:pt>
                <c:pt idx="335">
                  <c:v>42557</c:v>
                </c:pt>
                <c:pt idx="336">
                  <c:v>42558</c:v>
                </c:pt>
                <c:pt idx="337">
                  <c:v>42559</c:v>
                </c:pt>
                <c:pt idx="338">
                  <c:v>42560</c:v>
                </c:pt>
                <c:pt idx="339">
                  <c:v>42561</c:v>
                </c:pt>
                <c:pt idx="340">
                  <c:v>42562</c:v>
                </c:pt>
                <c:pt idx="341">
                  <c:v>42563</c:v>
                </c:pt>
                <c:pt idx="342">
                  <c:v>42564</c:v>
                </c:pt>
                <c:pt idx="343">
                  <c:v>42565</c:v>
                </c:pt>
                <c:pt idx="344">
                  <c:v>42566</c:v>
                </c:pt>
                <c:pt idx="345">
                  <c:v>42567</c:v>
                </c:pt>
                <c:pt idx="346">
                  <c:v>42568</c:v>
                </c:pt>
                <c:pt idx="347">
                  <c:v>42569</c:v>
                </c:pt>
                <c:pt idx="348">
                  <c:v>42570</c:v>
                </c:pt>
                <c:pt idx="349">
                  <c:v>42571</c:v>
                </c:pt>
                <c:pt idx="350">
                  <c:v>42572</c:v>
                </c:pt>
                <c:pt idx="351">
                  <c:v>42573</c:v>
                </c:pt>
                <c:pt idx="352">
                  <c:v>42574</c:v>
                </c:pt>
                <c:pt idx="353">
                  <c:v>42575</c:v>
                </c:pt>
                <c:pt idx="354">
                  <c:v>42576</c:v>
                </c:pt>
                <c:pt idx="355">
                  <c:v>42577</c:v>
                </c:pt>
                <c:pt idx="356">
                  <c:v>42578</c:v>
                </c:pt>
                <c:pt idx="357">
                  <c:v>42579</c:v>
                </c:pt>
                <c:pt idx="358">
                  <c:v>42580</c:v>
                </c:pt>
                <c:pt idx="359">
                  <c:v>42581</c:v>
                </c:pt>
                <c:pt idx="360">
                  <c:v>42582</c:v>
                </c:pt>
                <c:pt idx="361">
                  <c:v>42583</c:v>
                </c:pt>
                <c:pt idx="362">
                  <c:v>42584</c:v>
                </c:pt>
                <c:pt idx="363">
                  <c:v>42585</c:v>
                </c:pt>
              </c:numCache>
            </c:numRef>
          </c:cat>
          <c:val>
            <c:numRef>
              <c:f>charts!$D$2:$D$365</c:f>
              <c:numCache>
                <c:formatCode>General</c:formatCode>
                <c:ptCount val="364"/>
                <c:pt idx="0">
                  <c:v>0.79700000000000004</c:v>
                </c:pt>
                <c:pt idx="1">
                  <c:v>0.46700000000000003</c:v>
                </c:pt>
                <c:pt idx="2">
                  <c:v>0.74199999999999999</c:v>
                </c:pt>
                <c:pt idx="3">
                  <c:v>2.4E-2</c:v>
                </c:pt>
                <c:pt idx="4">
                  <c:v>0.19</c:v>
                </c:pt>
                <c:pt idx="5">
                  <c:v>0.93400000000000005</c:v>
                </c:pt>
                <c:pt idx="6">
                  <c:v>0.85199999999999998</c:v>
                </c:pt>
                <c:pt idx="7">
                  <c:v>0.74199999999999999</c:v>
                </c:pt>
                <c:pt idx="8">
                  <c:v>1.2889999999999999</c:v>
                </c:pt>
                <c:pt idx="9">
                  <c:v>0.68700000000000006</c:v>
                </c:pt>
                <c:pt idx="10">
                  <c:v>0.30099999999999999</c:v>
                </c:pt>
                <c:pt idx="11">
                  <c:v>7.9000000000000001E-2</c:v>
                </c:pt>
                <c:pt idx="12">
                  <c:v>2.4E-2</c:v>
                </c:pt>
                <c:pt idx="13">
                  <c:v>7.9000000000000001E-2</c:v>
                </c:pt>
                <c:pt idx="14">
                  <c:v>0.19</c:v>
                </c:pt>
                <c:pt idx="15">
                  <c:v>0.30099999999999999</c:v>
                </c:pt>
                <c:pt idx="16">
                  <c:v>2.4E-2</c:v>
                </c:pt>
                <c:pt idx="17">
                  <c:v>-4.0000000000000001E-3</c:v>
                </c:pt>
                <c:pt idx="18">
                  <c:v>0.218</c:v>
                </c:pt>
                <c:pt idx="19">
                  <c:v>0.68700000000000006</c:v>
                </c:pt>
                <c:pt idx="20">
                  <c:v>1.208</c:v>
                </c:pt>
                <c:pt idx="21">
                  <c:v>0.52200000000000002</c:v>
                </c:pt>
                <c:pt idx="22">
                  <c:v>0.439</c:v>
                </c:pt>
                <c:pt idx="23">
                  <c:v>1.48</c:v>
                </c:pt>
                <c:pt idx="24">
                  <c:v>0.38400000000000001</c:v>
                </c:pt>
                <c:pt idx="25">
                  <c:v>2.4E-2</c:v>
                </c:pt>
                <c:pt idx="26">
                  <c:v>0.32900000000000001</c:v>
                </c:pt>
                <c:pt idx="27">
                  <c:v>1.724</c:v>
                </c:pt>
                <c:pt idx="28">
                  <c:v>1.913</c:v>
                </c:pt>
                <c:pt idx="29">
                  <c:v>1.208</c:v>
                </c:pt>
                <c:pt idx="30">
                  <c:v>-4.0000000000000001E-3</c:v>
                </c:pt>
                <c:pt idx="31">
                  <c:v>-4.0000000000000001E-3</c:v>
                </c:pt>
                <c:pt idx="32">
                  <c:v>-4.0000000000000001E-3</c:v>
                </c:pt>
                <c:pt idx="33">
                  <c:v>-4.0000000000000001E-3</c:v>
                </c:pt>
                <c:pt idx="34">
                  <c:v>-4.0000000000000001E-3</c:v>
                </c:pt>
                <c:pt idx="35">
                  <c:v>0.13500000000000001</c:v>
                </c:pt>
                <c:pt idx="36">
                  <c:v>0.246</c:v>
                </c:pt>
                <c:pt idx="37">
                  <c:v>0.27300000000000002</c:v>
                </c:pt>
                <c:pt idx="38">
                  <c:v>0.38400000000000001</c:v>
                </c:pt>
                <c:pt idx="39">
                  <c:v>0.35599999999999998</c:v>
                </c:pt>
                <c:pt idx="40">
                  <c:v>2.4E-2</c:v>
                </c:pt>
                <c:pt idx="41">
                  <c:v>2.4E-2</c:v>
                </c:pt>
                <c:pt idx="42">
                  <c:v>2.4E-2</c:v>
                </c:pt>
                <c:pt idx="43">
                  <c:v>0.19</c:v>
                </c:pt>
                <c:pt idx="44">
                  <c:v>0.41199999999999998</c:v>
                </c:pt>
                <c:pt idx="45">
                  <c:v>0.246</c:v>
                </c:pt>
                <c:pt idx="46">
                  <c:v>0.19</c:v>
                </c:pt>
                <c:pt idx="47">
                  <c:v>0.19</c:v>
                </c:pt>
                <c:pt idx="48">
                  <c:v>5.0999999999999997E-2</c:v>
                </c:pt>
                <c:pt idx="49">
                  <c:v>0.107</c:v>
                </c:pt>
                <c:pt idx="50">
                  <c:v>0.82499999999999996</c:v>
                </c:pt>
                <c:pt idx="51">
                  <c:v>0.68700000000000006</c:v>
                </c:pt>
                <c:pt idx="52">
                  <c:v>0.98899999999999999</c:v>
                </c:pt>
                <c:pt idx="53">
                  <c:v>2.4E-2</c:v>
                </c:pt>
                <c:pt idx="54">
                  <c:v>2.4E-2</c:v>
                </c:pt>
                <c:pt idx="55">
                  <c:v>2.4E-2</c:v>
                </c:pt>
                <c:pt idx="56">
                  <c:v>1.425</c:v>
                </c:pt>
                <c:pt idx="57">
                  <c:v>5.0999999999999997E-2</c:v>
                </c:pt>
                <c:pt idx="58">
                  <c:v>0.246</c:v>
                </c:pt>
                <c:pt idx="59">
                  <c:v>0.30099999999999999</c:v>
                </c:pt>
                <c:pt idx="60">
                  <c:v>-4.0000000000000001E-3</c:v>
                </c:pt>
                <c:pt idx="61">
                  <c:v>7.9000000000000001E-2</c:v>
                </c:pt>
                <c:pt idx="62">
                  <c:v>-4.0000000000000001E-3</c:v>
                </c:pt>
                <c:pt idx="63">
                  <c:v>0.495</c:v>
                </c:pt>
                <c:pt idx="64">
                  <c:v>2.4E-2</c:v>
                </c:pt>
                <c:pt idx="65">
                  <c:v>0.32900000000000001</c:v>
                </c:pt>
                <c:pt idx="66">
                  <c:v>-4.0000000000000001E-3</c:v>
                </c:pt>
                <c:pt idx="67">
                  <c:v>2.4E-2</c:v>
                </c:pt>
                <c:pt idx="68">
                  <c:v>-4.0000000000000001E-3</c:v>
                </c:pt>
                <c:pt idx="69">
                  <c:v>-4.0000000000000001E-3</c:v>
                </c:pt>
                <c:pt idx="70">
                  <c:v>-4.0000000000000001E-3</c:v>
                </c:pt>
                <c:pt idx="71">
                  <c:v>2.4E-2</c:v>
                </c:pt>
                <c:pt idx="72">
                  <c:v>2.4E-2</c:v>
                </c:pt>
                <c:pt idx="73">
                  <c:v>0.77</c:v>
                </c:pt>
                <c:pt idx="74">
                  <c:v>2.4E-2</c:v>
                </c:pt>
                <c:pt idx="75">
                  <c:v>-4.0000000000000001E-3</c:v>
                </c:pt>
                <c:pt idx="76">
                  <c:v>-4.0000000000000001E-3</c:v>
                </c:pt>
                <c:pt idx="77">
                  <c:v>-4.0000000000000001E-3</c:v>
                </c:pt>
                <c:pt idx="78">
                  <c:v>-4.0000000000000001E-3</c:v>
                </c:pt>
                <c:pt idx="79">
                  <c:v>2.4E-2</c:v>
                </c:pt>
                <c:pt idx="80">
                  <c:v>2.4E-2</c:v>
                </c:pt>
                <c:pt idx="81">
                  <c:v>2.4E-2</c:v>
                </c:pt>
                <c:pt idx="82">
                  <c:v>5.0999999999999997E-2</c:v>
                </c:pt>
                <c:pt idx="83">
                  <c:v>5.0999999999999997E-2</c:v>
                </c:pt>
                <c:pt idx="84">
                  <c:v>5.0999999999999997E-2</c:v>
                </c:pt>
                <c:pt idx="85">
                  <c:v>5.0999999999999997E-2</c:v>
                </c:pt>
                <c:pt idx="86">
                  <c:v>5.0999999999999997E-2</c:v>
                </c:pt>
                <c:pt idx="87">
                  <c:v>7.9000000000000001E-2</c:v>
                </c:pt>
                <c:pt idx="88">
                  <c:v>7.9000000000000001E-2</c:v>
                </c:pt>
                <c:pt idx="89">
                  <c:v>0.107</c:v>
                </c:pt>
                <c:pt idx="90">
                  <c:v>0.13500000000000001</c:v>
                </c:pt>
                <c:pt idx="91">
                  <c:v>0.13500000000000001</c:v>
                </c:pt>
                <c:pt idx="92">
                  <c:v>0.107</c:v>
                </c:pt>
                <c:pt idx="93">
                  <c:v>0.13500000000000001</c:v>
                </c:pt>
                <c:pt idx="94">
                  <c:v>0.13500000000000001</c:v>
                </c:pt>
                <c:pt idx="95">
                  <c:v>0.16300000000000001</c:v>
                </c:pt>
                <c:pt idx="96">
                  <c:v>0.13500000000000001</c:v>
                </c:pt>
                <c:pt idx="97">
                  <c:v>0.16300000000000001</c:v>
                </c:pt>
                <c:pt idx="98">
                  <c:v>0.13500000000000001</c:v>
                </c:pt>
                <c:pt idx="99">
                  <c:v>0.13500000000000001</c:v>
                </c:pt>
                <c:pt idx="100">
                  <c:v>7.9000000000000001E-2</c:v>
                </c:pt>
                <c:pt idx="101">
                  <c:v>7.9000000000000001E-2</c:v>
                </c:pt>
                <c:pt idx="102">
                  <c:v>0.13500000000000001</c:v>
                </c:pt>
                <c:pt idx="103">
                  <c:v>0.16300000000000001</c:v>
                </c:pt>
                <c:pt idx="104">
                  <c:v>0.107</c:v>
                </c:pt>
                <c:pt idx="105">
                  <c:v>0.13500000000000001</c:v>
                </c:pt>
                <c:pt idx="106">
                  <c:v>0.13500000000000001</c:v>
                </c:pt>
                <c:pt idx="107">
                  <c:v>0.13500000000000001</c:v>
                </c:pt>
                <c:pt idx="108">
                  <c:v>0.13500000000000001</c:v>
                </c:pt>
                <c:pt idx="109">
                  <c:v>0.13500000000000001</c:v>
                </c:pt>
                <c:pt idx="110">
                  <c:v>0.13500000000000001</c:v>
                </c:pt>
                <c:pt idx="111">
                  <c:v>0.13500000000000001</c:v>
                </c:pt>
                <c:pt idx="112">
                  <c:v>0.13500000000000001</c:v>
                </c:pt>
                <c:pt idx="113">
                  <c:v>0.13500000000000001</c:v>
                </c:pt>
                <c:pt idx="114">
                  <c:v>0.13500000000000001</c:v>
                </c:pt>
                <c:pt idx="115">
                  <c:v>0.13500000000000001</c:v>
                </c:pt>
                <c:pt idx="116">
                  <c:v>0.13500000000000001</c:v>
                </c:pt>
                <c:pt idx="117">
                  <c:v>0.13500000000000001</c:v>
                </c:pt>
                <c:pt idx="118">
                  <c:v>0.13500000000000001</c:v>
                </c:pt>
                <c:pt idx="119">
                  <c:v>0.13500000000000001</c:v>
                </c:pt>
                <c:pt idx="120">
                  <c:v>0.107</c:v>
                </c:pt>
                <c:pt idx="121">
                  <c:v>0.13500000000000001</c:v>
                </c:pt>
                <c:pt idx="122">
                  <c:v>0.13500000000000001</c:v>
                </c:pt>
                <c:pt idx="123">
                  <c:v>0.107</c:v>
                </c:pt>
                <c:pt idx="124">
                  <c:v>0.107</c:v>
                </c:pt>
                <c:pt idx="125">
                  <c:v>0.107</c:v>
                </c:pt>
                <c:pt idx="126">
                  <c:v>7.9000000000000001E-2</c:v>
                </c:pt>
                <c:pt idx="127">
                  <c:v>7.9000000000000001E-2</c:v>
                </c:pt>
                <c:pt idx="128">
                  <c:v>0.13500000000000001</c:v>
                </c:pt>
                <c:pt idx="129">
                  <c:v>0.13500000000000001</c:v>
                </c:pt>
                <c:pt idx="130">
                  <c:v>0.107</c:v>
                </c:pt>
                <c:pt idx="131">
                  <c:v>0.16300000000000001</c:v>
                </c:pt>
                <c:pt idx="132">
                  <c:v>0.19</c:v>
                </c:pt>
                <c:pt idx="133">
                  <c:v>0.16300000000000001</c:v>
                </c:pt>
                <c:pt idx="134">
                  <c:v>0.19</c:v>
                </c:pt>
                <c:pt idx="135">
                  <c:v>0.16300000000000001</c:v>
                </c:pt>
                <c:pt idx="136">
                  <c:v>0.16300000000000001</c:v>
                </c:pt>
                <c:pt idx="137">
                  <c:v>0.19</c:v>
                </c:pt>
                <c:pt idx="138">
                  <c:v>7.9000000000000001E-2</c:v>
                </c:pt>
                <c:pt idx="139">
                  <c:v>5.0999999999999997E-2</c:v>
                </c:pt>
                <c:pt idx="140">
                  <c:v>7.9000000000000001E-2</c:v>
                </c:pt>
                <c:pt idx="141">
                  <c:v>0.16300000000000001</c:v>
                </c:pt>
                <c:pt idx="142">
                  <c:v>0.19</c:v>
                </c:pt>
                <c:pt idx="143">
                  <c:v>0.13500000000000001</c:v>
                </c:pt>
                <c:pt idx="144">
                  <c:v>7.9000000000000001E-2</c:v>
                </c:pt>
                <c:pt idx="145">
                  <c:v>7.9000000000000001E-2</c:v>
                </c:pt>
                <c:pt idx="146">
                  <c:v>0.107</c:v>
                </c:pt>
                <c:pt idx="147">
                  <c:v>7.9000000000000001E-2</c:v>
                </c:pt>
                <c:pt idx="148">
                  <c:v>7.9000000000000001E-2</c:v>
                </c:pt>
                <c:pt idx="149">
                  <c:v>7.9000000000000001E-2</c:v>
                </c:pt>
                <c:pt idx="150">
                  <c:v>7.9000000000000001E-2</c:v>
                </c:pt>
                <c:pt idx="151">
                  <c:v>5.0999999999999997E-2</c:v>
                </c:pt>
                <c:pt idx="152">
                  <c:v>5.0999999999999997E-2</c:v>
                </c:pt>
                <c:pt idx="153">
                  <c:v>5.0999999999999997E-2</c:v>
                </c:pt>
                <c:pt idx="154">
                  <c:v>5.0999999999999997E-2</c:v>
                </c:pt>
                <c:pt idx="155">
                  <c:v>5.0999999999999997E-2</c:v>
                </c:pt>
                <c:pt idx="156">
                  <c:v>5.0999999999999997E-2</c:v>
                </c:pt>
                <c:pt idx="157">
                  <c:v>2.4E-2</c:v>
                </c:pt>
                <c:pt idx="158">
                  <c:v>2.4E-2</c:v>
                </c:pt>
                <c:pt idx="159">
                  <c:v>2.4E-2</c:v>
                </c:pt>
                <c:pt idx="160">
                  <c:v>2.4E-2</c:v>
                </c:pt>
                <c:pt idx="161">
                  <c:v>2.4E-2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2.4E-2</c:v>
                </c:pt>
                <c:pt idx="175">
                  <c:v>2.4E-2</c:v>
                </c:pt>
                <c:pt idx="176">
                  <c:v>-4.0000000000000001E-3</c:v>
                </c:pt>
                <c:pt idx="177">
                  <c:v>-4.0000000000000001E-3</c:v>
                </c:pt>
                <c:pt idx="178">
                  <c:v>-4.0000000000000001E-3</c:v>
                </c:pt>
                <c:pt idx="179">
                  <c:v>-4.0000000000000001E-3</c:v>
                </c:pt>
                <c:pt idx="180">
                  <c:v>-4.0000000000000001E-3</c:v>
                </c:pt>
                <c:pt idx="181">
                  <c:v>-4.0000000000000001E-3</c:v>
                </c:pt>
                <c:pt idx="182">
                  <c:v>-4.0000000000000001E-3</c:v>
                </c:pt>
                <c:pt idx="183">
                  <c:v>-4.0000000000000001E-3</c:v>
                </c:pt>
                <c:pt idx="184">
                  <c:v>-4.0000000000000001E-3</c:v>
                </c:pt>
                <c:pt idx="185">
                  <c:v>-4.0000000000000001E-3</c:v>
                </c:pt>
                <c:pt idx="186">
                  <c:v>-4.0000000000000001E-3</c:v>
                </c:pt>
                <c:pt idx="187">
                  <c:v>-4.0000000000000001E-3</c:v>
                </c:pt>
                <c:pt idx="188">
                  <c:v>-4.0000000000000001E-3</c:v>
                </c:pt>
                <c:pt idx="189">
                  <c:v>-4.0000000000000001E-3</c:v>
                </c:pt>
                <c:pt idx="190">
                  <c:v>-4.0000000000000001E-3</c:v>
                </c:pt>
                <c:pt idx="191">
                  <c:v>-4.0000000000000001E-3</c:v>
                </c:pt>
                <c:pt idx="192">
                  <c:v>-4.0000000000000001E-3</c:v>
                </c:pt>
                <c:pt idx="193">
                  <c:v>-4.0000000000000001E-3</c:v>
                </c:pt>
                <c:pt idx="194">
                  <c:v>-4.0000000000000001E-3</c:v>
                </c:pt>
                <c:pt idx="195">
                  <c:v>-4.0000000000000001E-3</c:v>
                </c:pt>
                <c:pt idx="196">
                  <c:v>-3.2000000000000001E-2</c:v>
                </c:pt>
                <c:pt idx="197">
                  <c:v>-3.2000000000000001E-2</c:v>
                </c:pt>
                <c:pt idx="198">
                  <c:v>-3.2000000000000001E-2</c:v>
                </c:pt>
                <c:pt idx="199">
                  <c:v>-3.2000000000000001E-2</c:v>
                </c:pt>
                <c:pt idx="200">
                  <c:v>-3.2000000000000001E-2</c:v>
                </c:pt>
                <c:pt idx="201">
                  <c:v>-3.2000000000000001E-2</c:v>
                </c:pt>
                <c:pt idx="202">
                  <c:v>-3.2000000000000001E-2</c:v>
                </c:pt>
                <c:pt idx="203">
                  <c:v>-3.2000000000000001E-2</c:v>
                </c:pt>
                <c:pt idx="204">
                  <c:v>-3.2000000000000001E-2</c:v>
                </c:pt>
                <c:pt idx="205">
                  <c:v>-3.2000000000000001E-2</c:v>
                </c:pt>
                <c:pt idx="206">
                  <c:v>-3.2000000000000001E-2</c:v>
                </c:pt>
                <c:pt idx="207">
                  <c:v>-3.2000000000000001E-2</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-0.06</c:v>
                </c:pt>
                <c:pt idx="232">
                  <c:v>-0.06</c:v>
                </c:pt>
                <c:pt idx="233">
                  <c:v>-0.06</c:v>
                </c:pt>
                <c:pt idx="234">
                  <c:v>-0.06</c:v>
                </c:pt>
                <c:pt idx="235">
                  <c:v>-0.06</c:v>
                </c:pt>
                <c:pt idx="236">
                  <c:v>-0.06</c:v>
                </c:pt>
                <c:pt idx="237">
                  <c:v>-0.06</c:v>
                </c:pt>
                <c:pt idx="238">
                  <c:v>-0.06</c:v>
                </c:pt>
                <c:pt idx="239">
                  <c:v>-0.06</c:v>
                </c:pt>
                <c:pt idx="240">
                  <c:v>-0.06</c:v>
                </c:pt>
                <c:pt idx="241">
                  <c:v>-0.06</c:v>
                </c:pt>
                <c:pt idx="242">
                  <c:v>-0.06</c:v>
                </c:pt>
                <c:pt idx="243">
                  <c:v>-0.06</c:v>
                </c:pt>
                <c:pt idx="244">
                  <c:v>-0.06</c:v>
                </c:pt>
                <c:pt idx="245">
                  <c:v>-0.06</c:v>
                </c:pt>
                <c:pt idx="246">
                  <c:v>-0.06</c:v>
                </c:pt>
                <c:pt idx="247">
                  <c:v>-0.06</c:v>
                </c:pt>
                <c:pt idx="248">
                  <c:v>-0.06</c:v>
                </c:pt>
                <c:pt idx="249">
                  <c:v>-8.7999999999999995E-2</c:v>
                </c:pt>
                <c:pt idx="250">
                  <c:v>-8.7999999999999995E-2</c:v>
                </c:pt>
                <c:pt idx="251">
                  <c:v>-8.7999999999999995E-2</c:v>
                </c:pt>
                <c:pt idx="252">
                  <c:v>-8.7999999999999995E-2</c:v>
                </c:pt>
                <c:pt idx="253">
                  <c:v>-8.7999999999999995E-2</c:v>
                </c:pt>
                <c:pt idx="254">
                  <c:v>-8.7999999999999995E-2</c:v>
                </c:pt>
                <c:pt idx="255">
                  <c:v>-8.7999999999999995E-2</c:v>
                </c:pt>
                <c:pt idx="256">
                  <c:v>-8.7999999999999995E-2</c:v>
                </c:pt>
                <c:pt idx="257">
                  <c:v>-8.7999999999999995E-2</c:v>
                </c:pt>
                <c:pt idx="258">
                  <c:v>-8.7999999999999995E-2</c:v>
                </c:pt>
                <c:pt idx="259">
                  <c:v>-8.7999999999999995E-2</c:v>
                </c:pt>
                <c:pt idx="260">
                  <c:v>-8.7999999999999995E-2</c:v>
                </c:pt>
                <c:pt idx="261">
                  <c:v>-8.7999999999999995E-2</c:v>
                </c:pt>
                <c:pt idx="262">
                  <c:v>-8.7999999999999995E-2</c:v>
                </c:pt>
                <c:pt idx="263">
                  <c:v>-4.0000000000000001E-3</c:v>
                </c:pt>
                <c:pt idx="264">
                  <c:v>-4.0000000000000001E-3</c:v>
                </c:pt>
                <c:pt idx="265">
                  <c:v>-4.0000000000000001E-3</c:v>
                </c:pt>
                <c:pt idx="266">
                  <c:v>-4.0000000000000001E-3</c:v>
                </c:pt>
                <c:pt idx="267">
                  <c:v>-4.0000000000000001E-3</c:v>
                </c:pt>
                <c:pt idx="268">
                  <c:v>-4.0000000000000001E-3</c:v>
                </c:pt>
                <c:pt idx="269">
                  <c:v>-3.2000000000000001E-2</c:v>
                </c:pt>
                <c:pt idx="270">
                  <c:v>-3.2000000000000001E-2</c:v>
                </c:pt>
                <c:pt idx="271">
                  <c:v>-3.2000000000000001E-2</c:v>
                </c:pt>
                <c:pt idx="272">
                  <c:v>-3.2000000000000001E-2</c:v>
                </c:pt>
                <c:pt idx="273">
                  <c:v>-3.2000000000000001E-2</c:v>
                </c:pt>
                <c:pt idx="274">
                  <c:v>-3.2000000000000001E-2</c:v>
                </c:pt>
                <c:pt idx="275">
                  <c:v>-4.0000000000000001E-3</c:v>
                </c:pt>
                <c:pt idx="276">
                  <c:v>-4.0000000000000001E-3</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2.4E-2</c:v>
                </c:pt>
                <c:pt idx="344">
                  <c:v>2.4E-2</c:v>
                </c:pt>
                <c:pt idx="345">
                  <c:v>2.4E-2</c:v>
                </c:pt>
                <c:pt idx="346">
                  <c:v>2.4E-2</c:v>
                </c:pt>
                <c:pt idx="347">
                  <c:v>2.4E-2</c:v>
                </c:pt>
                <c:pt idx="348">
                  <c:v>2.4E-2</c:v>
                </c:pt>
                <c:pt idx="349">
                  <c:v>2.4E-2</c:v>
                </c:pt>
                <c:pt idx="350">
                  <c:v>2.4E-2</c:v>
                </c:pt>
                <c:pt idx="351">
                  <c:v>2.4E-2</c:v>
                </c:pt>
                <c:pt idx="352">
                  <c:v>5.0999999999999997E-2</c:v>
                </c:pt>
                <c:pt idx="353">
                  <c:v>7.9000000000000001E-2</c:v>
                </c:pt>
                <c:pt idx="354">
                  <c:v>0.16300000000000001</c:v>
                </c:pt>
                <c:pt idx="355">
                  <c:v>0.246</c:v>
                </c:pt>
                <c:pt idx="356">
                  <c:v>0.38400000000000001</c:v>
                </c:pt>
                <c:pt idx="357">
                  <c:v>0.439</c:v>
                </c:pt>
                <c:pt idx="358">
                  <c:v>0.66</c:v>
                </c:pt>
                <c:pt idx="359">
                  <c:v>1.071</c:v>
                </c:pt>
                <c:pt idx="360">
                  <c:v>1.5609999999999999</c:v>
                </c:pt>
                <c:pt idx="361">
                  <c:v>0.88</c:v>
                </c:pt>
                <c:pt idx="362">
                  <c:v>0.85199999999999998</c:v>
                </c:pt>
                <c:pt idx="363">
                  <c:v>1.534</c:v>
                </c:pt>
              </c:numCache>
            </c:numRef>
          </c:val>
        </c:ser>
        <c:dLbls>
          <c:showLegendKey val="0"/>
          <c:showVal val="0"/>
          <c:showCatName val="0"/>
          <c:showSerName val="0"/>
          <c:showPercent val="0"/>
          <c:showBubbleSize val="0"/>
        </c:dLbls>
        <c:axId val="67535168"/>
        <c:axId val="67535560"/>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charts!$A$2:$A$365</c:f>
              <c:numCache>
                <c:formatCode>m/d/yyyy</c:formatCode>
                <c:ptCount val="364"/>
                <c:pt idx="0">
                  <c:v>42222</c:v>
                </c:pt>
                <c:pt idx="1">
                  <c:v>42223</c:v>
                </c:pt>
                <c:pt idx="2">
                  <c:v>42224</c:v>
                </c:pt>
                <c:pt idx="3">
                  <c:v>42225</c:v>
                </c:pt>
                <c:pt idx="4">
                  <c:v>42226</c:v>
                </c:pt>
                <c:pt idx="5">
                  <c:v>42227</c:v>
                </c:pt>
                <c:pt idx="6">
                  <c:v>42228</c:v>
                </c:pt>
                <c:pt idx="7">
                  <c:v>42229</c:v>
                </c:pt>
                <c:pt idx="8">
                  <c:v>42230</c:v>
                </c:pt>
                <c:pt idx="9">
                  <c:v>42231</c:v>
                </c:pt>
                <c:pt idx="10">
                  <c:v>42232</c:v>
                </c:pt>
                <c:pt idx="11">
                  <c:v>42233</c:v>
                </c:pt>
                <c:pt idx="12">
                  <c:v>42234</c:v>
                </c:pt>
                <c:pt idx="13">
                  <c:v>42235</c:v>
                </c:pt>
                <c:pt idx="14">
                  <c:v>42236</c:v>
                </c:pt>
                <c:pt idx="15">
                  <c:v>42237</c:v>
                </c:pt>
                <c:pt idx="16">
                  <c:v>42238</c:v>
                </c:pt>
                <c:pt idx="17">
                  <c:v>42239</c:v>
                </c:pt>
                <c:pt idx="18">
                  <c:v>42240</c:v>
                </c:pt>
                <c:pt idx="19">
                  <c:v>42241</c:v>
                </c:pt>
                <c:pt idx="20">
                  <c:v>42242</c:v>
                </c:pt>
                <c:pt idx="21">
                  <c:v>42243</c:v>
                </c:pt>
                <c:pt idx="22">
                  <c:v>42244</c:v>
                </c:pt>
                <c:pt idx="23">
                  <c:v>42245</c:v>
                </c:pt>
                <c:pt idx="24">
                  <c:v>42246</c:v>
                </c:pt>
                <c:pt idx="25">
                  <c:v>42247</c:v>
                </c:pt>
                <c:pt idx="26">
                  <c:v>42248</c:v>
                </c:pt>
                <c:pt idx="27">
                  <c:v>42249</c:v>
                </c:pt>
                <c:pt idx="28">
                  <c:v>42250</c:v>
                </c:pt>
                <c:pt idx="29">
                  <c:v>42251</c:v>
                </c:pt>
                <c:pt idx="30">
                  <c:v>42252</c:v>
                </c:pt>
                <c:pt idx="31">
                  <c:v>42253</c:v>
                </c:pt>
                <c:pt idx="32">
                  <c:v>42254</c:v>
                </c:pt>
                <c:pt idx="33">
                  <c:v>42255</c:v>
                </c:pt>
                <c:pt idx="34">
                  <c:v>42256</c:v>
                </c:pt>
                <c:pt idx="35">
                  <c:v>42257</c:v>
                </c:pt>
                <c:pt idx="36">
                  <c:v>42258</c:v>
                </c:pt>
                <c:pt idx="37">
                  <c:v>42259</c:v>
                </c:pt>
                <c:pt idx="38">
                  <c:v>42260</c:v>
                </c:pt>
                <c:pt idx="39">
                  <c:v>42261</c:v>
                </c:pt>
                <c:pt idx="40">
                  <c:v>42262</c:v>
                </c:pt>
                <c:pt idx="41">
                  <c:v>42263</c:v>
                </c:pt>
                <c:pt idx="42">
                  <c:v>42264</c:v>
                </c:pt>
                <c:pt idx="43">
                  <c:v>42265</c:v>
                </c:pt>
                <c:pt idx="44">
                  <c:v>42266</c:v>
                </c:pt>
                <c:pt idx="45">
                  <c:v>42267</c:v>
                </c:pt>
                <c:pt idx="46">
                  <c:v>42268</c:v>
                </c:pt>
                <c:pt idx="47">
                  <c:v>42269</c:v>
                </c:pt>
                <c:pt idx="48">
                  <c:v>42270</c:v>
                </c:pt>
                <c:pt idx="49">
                  <c:v>42271</c:v>
                </c:pt>
                <c:pt idx="50">
                  <c:v>42272</c:v>
                </c:pt>
                <c:pt idx="51">
                  <c:v>42273</c:v>
                </c:pt>
                <c:pt idx="52">
                  <c:v>42274</c:v>
                </c:pt>
                <c:pt idx="53">
                  <c:v>42275</c:v>
                </c:pt>
                <c:pt idx="54">
                  <c:v>42276</c:v>
                </c:pt>
                <c:pt idx="55">
                  <c:v>42277</c:v>
                </c:pt>
                <c:pt idx="56">
                  <c:v>42278</c:v>
                </c:pt>
                <c:pt idx="57">
                  <c:v>42279</c:v>
                </c:pt>
                <c:pt idx="58">
                  <c:v>42280</c:v>
                </c:pt>
                <c:pt idx="59">
                  <c:v>42281</c:v>
                </c:pt>
                <c:pt idx="60">
                  <c:v>42282</c:v>
                </c:pt>
                <c:pt idx="61">
                  <c:v>42283</c:v>
                </c:pt>
                <c:pt idx="62">
                  <c:v>42284</c:v>
                </c:pt>
                <c:pt idx="63">
                  <c:v>42285</c:v>
                </c:pt>
                <c:pt idx="64">
                  <c:v>42286</c:v>
                </c:pt>
                <c:pt idx="65">
                  <c:v>42287</c:v>
                </c:pt>
                <c:pt idx="66">
                  <c:v>42288</c:v>
                </c:pt>
                <c:pt idx="67">
                  <c:v>42289</c:v>
                </c:pt>
                <c:pt idx="68">
                  <c:v>42290</c:v>
                </c:pt>
                <c:pt idx="69">
                  <c:v>42291</c:v>
                </c:pt>
                <c:pt idx="70">
                  <c:v>42292</c:v>
                </c:pt>
                <c:pt idx="71">
                  <c:v>42293</c:v>
                </c:pt>
                <c:pt idx="72">
                  <c:v>42294</c:v>
                </c:pt>
                <c:pt idx="73">
                  <c:v>42295</c:v>
                </c:pt>
                <c:pt idx="74">
                  <c:v>42296</c:v>
                </c:pt>
                <c:pt idx="75">
                  <c:v>42297</c:v>
                </c:pt>
                <c:pt idx="76">
                  <c:v>42298</c:v>
                </c:pt>
                <c:pt idx="77">
                  <c:v>42299</c:v>
                </c:pt>
                <c:pt idx="78">
                  <c:v>42300</c:v>
                </c:pt>
                <c:pt idx="79">
                  <c:v>42301</c:v>
                </c:pt>
                <c:pt idx="80">
                  <c:v>42302</c:v>
                </c:pt>
                <c:pt idx="81">
                  <c:v>42303</c:v>
                </c:pt>
                <c:pt idx="82">
                  <c:v>42304</c:v>
                </c:pt>
                <c:pt idx="83">
                  <c:v>42305</c:v>
                </c:pt>
                <c:pt idx="84">
                  <c:v>42306</c:v>
                </c:pt>
                <c:pt idx="85">
                  <c:v>42307</c:v>
                </c:pt>
                <c:pt idx="86">
                  <c:v>42308</c:v>
                </c:pt>
                <c:pt idx="87">
                  <c:v>42309</c:v>
                </c:pt>
                <c:pt idx="88">
                  <c:v>42310</c:v>
                </c:pt>
                <c:pt idx="89">
                  <c:v>42311</c:v>
                </c:pt>
                <c:pt idx="90">
                  <c:v>42312</c:v>
                </c:pt>
                <c:pt idx="91">
                  <c:v>42313</c:v>
                </c:pt>
                <c:pt idx="92">
                  <c:v>42314</c:v>
                </c:pt>
                <c:pt idx="93">
                  <c:v>42315</c:v>
                </c:pt>
                <c:pt idx="94">
                  <c:v>42316</c:v>
                </c:pt>
                <c:pt idx="95">
                  <c:v>42317</c:v>
                </c:pt>
                <c:pt idx="96">
                  <c:v>42318</c:v>
                </c:pt>
                <c:pt idx="97">
                  <c:v>42319</c:v>
                </c:pt>
                <c:pt idx="98">
                  <c:v>42320</c:v>
                </c:pt>
                <c:pt idx="99">
                  <c:v>42321</c:v>
                </c:pt>
                <c:pt idx="100">
                  <c:v>42322</c:v>
                </c:pt>
                <c:pt idx="101">
                  <c:v>42323</c:v>
                </c:pt>
                <c:pt idx="102">
                  <c:v>42324</c:v>
                </c:pt>
                <c:pt idx="103">
                  <c:v>42325</c:v>
                </c:pt>
                <c:pt idx="104">
                  <c:v>42326</c:v>
                </c:pt>
                <c:pt idx="105">
                  <c:v>42327</c:v>
                </c:pt>
                <c:pt idx="106">
                  <c:v>42328</c:v>
                </c:pt>
                <c:pt idx="107">
                  <c:v>42329</c:v>
                </c:pt>
                <c:pt idx="108">
                  <c:v>42330</c:v>
                </c:pt>
                <c:pt idx="109">
                  <c:v>42331</c:v>
                </c:pt>
                <c:pt idx="110">
                  <c:v>42332</c:v>
                </c:pt>
                <c:pt idx="111">
                  <c:v>42333</c:v>
                </c:pt>
                <c:pt idx="112">
                  <c:v>42334</c:v>
                </c:pt>
                <c:pt idx="113">
                  <c:v>42335</c:v>
                </c:pt>
                <c:pt idx="114">
                  <c:v>42336</c:v>
                </c:pt>
                <c:pt idx="115">
                  <c:v>42337</c:v>
                </c:pt>
                <c:pt idx="116">
                  <c:v>42338</c:v>
                </c:pt>
                <c:pt idx="117">
                  <c:v>42339</c:v>
                </c:pt>
                <c:pt idx="118">
                  <c:v>42340</c:v>
                </c:pt>
                <c:pt idx="119">
                  <c:v>42341</c:v>
                </c:pt>
                <c:pt idx="120">
                  <c:v>42342</c:v>
                </c:pt>
                <c:pt idx="121">
                  <c:v>42343</c:v>
                </c:pt>
                <c:pt idx="122">
                  <c:v>42344</c:v>
                </c:pt>
                <c:pt idx="123">
                  <c:v>42345</c:v>
                </c:pt>
                <c:pt idx="124">
                  <c:v>42346</c:v>
                </c:pt>
                <c:pt idx="125">
                  <c:v>42347</c:v>
                </c:pt>
                <c:pt idx="126">
                  <c:v>42348</c:v>
                </c:pt>
                <c:pt idx="127">
                  <c:v>42349</c:v>
                </c:pt>
                <c:pt idx="128">
                  <c:v>42350</c:v>
                </c:pt>
                <c:pt idx="129">
                  <c:v>42351</c:v>
                </c:pt>
                <c:pt idx="130">
                  <c:v>42352</c:v>
                </c:pt>
                <c:pt idx="131">
                  <c:v>42353</c:v>
                </c:pt>
                <c:pt idx="132">
                  <c:v>42354</c:v>
                </c:pt>
                <c:pt idx="133">
                  <c:v>42355</c:v>
                </c:pt>
                <c:pt idx="134">
                  <c:v>42356</c:v>
                </c:pt>
                <c:pt idx="135">
                  <c:v>42357</c:v>
                </c:pt>
                <c:pt idx="136">
                  <c:v>42358</c:v>
                </c:pt>
                <c:pt idx="137">
                  <c:v>42359</c:v>
                </c:pt>
                <c:pt idx="138">
                  <c:v>42360</c:v>
                </c:pt>
                <c:pt idx="139">
                  <c:v>42361</c:v>
                </c:pt>
                <c:pt idx="140">
                  <c:v>42362</c:v>
                </c:pt>
                <c:pt idx="141">
                  <c:v>42363</c:v>
                </c:pt>
                <c:pt idx="142">
                  <c:v>42364</c:v>
                </c:pt>
                <c:pt idx="143">
                  <c:v>42365</c:v>
                </c:pt>
                <c:pt idx="144">
                  <c:v>42366</c:v>
                </c:pt>
                <c:pt idx="145">
                  <c:v>42367</c:v>
                </c:pt>
                <c:pt idx="146">
                  <c:v>42368</c:v>
                </c:pt>
                <c:pt idx="147">
                  <c:v>42369</c:v>
                </c:pt>
                <c:pt idx="148">
                  <c:v>42370</c:v>
                </c:pt>
                <c:pt idx="149">
                  <c:v>42371</c:v>
                </c:pt>
                <c:pt idx="150">
                  <c:v>42372</c:v>
                </c:pt>
                <c:pt idx="151">
                  <c:v>42373</c:v>
                </c:pt>
                <c:pt idx="152">
                  <c:v>42374</c:v>
                </c:pt>
                <c:pt idx="153">
                  <c:v>42375</c:v>
                </c:pt>
                <c:pt idx="154">
                  <c:v>42376</c:v>
                </c:pt>
                <c:pt idx="155">
                  <c:v>42377</c:v>
                </c:pt>
                <c:pt idx="156">
                  <c:v>42378</c:v>
                </c:pt>
                <c:pt idx="157">
                  <c:v>42379</c:v>
                </c:pt>
                <c:pt idx="158">
                  <c:v>42380</c:v>
                </c:pt>
                <c:pt idx="159">
                  <c:v>42381</c:v>
                </c:pt>
                <c:pt idx="160">
                  <c:v>42382</c:v>
                </c:pt>
                <c:pt idx="161">
                  <c:v>42383</c:v>
                </c:pt>
                <c:pt idx="162">
                  <c:v>42384</c:v>
                </c:pt>
                <c:pt idx="163">
                  <c:v>42385</c:v>
                </c:pt>
                <c:pt idx="164">
                  <c:v>42386</c:v>
                </c:pt>
                <c:pt idx="165">
                  <c:v>42387</c:v>
                </c:pt>
                <c:pt idx="166">
                  <c:v>42388</c:v>
                </c:pt>
                <c:pt idx="167">
                  <c:v>42389</c:v>
                </c:pt>
                <c:pt idx="168">
                  <c:v>42390</c:v>
                </c:pt>
                <c:pt idx="169">
                  <c:v>42391</c:v>
                </c:pt>
                <c:pt idx="170">
                  <c:v>42392</c:v>
                </c:pt>
                <c:pt idx="171">
                  <c:v>42393</c:v>
                </c:pt>
                <c:pt idx="172">
                  <c:v>42394</c:v>
                </c:pt>
                <c:pt idx="173">
                  <c:v>42395</c:v>
                </c:pt>
                <c:pt idx="174">
                  <c:v>42396</c:v>
                </c:pt>
                <c:pt idx="175">
                  <c:v>42397</c:v>
                </c:pt>
                <c:pt idx="176">
                  <c:v>42398</c:v>
                </c:pt>
                <c:pt idx="177">
                  <c:v>42399</c:v>
                </c:pt>
                <c:pt idx="178">
                  <c:v>42400</c:v>
                </c:pt>
                <c:pt idx="179">
                  <c:v>42401</c:v>
                </c:pt>
                <c:pt idx="180">
                  <c:v>42402</c:v>
                </c:pt>
                <c:pt idx="181">
                  <c:v>42403</c:v>
                </c:pt>
                <c:pt idx="182">
                  <c:v>42404</c:v>
                </c:pt>
                <c:pt idx="183">
                  <c:v>42405</c:v>
                </c:pt>
                <c:pt idx="184">
                  <c:v>42406</c:v>
                </c:pt>
                <c:pt idx="185">
                  <c:v>42407</c:v>
                </c:pt>
                <c:pt idx="186">
                  <c:v>42408</c:v>
                </c:pt>
                <c:pt idx="187">
                  <c:v>42409</c:v>
                </c:pt>
                <c:pt idx="188">
                  <c:v>42410</c:v>
                </c:pt>
                <c:pt idx="189">
                  <c:v>42411</c:v>
                </c:pt>
                <c:pt idx="190">
                  <c:v>42412</c:v>
                </c:pt>
                <c:pt idx="191">
                  <c:v>42413</c:v>
                </c:pt>
                <c:pt idx="192">
                  <c:v>42414</c:v>
                </c:pt>
                <c:pt idx="193">
                  <c:v>42415</c:v>
                </c:pt>
                <c:pt idx="194">
                  <c:v>42416</c:v>
                </c:pt>
                <c:pt idx="195">
                  <c:v>42417</c:v>
                </c:pt>
                <c:pt idx="196">
                  <c:v>42418</c:v>
                </c:pt>
                <c:pt idx="197">
                  <c:v>42419</c:v>
                </c:pt>
                <c:pt idx="198">
                  <c:v>42420</c:v>
                </c:pt>
                <c:pt idx="199">
                  <c:v>42421</c:v>
                </c:pt>
                <c:pt idx="200">
                  <c:v>42422</c:v>
                </c:pt>
                <c:pt idx="201">
                  <c:v>42423</c:v>
                </c:pt>
                <c:pt idx="202">
                  <c:v>42424</c:v>
                </c:pt>
                <c:pt idx="203">
                  <c:v>42425</c:v>
                </c:pt>
                <c:pt idx="204">
                  <c:v>42426</c:v>
                </c:pt>
                <c:pt idx="205">
                  <c:v>42427</c:v>
                </c:pt>
                <c:pt idx="206">
                  <c:v>42428</c:v>
                </c:pt>
                <c:pt idx="207">
                  <c:v>42429</c:v>
                </c:pt>
                <c:pt idx="208">
                  <c:v>42430</c:v>
                </c:pt>
                <c:pt idx="209">
                  <c:v>42431</c:v>
                </c:pt>
                <c:pt idx="210">
                  <c:v>42432</c:v>
                </c:pt>
                <c:pt idx="211">
                  <c:v>42433</c:v>
                </c:pt>
                <c:pt idx="212">
                  <c:v>42434</c:v>
                </c:pt>
                <c:pt idx="213">
                  <c:v>42435</c:v>
                </c:pt>
                <c:pt idx="214">
                  <c:v>42436</c:v>
                </c:pt>
                <c:pt idx="215">
                  <c:v>42437</c:v>
                </c:pt>
                <c:pt idx="216">
                  <c:v>42438</c:v>
                </c:pt>
                <c:pt idx="217">
                  <c:v>42439</c:v>
                </c:pt>
                <c:pt idx="218">
                  <c:v>42440</c:v>
                </c:pt>
                <c:pt idx="219">
                  <c:v>42441</c:v>
                </c:pt>
                <c:pt idx="220">
                  <c:v>42442</c:v>
                </c:pt>
                <c:pt idx="221">
                  <c:v>42443</c:v>
                </c:pt>
                <c:pt idx="222">
                  <c:v>42444</c:v>
                </c:pt>
                <c:pt idx="223">
                  <c:v>42445</c:v>
                </c:pt>
                <c:pt idx="224">
                  <c:v>42446</c:v>
                </c:pt>
                <c:pt idx="225">
                  <c:v>42447</c:v>
                </c:pt>
                <c:pt idx="226">
                  <c:v>42448</c:v>
                </c:pt>
                <c:pt idx="227">
                  <c:v>42449</c:v>
                </c:pt>
                <c:pt idx="228">
                  <c:v>42450</c:v>
                </c:pt>
                <c:pt idx="229">
                  <c:v>42451</c:v>
                </c:pt>
                <c:pt idx="230">
                  <c:v>42452</c:v>
                </c:pt>
                <c:pt idx="231">
                  <c:v>42453</c:v>
                </c:pt>
                <c:pt idx="232">
                  <c:v>42454</c:v>
                </c:pt>
                <c:pt idx="233">
                  <c:v>42455</c:v>
                </c:pt>
                <c:pt idx="234">
                  <c:v>42456</c:v>
                </c:pt>
                <c:pt idx="235">
                  <c:v>42457</c:v>
                </c:pt>
                <c:pt idx="236">
                  <c:v>42458</c:v>
                </c:pt>
                <c:pt idx="237">
                  <c:v>42459</c:v>
                </c:pt>
                <c:pt idx="238">
                  <c:v>42460</c:v>
                </c:pt>
                <c:pt idx="239">
                  <c:v>42461</c:v>
                </c:pt>
                <c:pt idx="240">
                  <c:v>42462</c:v>
                </c:pt>
                <c:pt idx="241">
                  <c:v>42463</c:v>
                </c:pt>
                <c:pt idx="242">
                  <c:v>42464</c:v>
                </c:pt>
                <c:pt idx="243">
                  <c:v>42465</c:v>
                </c:pt>
                <c:pt idx="244">
                  <c:v>42466</c:v>
                </c:pt>
                <c:pt idx="245">
                  <c:v>42467</c:v>
                </c:pt>
                <c:pt idx="246">
                  <c:v>42468</c:v>
                </c:pt>
                <c:pt idx="247">
                  <c:v>42469</c:v>
                </c:pt>
                <c:pt idx="248">
                  <c:v>42470</c:v>
                </c:pt>
                <c:pt idx="249">
                  <c:v>42471</c:v>
                </c:pt>
                <c:pt idx="250">
                  <c:v>42472</c:v>
                </c:pt>
                <c:pt idx="251">
                  <c:v>42473</c:v>
                </c:pt>
                <c:pt idx="252">
                  <c:v>42474</c:v>
                </c:pt>
                <c:pt idx="253">
                  <c:v>42475</c:v>
                </c:pt>
                <c:pt idx="254">
                  <c:v>42476</c:v>
                </c:pt>
                <c:pt idx="255">
                  <c:v>42477</c:v>
                </c:pt>
                <c:pt idx="256">
                  <c:v>42478</c:v>
                </c:pt>
                <c:pt idx="257">
                  <c:v>42479</c:v>
                </c:pt>
                <c:pt idx="258">
                  <c:v>42480</c:v>
                </c:pt>
                <c:pt idx="259">
                  <c:v>42481</c:v>
                </c:pt>
                <c:pt idx="260">
                  <c:v>42482</c:v>
                </c:pt>
                <c:pt idx="261">
                  <c:v>42483</c:v>
                </c:pt>
                <c:pt idx="262">
                  <c:v>42484</c:v>
                </c:pt>
                <c:pt idx="263">
                  <c:v>42485</c:v>
                </c:pt>
                <c:pt idx="264">
                  <c:v>42486</c:v>
                </c:pt>
                <c:pt idx="265">
                  <c:v>42487</c:v>
                </c:pt>
                <c:pt idx="266">
                  <c:v>42488</c:v>
                </c:pt>
                <c:pt idx="267">
                  <c:v>42489</c:v>
                </c:pt>
                <c:pt idx="268">
                  <c:v>42490</c:v>
                </c:pt>
                <c:pt idx="269">
                  <c:v>42491</c:v>
                </c:pt>
                <c:pt idx="270">
                  <c:v>42492</c:v>
                </c:pt>
                <c:pt idx="271">
                  <c:v>42493</c:v>
                </c:pt>
                <c:pt idx="272">
                  <c:v>42494</c:v>
                </c:pt>
                <c:pt idx="273">
                  <c:v>42495</c:v>
                </c:pt>
                <c:pt idx="274">
                  <c:v>42496</c:v>
                </c:pt>
                <c:pt idx="275">
                  <c:v>42497</c:v>
                </c:pt>
                <c:pt idx="276">
                  <c:v>42498</c:v>
                </c:pt>
                <c:pt idx="277">
                  <c:v>42499</c:v>
                </c:pt>
                <c:pt idx="278">
                  <c:v>42500</c:v>
                </c:pt>
                <c:pt idx="279">
                  <c:v>42501</c:v>
                </c:pt>
                <c:pt idx="280">
                  <c:v>42502</c:v>
                </c:pt>
                <c:pt idx="281">
                  <c:v>42503</c:v>
                </c:pt>
                <c:pt idx="282">
                  <c:v>42504</c:v>
                </c:pt>
                <c:pt idx="283">
                  <c:v>42505</c:v>
                </c:pt>
                <c:pt idx="284">
                  <c:v>42506</c:v>
                </c:pt>
                <c:pt idx="285">
                  <c:v>42507</c:v>
                </c:pt>
                <c:pt idx="286">
                  <c:v>42508</c:v>
                </c:pt>
                <c:pt idx="287">
                  <c:v>42509</c:v>
                </c:pt>
                <c:pt idx="288">
                  <c:v>42510</c:v>
                </c:pt>
                <c:pt idx="289">
                  <c:v>42511</c:v>
                </c:pt>
                <c:pt idx="290">
                  <c:v>42512</c:v>
                </c:pt>
                <c:pt idx="291">
                  <c:v>42513</c:v>
                </c:pt>
                <c:pt idx="292">
                  <c:v>42514</c:v>
                </c:pt>
                <c:pt idx="293">
                  <c:v>42515</c:v>
                </c:pt>
                <c:pt idx="294">
                  <c:v>42516</c:v>
                </c:pt>
                <c:pt idx="295">
                  <c:v>42517</c:v>
                </c:pt>
                <c:pt idx="296">
                  <c:v>42518</c:v>
                </c:pt>
                <c:pt idx="297">
                  <c:v>42519</c:v>
                </c:pt>
                <c:pt idx="298">
                  <c:v>42520</c:v>
                </c:pt>
                <c:pt idx="299">
                  <c:v>42521</c:v>
                </c:pt>
                <c:pt idx="300">
                  <c:v>42522</c:v>
                </c:pt>
                <c:pt idx="301">
                  <c:v>42523</c:v>
                </c:pt>
                <c:pt idx="302">
                  <c:v>42524</c:v>
                </c:pt>
                <c:pt idx="303">
                  <c:v>42525</c:v>
                </c:pt>
                <c:pt idx="304">
                  <c:v>42526</c:v>
                </c:pt>
                <c:pt idx="305">
                  <c:v>42527</c:v>
                </c:pt>
                <c:pt idx="306">
                  <c:v>42528</c:v>
                </c:pt>
                <c:pt idx="307">
                  <c:v>42529</c:v>
                </c:pt>
                <c:pt idx="308">
                  <c:v>42530</c:v>
                </c:pt>
                <c:pt idx="309">
                  <c:v>42531</c:v>
                </c:pt>
                <c:pt idx="310">
                  <c:v>42532</c:v>
                </c:pt>
                <c:pt idx="311">
                  <c:v>42533</c:v>
                </c:pt>
                <c:pt idx="312">
                  <c:v>42534</c:v>
                </c:pt>
                <c:pt idx="313">
                  <c:v>42535</c:v>
                </c:pt>
                <c:pt idx="314">
                  <c:v>42536</c:v>
                </c:pt>
                <c:pt idx="315">
                  <c:v>42537</c:v>
                </c:pt>
                <c:pt idx="316">
                  <c:v>42538</c:v>
                </c:pt>
                <c:pt idx="317">
                  <c:v>42539</c:v>
                </c:pt>
                <c:pt idx="318">
                  <c:v>42540</c:v>
                </c:pt>
                <c:pt idx="319">
                  <c:v>42541</c:v>
                </c:pt>
                <c:pt idx="320">
                  <c:v>42542</c:v>
                </c:pt>
                <c:pt idx="321">
                  <c:v>42543</c:v>
                </c:pt>
                <c:pt idx="322">
                  <c:v>42544</c:v>
                </c:pt>
                <c:pt idx="323">
                  <c:v>42545</c:v>
                </c:pt>
                <c:pt idx="324">
                  <c:v>42546</c:v>
                </c:pt>
                <c:pt idx="325">
                  <c:v>42547</c:v>
                </c:pt>
                <c:pt idx="326">
                  <c:v>42548</c:v>
                </c:pt>
                <c:pt idx="327">
                  <c:v>42549</c:v>
                </c:pt>
                <c:pt idx="328">
                  <c:v>42550</c:v>
                </c:pt>
                <c:pt idx="329">
                  <c:v>42551</c:v>
                </c:pt>
                <c:pt idx="330">
                  <c:v>42552</c:v>
                </c:pt>
                <c:pt idx="331">
                  <c:v>42553</c:v>
                </c:pt>
                <c:pt idx="332">
                  <c:v>42554</c:v>
                </c:pt>
                <c:pt idx="333">
                  <c:v>42555</c:v>
                </c:pt>
                <c:pt idx="334">
                  <c:v>42556</c:v>
                </c:pt>
                <c:pt idx="335">
                  <c:v>42557</c:v>
                </c:pt>
                <c:pt idx="336">
                  <c:v>42558</c:v>
                </c:pt>
                <c:pt idx="337">
                  <c:v>42559</c:v>
                </c:pt>
                <c:pt idx="338">
                  <c:v>42560</c:v>
                </c:pt>
                <c:pt idx="339">
                  <c:v>42561</c:v>
                </c:pt>
                <c:pt idx="340">
                  <c:v>42562</c:v>
                </c:pt>
                <c:pt idx="341">
                  <c:v>42563</c:v>
                </c:pt>
                <c:pt idx="342">
                  <c:v>42564</c:v>
                </c:pt>
                <c:pt idx="343">
                  <c:v>42565</c:v>
                </c:pt>
                <c:pt idx="344">
                  <c:v>42566</c:v>
                </c:pt>
                <c:pt idx="345">
                  <c:v>42567</c:v>
                </c:pt>
                <c:pt idx="346">
                  <c:v>42568</c:v>
                </c:pt>
                <c:pt idx="347">
                  <c:v>42569</c:v>
                </c:pt>
                <c:pt idx="348">
                  <c:v>42570</c:v>
                </c:pt>
                <c:pt idx="349">
                  <c:v>42571</c:v>
                </c:pt>
                <c:pt idx="350">
                  <c:v>42572</c:v>
                </c:pt>
                <c:pt idx="351">
                  <c:v>42573</c:v>
                </c:pt>
                <c:pt idx="352">
                  <c:v>42574</c:v>
                </c:pt>
                <c:pt idx="353">
                  <c:v>42575</c:v>
                </c:pt>
                <c:pt idx="354">
                  <c:v>42576</c:v>
                </c:pt>
                <c:pt idx="355">
                  <c:v>42577</c:v>
                </c:pt>
                <c:pt idx="356">
                  <c:v>42578</c:v>
                </c:pt>
                <c:pt idx="357">
                  <c:v>42579</c:v>
                </c:pt>
                <c:pt idx="358">
                  <c:v>42580</c:v>
                </c:pt>
                <c:pt idx="359">
                  <c:v>42581</c:v>
                </c:pt>
                <c:pt idx="360">
                  <c:v>42582</c:v>
                </c:pt>
                <c:pt idx="361">
                  <c:v>42583</c:v>
                </c:pt>
                <c:pt idx="362">
                  <c:v>42584</c:v>
                </c:pt>
                <c:pt idx="363">
                  <c:v>42585</c:v>
                </c:pt>
              </c:numCache>
            </c:numRef>
          </c:cat>
          <c:val>
            <c:numRef>
              <c:f>charts!$C$2:$C$365</c:f>
              <c:numCache>
                <c:formatCode>General</c:formatCode>
                <c:ptCount val="364"/>
                <c:pt idx="0">
                  <c:v>2.2786250000000003</c:v>
                </c:pt>
                <c:pt idx="1">
                  <c:v>2.1359166666666667</c:v>
                </c:pt>
                <c:pt idx="2">
                  <c:v>1.0844583333333333</c:v>
                </c:pt>
                <c:pt idx="3">
                  <c:v>1.9773749999999997</c:v>
                </c:pt>
                <c:pt idx="4">
                  <c:v>2.433958333333333</c:v>
                </c:pt>
                <c:pt idx="5">
                  <c:v>2.9383750000000002</c:v>
                </c:pt>
                <c:pt idx="6">
                  <c:v>2.777041666666666</c:v>
                </c:pt>
                <c:pt idx="7">
                  <c:v>3.0002916666666675</c:v>
                </c:pt>
                <c:pt idx="8">
                  <c:v>2.8338333333333332</c:v>
                </c:pt>
                <c:pt idx="9">
                  <c:v>2.7268749999999997</c:v>
                </c:pt>
                <c:pt idx="10">
                  <c:v>2.4136249999999992</c:v>
                </c:pt>
                <c:pt idx="11">
                  <c:v>2.6166666666666663</c:v>
                </c:pt>
                <c:pt idx="12">
                  <c:v>1.9266249999999996</c:v>
                </c:pt>
                <c:pt idx="13">
                  <c:v>2.9984583333333337</c:v>
                </c:pt>
                <c:pt idx="14">
                  <c:v>3.0816666666666666</c:v>
                </c:pt>
                <c:pt idx="15">
                  <c:v>2.849416666666666</c:v>
                </c:pt>
                <c:pt idx="16">
                  <c:v>2.5247916666666672</c:v>
                </c:pt>
                <c:pt idx="17">
                  <c:v>2.8991666666666664</c:v>
                </c:pt>
                <c:pt idx="18">
                  <c:v>3.2769999999999992</c:v>
                </c:pt>
                <c:pt idx="19">
                  <c:v>3.3877083333333338</c:v>
                </c:pt>
                <c:pt idx="20">
                  <c:v>2.5779583333333336</c:v>
                </c:pt>
                <c:pt idx="21">
                  <c:v>3.3987083333333334</c:v>
                </c:pt>
                <c:pt idx="22">
                  <c:v>3.3870000000000005</c:v>
                </c:pt>
                <c:pt idx="23">
                  <c:v>3.8065416666666665</c:v>
                </c:pt>
                <c:pt idx="24">
                  <c:v>3.1640833333333336</c:v>
                </c:pt>
                <c:pt idx="25">
                  <c:v>2.5931666666666673</c:v>
                </c:pt>
                <c:pt idx="26">
                  <c:v>3.6667916666666667</c:v>
                </c:pt>
                <c:pt idx="27">
                  <c:v>3.9142916666666667</c:v>
                </c:pt>
                <c:pt idx="28">
                  <c:v>3.3987499999999997</c:v>
                </c:pt>
                <c:pt idx="29">
                  <c:v>3.0806666666666662</c:v>
                </c:pt>
                <c:pt idx="30">
                  <c:v>1.716208333333334</c:v>
                </c:pt>
                <c:pt idx="31">
                  <c:v>0.95099999999999996</c:v>
                </c:pt>
                <c:pt idx="32">
                  <c:v>1.8235833333333333</c:v>
                </c:pt>
                <c:pt idx="33">
                  <c:v>2.1983333333333328</c:v>
                </c:pt>
                <c:pt idx="34">
                  <c:v>3.0237916666666673</c:v>
                </c:pt>
                <c:pt idx="35">
                  <c:v>3.4707916666666665</c:v>
                </c:pt>
                <c:pt idx="36">
                  <c:v>3.5476666666666676</c:v>
                </c:pt>
                <c:pt idx="37">
                  <c:v>3.5773333333333333</c:v>
                </c:pt>
                <c:pt idx="38">
                  <c:v>3.3353750000000004</c:v>
                </c:pt>
                <c:pt idx="39">
                  <c:v>3.1365416666666666</c:v>
                </c:pt>
                <c:pt idx="40">
                  <c:v>1.252291666666667</c:v>
                </c:pt>
                <c:pt idx="41">
                  <c:v>8.8541666666666685E-2</c:v>
                </c:pt>
                <c:pt idx="42">
                  <c:v>0.20037500000000005</c:v>
                </c:pt>
                <c:pt idx="43">
                  <c:v>0.39437499999999998</c:v>
                </c:pt>
                <c:pt idx="44">
                  <c:v>0.47958333333333353</c:v>
                </c:pt>
                <c:pt idx="45">
                  <c:v>0.44279166666666669</c:v>
                </c:pt>
                <c:pt idx="46">
                  <c:v>0.56904166666666656</c:v>
                </c:pt>
                <c:pt idx="47">
                  <c:v>1.1934583333333333</c:v>
                </c:pt>
                <c:pt idx="48">
                  <c:v>1.7014583333333331</c:v>
                </c:pt>
                <c:pt idx="49">
                  <c:v>2.235958333333333</c:v>
                </c:pt>
                <c:pt idx="50">
                  <c:v>2.8229583333333337</c:v>
                </c:pt>
                <c:pt idx="51">
                  <c:v>2.5726249999999995</c:v>
                </c:pt>
                <c:pt idx="52">
                  <c:v>2.2414999999999998</c:v>
                </c:pt>
                <c:pt idx="53">
                  <c:v>1.9058333333333335</c:v>
                </c:pt>
                <c:pt idx="54">
                  <c:v>1.6654166666666661</c:v>
                </c:pt>
                <c:pt idx="55">
                  <c:v>2.5285000000000002</c:v>
                </c:pt>
                <c:pt idx="56">
                  <c:v>3.164458333333334</c:v>
                </c:pt>
                <c:pt idx="57">
                  <c:v>1.3642916666666665</c:v>
                </c:pt>
                <c:pt idx="58">
                  <c:v>0.97250000000000003</c:v>
                </c:pt>
                <c:pt idx="59">
                  <c:v>1.4497499999999999</c:v>
                </c:pt>
                <c:pt idx="60">
                  <c:v>1.9800833333333332</c:v>
                </c:pt>
                <c:pt idx="61">
                  <c:v>1.4864999999999997</c:v>
                </c:pt>
                <c:pt idx="62">
                  <c:v>1.9135</c:v>
                </c:pt>
                <c:pt idx="63">
                  <c:v>2.0615416666666668</c:v>
                </c:pt>
                <c:pt idx="64">
                  <c:v>2.1506666666666665</c:v>
                </c:pt>
                <c:pt idx="65">
                  <c:v>2.7444166666666665</c:v>
                </c:pt>
                <c:pt idx="66">
                  <c:v>0.98229166666666679</c:v>
                </c:pt>
                <c:pt idx="67">
                  <c:v>0.78066666666666673</c:v>
                </c:pt>
                <c:pt idx="68">
                  <c:v>1.4062499999999998</c:v>
                </c:pt>
                <c:pt idx="69">
                  <c:v>1.7765833333333336</c:v>
                </c:pt>
                <c:pt idx="70">
                  <c:v>1.595291666666667</c:v>
                </c:pt>
                <c:pt idx="71">
                  <c:v>1.8868750000000001</c:v>
                </c:pt>
                <c:pt idx="72">
                  <c:v>2.381791666666667</c:v>
                </c:pt>
                <c:pt idx="73">
                  <c:v>2.6065</c:v>
                </c:pt>
                <c:pt idx="74">
                  <c:v>1.0276666666666667</c:v>
                </c:pt>
                <c:pt idx="75">
                  <c:v>0.29370833333333335</c:v>
                </c:pt>
                <c:pt idx="76">
                  <c:v>0.27016666666666672</c:v>
                </c:pt>
                <c:pt idx="77">
                  <c:v>0.21395833333333328</c:v>
                </c:pt>
                <c:pt idx="78">
                  <c:v>0.33208333333333334</c:v>
                </c:pt>
                <c:pt idx="79">
                  <c:v>0.205875</c:v>
                </c:pt>
                <c:pt idx="80">
                  <c:v>9.195833333333335E-2</c:v>
                </c:pt>
                <c:pt idx="81">
                  <c:v>7.6708333333333309E-2</c:v>
                </c:pt>
                <c:pt idx="82">
                  <c:v>5.2166666666666667E-2</c:v>
                </c:pt>
                <c:pt idx="83">
                  <c:v>5.2166666666666667E-2</c:v>
                </c:pt>
                <c:pt idx="84">
                  <c:v>5.1000000000000011E-2</c:v>
                </c:pt>
                <c:pt idx="85">
                  <c:v>6.3833333333333325E-2</c:v>
                </c:pt>
                <c:pt idx="86">
                  <c:v>7.783333333333331E-2</c:v>
                </c:pt>
                <c:pt idx="87">
                  <c:v>0.10233333333333337</c:v>
                </c:pt>
                <c:pt idx="88">
                  <c:v>0.10350000000000004</c:v>
                </c:pt>
                <c:pt idx="89">
                  <c:v>0.1163333333333334</c:v>
                </c:pt>
                <c:pt idx="90">
                  <c:v>0.1361666666666666</c:v>
                </c:pt>
                <c:pt idx="91">
                  <c:v>0.14899999999999994</c:v>
                </c:pt>
                <c:pt idx="92">
                  <c:v>0.13033333333333327</c:v>
                </c:pt>
                <c:pt idx="93">
                  <c:v>0.15483333333333327</c:v>
                </c:pt>
                <c:pt idx="94">
                  <c:v>0.1606666666666666</c:v>
                </c:pt>
                <c:pt idx="95">
                  <c:v>0.16524999999999992</c:v>
                </c:pt>
                <c:pt idx="96">
                  <c:v>0.16183333333333327</c:v>
                </c:pt>
                <c:pt idx="97">
                  <c:v>0.17312499999999997</c:v>
                </c:pt>
                <c:pt idx="98">
                  <c:v>0.1606666666666666</c:v>
                </c:pt>
                <c:pt idx="99">
                  <c:v>0.16508333333333322</c:v>
                </c:pt>
                <c:pt idx="100">
                  <c:v>0.15366666666666662</c:v>
                </c:pt>
                <c:pt idx="101">
                  <c:v>0.16487499999999994</c:v>
                </c:pt>
                <c:pt idx="102">
                  <c:v>0.17641666666666664</c:v>
                </c:pt>
                <c:pt idx="103">
                  <c:v>0.18662500000000001</c:v>
                </c:pt>
                <c:pt idx="104">
                  <c:v>0.13733333333333328</c:v>
                </c:pt>
                <c:pt idx="105">
                  <c:v>0.1606666666666666</c:v>
                </c:pt>
                <c:pt idx="106">
                  <c:v>0.13499999999999993</c:v>
                </c:pt>
                <c:pt idx="107">
                  <c:v>0.15366666666666659</c:v>
                </c:pt>
                <c:pt idx="108">
                  <c:v>0.15249999999999994</c:v>
                </c:pt>
                <c:pt idx="109">
                  <c:v>0.14666666666666661</c:v>
                </c:pt>
                <c:pt idx="110">
                  <c:v>0.13849999999999993</c:v>
                </c:pt>
                <c:pt idx="111">
                  <c:v>0.15133333333333329</c:v>
                </c:pt>
                <c:pt idx="112">
                  <c:v>0.15483333333333327</c:v>
                </c:pt>
                <c:pt idx="113">
                  <c:v>0.14316666666666658</c:v>
                </c:pt>
                <c:pt idx="114">
                  <c:v>0.13499999999999993</c:v>
                </c:pt>
                <c:pt idx="115">
                  <c:v>0.13499999999999993</c:v>
                </c:pt>
                <c:pt idx="116">
                  <c:v>0.13499999999999993</c:v>
                </c:pt>
                <c:pt idx="117">
                  <c:v>0.15366666666666659</c:v>
                </c:pt>
                <c:pt idx="118">
                  <c:v>0.14666666666666658</c:v>
                </c:pt>
                <c:pt idx="119">
                  <c:v>0.13499999999999993</c:v>
                </c:pt>
                <c:pt idx="120">
                  <c:v>0.13149999999999995</c:v>
                </c:pt>
                <c:pt idx="121">
                  <c:v>0.15133333333333326</c:v>
                </c:pt>
                <c:pt idx="122">
                  <c:v>0.15016666666666659</c:v>
                </c:pt>
                <c:pt idx="123">
                  <c:v>0.13383333333333328</c:v>
                </c:pt>
                <c:pt idx="124">
                  <c:v>0.13966666666666663</c:v>
                </c:pt>
                <c:pt idx="125">
                  <c:v>0.13150000000000006</c:v>
                </c:pt>
                <c:pt idx="126">
                  <c:v>9.883333333333337E-2</c:v>
                </c:pt>
                <c:pt idx="127">
                  <c:v>0.10583333333333329</c:v>
                </c:pt>
                <c:pt idx="128">
                  <c:v>0.14316666666666661</c:v>
                </c:pt>
                <c:pt idx="129">
                  <c:v>0.15133333333333324</c:v>
                </c:pt>
                <c:pt idx="130">
                  <c:v>0.12683333333333327</c:v>
                </c:pt>
                <c:pt idx="131">
                  <c:v>0.19937499999999997</c:v>
                </c:pt>
                <c:pt idx="132">
                  <c:v>0.20983333333333343</c:v>
                </c:pt>
                <c:pt idx="133">
                  <c:v>0.19358333333333333</c:v>
                </c:pt>
                <c:pt idx="134">
                  <c:v>0.19583333333333333</c:v>
                </c:pt>
                <c:pt idx="135">
                  <c:v>0.20758333333333343</c:v>
                </c:pt>
                <c:pt idx="136">
                  <c:v>0.17537500000000003</c:v>
                </c:pt>
                <c:pt idx="137">
                  <c:v>0.19816666666666671</c:v>
                </c:pt>
                <c:pt idx="138">
                  <c:v>0.14512500000000006</c:v>
                </c:pt>
                <c:pt idx="139">
                  <c:v>7.4333333333333307E-2</c:v>
                </c:pt>
                <c:pt idx="140">
                  <c:v>0.12099999999999995</c:v>
                </c:pt>
                <c:pt idx="141">
                  <c:v>0.17874999999999999</c:v>
                </c:pt>
                <c:pt idx="142">
                  <c:v>0.19000000000000003</c:v>
                </c:pt>
                <c:pt idx="143">
                  <c:v>0.14433333333333323</c:v>
                </c:pt>
                <c:pt idx="144">
                  <c:v>9.6500000000000016E-2</c:v>
                </c:pt>
                <c:pt idx="145">
                  <c:v>0.12683333333333327</c:v>
                </c:pt>
                <c:pt idx="146">
                  <c:v>0.1198333333333334</c:v>
                </c:pt>
                <c:pt idx="147">
                  <c:v>8.4833333333333316E-2</c:v>
                </c:pt>
                <c:pt idx="148">
                  <c:v>7.8999999999999973E-2</c:v>
                </c:pt>
                <c:pt idx="149">
                  <c:v>7.8999999999999973E-2</c:v>
                </c:pt>
                <c:pt idx="150">
                  <c:v>7.8999999999999973E-2</c:v>
                </c:pt>
                <c:pt idx="151">
                  <c:v>7.4333333333333307E-2</c:v>
                </c:pt>
                <c:pt idx="152">
                  <c:v>5.6833333333333326E-2</c:v>
                </c:pt>
                <c:pt idx="153">
                  <c:v>5.1000000000000011E-2</c:v>
                </c:pt>
                <c:pt idx="154">
                  <c:v>5.1000000000000011E-2</c:v>
                </c:pt>
                <c:pt idx="155">
                  <c:v>5.1000000000000011E-2</c:v>
                </c:pt>
                <c:pt idx="156">
                  <c:v>5.1000000000000011E-2</c:v>
                </c:pt>
                <c:pt idx="157">
                  <c:v>4.9875000000000003E-2</c:v>
                </c:pt>
                <c:pt idx="158">
                  <c:v>4.6500000000000014E-2</c:v>
                </c:pt>
                <c:pt idx="159">
                  <c:v>3.1875000000000014E-2</c:v>
                </c:pt>
                <c:pt idx="160">
                  <c:v>2.4000000000000007E-2</c:v>
                </c:pt>
                <c:pt idx="161">
                  <c:v>2.4000000000000007E-2</c:v>
                </c:pt>
                <c:pt idx="162">
                  <c:v>2.4000000000000007E-2</c:v>
                </c:pt>
                <c:pt idx="163">
                  <c:v>2.4000000000000007E-2</c:v>
                </c:pt>
                <c:pt idx="164">
                  <c:v>2.4000000000000007E-2</c:v>
                </c:pt>
                <c:pt idx="165">
                  <c:v>2.4000000000000007E-2</c:v>
                </c:pt>
                <c:pt idx="166">
                  <c:v>2.4000000000000007E-2</c:v>
                </c:pt>
                <c:pt idx="167">
                  <c:v>2.4000000000000007E-2</c:v>
                </c:pt>
                <c:pt idx="168">
                  <c:v>2.4000000000000007E-2</c:v>
                </c:pt>
                <c:pt idx="169">
                  <c:v>2.4000000000000007E-2</c:v>
                </c:pt>
                <c:pt idx="170">
                  <c:v>2.4000000000000007E-2</c:v>
                </c:pt>
                <c:pt idx="171">
                  <c:v>2.4000000000000007E-2</c:v>
                </c:pt>
                <c:pt idx="172">
                  <c:v>2.4000000000000007E-2</c:v>
                </c:pt>
                <c:pt idx="173">
                  <c:v>2.4000000000000007E-2</c:v>
                </c:pt>
                <c:pt idx="174">
                  <c:v>2.4000000000000007E-2</c:v>
                </c:pt>
                <c:pt idx="175">
                  <c:v>2.4000000000000007E-2</c:v>
                </c:pt>
                <c:pt idx="176">
                  <c:v>2.0500000000000008E-2</c:v>
                </c:pt>
                <c:pt idx="177">
                  <c:v>9.9999999999999967E-3</c:v>
                </c:pt>
                <c:pt idx="178">
                  <c:v>-4.0000000000000027E-3</c:v>
                </c:pt>
                <c:pt idx="179">
                  <c:v>-2.8333333333333357E-3</c:v>
                </c:pt>
                <c:pt idx="180">
                  <c:v>-4.0000000000000027E-3</c:v>
                </c:pt>
                <c:pt idx="181">
                  <c:v>-4.0000000000000027E-3</c:v>
                </c:pt>
                <c:pt idx="182">
                  <c:v>-4.0000000000000027E-3</c:v>
                </c:pt>
                <c:pt idx="183">
                  <c:v>-4.0000000000000027E-3</c:v>
                </c:pt>
                <c:pt idx="184">
                  <c:v>-4.0000000000000027E-3</c:v>
                </c:pt>
                <c:pt idx="185">
                  <c:v>-4.0000000000000027E-3</c:v>
                </c:pt>
                <c:pt idx="186">
                  <c:v>-4.0000000000000027E-3</c:v>
                </c:pt>
                <c:pt idx="187">
                  <c:v>-4.0000000000000027E-3</c:v>
                </c:pt>
                <c:pt idx="188">
                  <c:v>-4.0000000000000027E-3</c:v>
                </c:pt>
                <c:pt idx="189">
                  <c:v>-4.0000000000000027E-3</c:v>
                </c:pt>
                <c:pt idx="190">
                  <c:v>-4.0000000000000027E-3</c:v>
                </c:pt>
                <c:pt idx="191">
                  <c:v>-4.0000000000000027E-3</c:v>
                </c:pt>
                <c:pt idx="192">
                  <c:v>-4.0000000000000027E-3</c:v>
                </c:pt>
                <c:pt idx="193">
                  <c:v>-4.0000000000000027E-3</c:v>
                </c:pt>
                <c:pt idx="194">
                  <c:v>-4.0000000000000027E-3</c:v>
                </c:pt>
                <c:pt idx="195">
                  <c:v>-4.0000000000000027E-3</c:v>
                </c:pt>
                <c:pt idx="196">
                  <c:v>-5.1666666666666692E-3</c:v>
                </c:pt>
                <c:pt idx="197">
                  <c:v>-5.1666666666666692E-3</c:v>
                </c:pt>
                <c:pt idx="198">
                  <c:v>-6.3333333333333366E-3</c:v>
                </c:pt>
                <c:pt idx="199">
                  <c:v>-5.1666666666666692E-3</c:v>
                </c:pt>
                <c:pt idx="200">
                  <c:v>-7.5000000000000023E-3</c:v>
                </c:pt>
                <c:pt idx="201">
                  <c:v>-1.9166666666666676E-2</c:v>
                </c:pt>
                <c:pt idx="202">
                  <c:v>-2.5000000000000012E-2</c:v>
                </c:pt>
                <c:pt idx="203">
                  <c:v>-3.0833333333333351E-2</c:v>
                </c:pt>
                <c:pt idx="204">
                  <c:v>-3.2000000000000021E-2</c:v>
                </c:pt>
                <c:pt idx="205">
                  <c:v>-3.0833333333333351E-2</c:v>
                </c:pt>
                <c:pt idx="206">
                  <c:v>-3.2000000000000021E-2</c:v>
                </c:pt>
                <c:pt idx="207">
                  <c:v>-3.2000000000000021E-2</c:v>
                </c:pt>
                <c:pt idx="208">
                  <c:v>-3.2000000000000021E-2</c:v>
                </c:pt>
                <c:pt idx="209">
                  <c:v>-3.2000000000000021E-2</c:v>
                </c:pt>
                <c:pt idx="210">
                  <c:v>-3.2000000000000021E-2</c:v>
                </c:pt>
                <c:pt idx="211">
                  <c:v>-3.2000000000000021E-2</c:v>
                </c:pt>
                <c:pt idx="212">
                  <c:v>-3.2000000000000021E-2</c:v>
                </c:pt>
                <c:pt idx="213">
                  <c:v>-3.2000000000000021E-2</c:v>
                </c:pt>
                <c:pt idx="214">
                  <c:v>-3.2000000000000021E-2</c:v>
                </c:pt>
                <c:pt idx="215">
                  <c:v>-3.2000000000000021E-2</c:v>
                </c:pt>
                <c:pt idx="216">
                  <c:v>-3.2000000000000021E-2</c:v>
                </c:pt>
                <c:pt idx="217">
                  <c:v>-3.2000000000000021E-2</c:v>
                </c:pt>
                <c:pt idx="218">
                  <c:v>-3.2000000000000021E-2</c:v>
                </c:pt>
                <c:pt idx="219">
                  <c:v>-3.2000000000000021E-2</c:v>
                </c:pt>
                <c:pt idx="220">
                  <c:v>-3.2000000000000021E-2</c:v>
                </c:pt>
                <c:pt idx="221">
                  <c:v>-3.2000000000000021E-2</c:v>
                </c:pt>
                <c:pt idx="222">
                  <c:v>-3.2000000000000021E-2</c:v>
                </c:pt>
                <c:pt idx="223">
                  <c:v>-3.2000000000000021E-2</c:v>
                </c:pt>
                <c:pt idx="224">
                  <c:v>-3.2000000000000021E-2</c:v>
                </c:pt>
                <c:pt idx="225">
                  <c:v>-3.2000000000000021E-2</c:v>
                </c:pt>
                <c:pt idx="226">
                  <c:v>-3.2000000000000021E-2</c:v>
                </c:pt>
                <c:pt idx="227">
                  <c:v>-3.2000000000000021E-2</c:v>
                </c:pt>
                <c:pt idx="228">
                  <c:v>-3.2000000000000021E-2</c:v>
                </c:pt>
                <c:pt idx="229">
                  <c:v>-3.2000000000000021E-2</c:v>
                </c:pt>
                <c:pt idx="230">
                  <c:v>-3.2000000000000021E-2</c:v>
                </c:pt>
                <c:pt idx="231">
                  <c:v>-4.2500000000000017E-2</c:v>
                </c:pt>
                <c:pt idx="232">
                  <c:v>-5.4166666666666696E-2</c:v>
                </c:pt>
                <c:pt idx="233">
                  <c:v>-5.8833333333333369E-2</c:v>
                </c:pt>
                <c:pt idx="234">
                  <c:v>-6.0000000000000032E-2</c:v>
                </c:pt>
                <c:pt idx="235">
                  <c:v>-6.0000000000000032E-2</c:v>
                </c:pt>
                <c:pt idx="236">
                  <c:v>-6.0000000000000032E-2</c:v>
                </c:pt>
                <c:pt idx="237">
                  <c:v>-6.0000000000000032E-2</c:v>
                </c:pt>
                <c:pt idx="238">
                  <c:v>-6.0000000000000032E-2</c:v>
                </c:pt>
                <c:pt idx="239">
                  <c:v>-6.0000000000000032E-2</c:v>
                </c:pt>
                <c:pt idx="240">
                  <c:v>-6.0000000000000032E-2</c:v>
                </c:pt>
                <c:pt idx="241">
                  <c:v>-6.0000000000000032E-2</c:v>
                </c:pt>
                <c:pt idx="242">
                  <c:v>-6.0000000000000032E-2</c:v>
                </c:pt>
                <c:pt idx="243">
                  <c:v>-6.0000000000000032E-2</c:v>
                </c:pt>
                <c:pt idx="244">
                  <c:v>-6.0000000000000032E-2</c:v>
                </c:pt>
                <c:pt idx="245">
                  <c:v>-6.0000000000000032E-2</c:v>
                </c:pt>
                <c:pt idx="246">
                  <c:v>-6.0000000000000032E-2</c:v>
                </c:pt>
                <c:pt idx="247">
                  <c:v>-6.0000000000000032E-2</c:v>
                </c:pt>
                <c:pt idx="248">
                  <c:v>-6.0000000000000032E-2</c:v>
                </c:pt>
                <c:pt idx="249">
                  <c:v>-6.1166666666666702E-2</c:v>
                </c:pt>
                <c:pt idx="250">
                  <c:v>-6.7000000000000032E-2</c:v>
                </c:pt>
                <c:pt idx="251">
                  <c:v>-8.3333333333333356E-2</c:v>
                </c:pt>
                <c:pt idx="252">
                  <c:v>-8.5666666666666683E-2</c:v>
                </c:pt>
                <c:pt idx="253">
                  <c:v>-8.683333333333336E-2</c:v>
                </c:pt>
                <c:pt idx="254">
                  <c:v>-8.8000000000000023E-2</c:v>
                </c:pt>
                <c:pt idx="255">
                  <c:v>-8.8000000000000023E-2</c:v>
                </c:pt>
                <c:pt idx="256">
                  <c:v>-8.683333333333336E-2</c:v>
                </c:pt>
                <c:pt idx="257">
                  <c:v>-8.8000000000000023E-2</c:v>
                </c:pt>
                <c:pt idx="258">
                  <c:v>-8.8000000000000023E-2</c:v>
                </c:pt>
                <c:pt idx="259">
                  <c:v>-8.8000000000000023E-2</c:v>
                </c:pt>
                <c:pt idx="260">
                  <c:v>-8.8000000000000023E-2</c:v>
                </c:pt>
                <c:pt idx="261">
                  <c:v>-8.8000000000000023E-2</c:v>
                </c:pt>
                <c:pt idx="262">
                  <c:v>-6.7000000000000018E-2</c:v>
                </c:pt>
                <c:pt idx="263">
                  <c:v>-4.0000000000000027E-3</c:v>
                </c:pt>
                <c:pt idx="264">
                  <c:v>-4.0000000000000027E-3</c:v>
                </c:pt>
                <c:pt idx="265">
                  <c:v>-4.0000000000000027E-3</c:v>
                </c:pt>
                <c:pt idx="266">
                  <c:v>-4.0000000000000027E-3</c:v>
                </c:pt>
                <c:pt idx="267">
                  <c:v>-4.0000000000000027E-3</c:v>
                </c:pt>
                <c:pt idx="268">
                  <c:v>-4.0000000000000027E-3</c:v>
                </c:pt>
                <c:pt idx="269">
                  <c:v>-2.1500000000000009E-2</c:v>
                </c:pt>
                <c:pt idx="270">
                  <c:v>-3.2000000000000021E-2</c:v>
                </c:pt>
                <c:pt idx="271">
                  <c:v>-3.0833333333333351E-2</c:v>
                </c:pt>
                <c:pt idx="272">
                  <c:v>-3.2000000000000021E-2</c:v>
                </c:pt>
                <c:pt idx="273">
                  <c:v>-3.2000000000000021E-2</c:v>
                </c:pt>
                <c:pt idx="274">
                  <c:v>-2.8500000000000015E-2</c:v>
                </c:pt>
                <c:pt idx="275">
                  <c:v>8.8333333333333319E-3</c:v>
                </c:pt>
                <c:pt idx="276">
                  <c:v>1.8166666666666671E-2</c:v>
                </c:pt>
                <c:pt idx="277">
                  <c:v>2.4000000000000007E-2</c:v>
                </c:pt>
                <c:pt idx="278">
                  <c:v>2.4000000000000007E-2</c:v>
                </c:pt>
                <c:pt idx="279">
                  <c:v>2.4000000000000007E-2</c:v>
                </c:pt>
                <c:pt idx="280">
                  <c:v>2.4000000000000007E-2</c:v>
                </c:pt>
                <c:pt idx="281">
                  <c:v>2.4000000000000007E-2</c:v>
                </c:pt>
                <c:pt idx="282">
                  <c:v>2.4000000000000007E-2</c:v>
                </c:pt>
                <c:pt idx="283">
                  <c:v>2.4000000000000007E-2</c:v>
                </c:pt>
                <c:pt idx="284">
                  <c:v>2.4000000000000007E-2</c:v>
                </c:pt>
                <c:pt idx="285">
                  <c:v>2.4000000000000007E-2</c:v>
                </c:pt>
                <c:pt idx="286">
                  <c:v>2.4000000000000007E-2</c:v>
                </c:pt>
                <c:pt idx="287">
                  <c:v>2.4000000000000007E-2</c:v>
                </c:pt>
                <c:pt idx="288">
                  <c:v>2.4000000000000007E-2</c:v>
                </c:pt>
                <c:pt idx="289">
                  <c:v>2.4000000000000007E-2</c:v>
                </c:pt>
                <c:pt idx="290">
                  <c:v>2.4000000000000007E-2</c:v>
                </c:pt>
                <c:pt idx="291">
                  <c:v>2.4000000000000007E-2</c:v>
                </c:pt>
                <c:pt idx="292">
                  <c:v>2.4000000000000007E-2</c:v>
                </c:pt>
                <c:pt idx="293">
                  <c:v>2.4000000000000007E-2</c:v>
                </c:pt>
                <c:pt idx="294">
                  <c:v>2.4000000000000007E-2</c:v>
                </c:pt>
                <c:pt idx="295">
                  <c:v>2.4000000000000007E-2</c:v>
                </c:pt>
                <c:pt idx="296">
                  <c:v>2.4000000000000007E-2</c:v>
                </c:pt>
                <c:pt idx="297">
                  <c:v>2.4000000000000007E-2</c:v>
                </c:pt>
                <c:pt idx="298">
                  <c:v>2.4000000000000007E-2</c:v>
                </c:pt>
                <c:pt idx="299">
                  <c:v>2.4000000000000007E-2</c:v>
                </c:pt>
                <c:pt idx="300">
                  <c:v>2.4000000000000007E-2</c:v>
                </c:pt>
                <c:pt idx="301">
                  <c:v>2.4000000000000007E-2</c:v>
                </c:pt>
                <c:pt idx="302">
                  <c:v>2.4000000000000007E-2</c:v>
                </c:pt>
                <c:pt idx="303">
                  <c:v>2.4000000000000007E-2</c:v>
                </c:pt>
                <c:pt idx="304">
                  <c:v>2.4000000000000007E-2</c:v>
                </c:pt>
                <c:pt idx="305">
                  <c:v>2.4000000000000007E-2</c:v>
                </c:pt>
                <c:pt idx="306">
                  <c:v>2.4000000000000007E-2</c:v>
                </c:pt>
                <c:pt idx="307">
                  <c:v>2.4000000000000007E-2</c:v>
                </c:pt>
                <c:pt idx="308">
                  <c:v>2.4000000000000007E-2</c:v>
                </c:pt>
                <c:pt idx="309">
                  <c:v>2.4000000000000007E-2</c:v>
                </c:pt>
                <c:pt idx="310">
                  <c:v>2.4000000000000007E-2</c:v>
                </c:pt>
                <c:pt idx="311">
                  <c:v>2.4000000000000007E-2</c:v>
                </c:pt>
                <c:pt idx="312">
                  <c:v>2.4000000000000007E-2</c:v>
                </c:pt>
                <c:pt idx="313">
                  <c:v>2.4000000000000007E-2</c:v>
                </c:pt>
                <c:pt idx="314">
                  <c:v>2.4000000000000007E-2</c:v>
                </c:pt>
                <c:pt idx="315">
                  <c:v>2.4000000000000007E-2</c:v>
                </c:pt>
                <c:pt idx="316">
                  <c:v>2.4000000000000007E-2</c:v>
                </c:pt>
                <c:pt idx="317">
                  <c:v>2.4000000000000007E-2</c:v>
                </c:pt>
                <c:pt idx="318">
                  <c:v>2.4000000000000007E-2</c:v>
                </c:pt>
                <c:pt idx="319">
                  <c:v>2.4000000000000007E-2</c:v>
                </c:pt>
                <c:pt idx="320">
                  <c:v>2.4000000000000007E-2</c:v>
                </c:pt>
                <c:pt idx="321">
                  <c:v>2.4000000000000007E-2</c:v>
                </c:pt>
                <c:pt idx="322">
                  <c:v>2.4000000000000007E-2</c:v>
                </c:pt>
                <c:pt idx="323">
                  <c:v>2.4000000000000007E-2</c:v>
                </c:pt>
                <c:pt idx="324">
                  <c:v>2.4000000000000007E-2</c:v>
                </c:pt>
                <c:pt idx="325">
                  <c:v>2.4000000000000007E-2</c:v>
                </c:pt>
                <c:pt idx="326">
                  <c:v>2.4000000000000007E-2</c:v>
                </c:pt>
                <c:pt idx="327">
                  <c:v>2.4000000000000007E-2</c:v>
                </c:pt>
                <c:pt idx="328">
                  <c:v>2.4000000000000007E-2</c:v>
                </c:pt>
                <c:pt idx="329">
                  <c:v>2.4000000000000007E-2</c:v>
                </c:pt>
                <c:pt idx="330">
                  <c:v>2.4000000000000007E-2</c:v>
                </c:pt>
                <c:pt idx="331">
                  <c:v>2.4000000000000007E-2</c:v>
                </c:pt>
                <c:pt idx="332">
                  <c:v>2.4000000000000007E-2</c:v>
                </c:pt>
                <c:pt idx="333">
                  <c:v>2.4000000000000007E-2</c:v>
                </c:pt>
                <c:pt idx="334">
                  <c:v>2.4000000000000007E-2</c:v>
                </c:pt>
                <c:pt idx="335">
                  <c:v>2.4000000000000007E-2</c:v>
                </c:pt>
                <c:pt idx="336">
                  <c:v>2.4000000000000007E-2</c:v>
                </c:pt>
                <c:pt idx="337">
                  <c:v>2.4000000000000007E-2</c:v>
                </c:pt>
                <c:pt idx="338">
                  <c:v>2.4000000000000007E-2</c:v>
                </c:pt>
                <c:pt idx="339">
                  <c:v>2.4000000000000007E-2</c:v>
                </c:pt>
                <c:pt idx="340">
                  <c:v>2.4000000000000007E-2</c:v>
                </c:pt>
                <c:pt idx="341">
                  <c:v>2.4000000000000007E-2</c:v>
                </c:pt>
                <c:pt idx="342">
                  <c:v>2.4000000000000007E-2</c:v>
                </c:pt>
                <c:pt idx="343">
                  <c:v>2.4000000000000007E-2</c:v>
                </c:pt>
                <c:pt idx="344">
                  <c:v>2.4000000000000007E-2</c:v>
                </c:pt>
                <c:pt idx="345">
                  <c:v>2.4000000000000007E-2</c:v>
                </c:pt>
                <c:pt idx="346">
                  <c:v>2.4000000000000007E-2</c:v>
                </c:pt>
                <c:pt idx="347">
                  <c:v>2.4000000000000007E-2</c:v>
                </c:pt>
                <c:pt idx="348">
                  <c:v>3.5291666666666673E-2</c:v>
                </c:pt>
                <c:pt idx="349">
                  <c:v>2.8500000000000008E-2</c:v>
                </c:pt>
                <c:pt idx="350">
                  <c:v>2.4000000000000007E-2</c:v>
                </c:pt>
                <c:pt idx="351">
                  <c:v>0.11720833333333332</c:v>
                </c:pt>
                <c:pt idx="352">
                  <c:v>0.32804166666666668</c:v>
                </c:pt>
                <c:pt idx="353">
                  <c:v>0.42250000000000004</c:v>
                </c:pt>
                <c:pt idx="354">
                  <c:v>0.58295833333333347</c:v>
                </c:pt>
                <c:pt idx="355">
                  <c:v>0.81962499999999994</c:v>
                </c:pt>
                <c:pt idx="356">
                  <c:v>1.0107083333333333</c:v>
                </c:pt>
                <c:pt idx="357">
                  <c:v>1.2462083333333336</c:v>
                </c:pt>
                <c:pt idx="358">
                  <c:v>1.7806666666666666</c:v>
                </c:pt>
                <c:pt idx="359">
                  <c:v>2.2563333333333331</c:v>
                </c:pt>
                <c:pt idx="360">
                  <c:v>2.6090416666666667</c:v>
                </c:pt>
                <c:pt idx="361">
                  <c:v>2.4249583333333331</c:v>
                </c:pt>
                <c:pt idx="362">
                  <c:v>3.1576249999999999</c:v>
                </c:pt>
                <c:pt idx="363">
                  <c:v>2.6705714285714288</c:v>
                </c:pt>
              </c:numCache>
            </c:numRef>
          </c:val>
          <c:smooth val="0"/>
        </c:ser>
        <c:dLbls>
          <c:showLegendKey val="0"/>
          <c:showVal val="0"/>
          <c:showCatName val="0"/>
          <c:showSerName val="0"/>
          <c:showPercent val="0"/>
          <c:showBubbleSize val="0"/>
        </c:dLbls>
        <c:marker val="1"/>
        <c:smooth val="0"/>
        <c:axId val="67535168"/>
        <c:axId val="67535560"/>
      </c:lineChart>
      <c:dateAx>
        <c:axId val="67535168"/>
        <c:scaling>
          <c:orientation val="minMax"/>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535560"/>
        <c:crosses val="autoZero"/>
        <c:auto val="1"/>
        <c:lblOffset val="100"/>
        <c:baseTimeUnit val="days"/>
        <c:majorUnit val="1"/>
        <c:majorTimeUnit val="months"/>
        <c:minorUnit val="1"/>
        <c:minorTimeUnit val="months"/>
      </c:dateAx>
      <c:valAx>
        <c:axId val="67535560"/>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535168"/>
        <c:crosses val="autoZero"/>
        <c:crossBetween val="between"/>
        <c:majorUnit val="2"/>
      </c:valAx>
    </c:plotArea>
    <c:plotVisOnly val="1"/>
    <c:dispBlanksAs val="gap"/>
    <c:showDLblsOverMax val="0"/>
  </c:chart>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South Cascade</a:t>
            </a:r>
            <a:r>
              <a:rPr lang="en-US" sz="1400" baseline="0"/>
              <a:t> </a:t>
            </a:r>
            <a:r>
              <a:rPr lang="en-US" sz="1400"/>
              <a:t>lower</a:t>
            </a:r>
          </a:p>
        </c:rich>
      </c:tx>
      <c:overlay val="1"/>
    </c:title>
    <c:autoTitleDeleted val="0"/>
    <c:plotArea>
      <c:layout>
        <c:manualLayout>
          <c:layoutTarget val="inner"/>
          <c:xMode val="edge"/>
          <c:yMode val="edge"/>
          <c:x val="0.12745384951881014"/>
          <c:y val="6.2708151064450282E-2"/>
          <c:w val="0.81933136482939628"/>
          <c:h val="0.69817986293379997"/>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charts!$A$2:$A$367</c:f>
              <c:numCache>
                <c:formatCode>m/d/yyyy</c:formatCode>
                <c:ptCount val="366"/>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pt idx="328">
                  <c:v>42549</c:v>
                </c:pt>
                <c:pt idx="329">
                  <c:v>42550</c:v>
                </c:pt>
                <c:pt idx="330">
                  <c:v>42551</c:v>
                </c:pt>
                <c:pt idx="331">
                  <c:v>42552</c:v>
                </c:pt>
                <c:pt idx="332">
                  <c:v>42553</c:v>
                </c:pt>
                <c:pt idx="333">
                  <c:v>42554</c:v>
                </c:pt>
                <c:pt idx="334">
                  <c:v>42555</c:v>
                </c:pt>
                <c:pt idx="335">
                  <c:v>42556</c:v>
                </c:pt>
                <c:pt idx="336">
                  <c:v>42557</c:v>
                </c:pt>
                <c:pt idx="337">
                  <c:v>42558</c:v>
                </c:pt>
                <c:pt idx="338">
                  <c:v>42559</c:v>
                </c:pt>
                <c:pt idx="339">
                  <c:v>42560</c:v>
                </c:pt>
                <c:pt idx="340">
                  <c:v>42561</c:v>
                </c:pt>
                <c:pt idx="341">
                  <c:v>42562</c:v>
                </c:pt>
                <c:pt idx="342">
                  <c:v>42563</c:v>
                </c:pt>
                <c:pt idx="343">
                  <c:v>42564</c:v>
                </c:pt>
                <c:pt idx="344">
                  <c:v>42565</c:v>
                </c:pt>
                <c:pt idx="345">
                  <c:v>42566</c:v>
                </c:pt>
                <c:pt idx="346">
                  <c:v>42567</c:v>
                </c:pt>
                <c:pt idx="347">
                  <c:v>42568</c:v>
                </c:pt>
                <c:pt idx="348">
                  <c:v>42569</c:v>
                </c:pt>
                <c:pt idx="349">
                  <c:v>42570</c:v>
                </c:pt>
                <c:pt idx="350">
                  <c:v>42571</c:v>
                </c:pt>
                <c:pt idx="351">
                  <c:v>42572</c:v>
                </c:pt>
                <c:pt idx="352">
                  <c:v>42573</c:v>
                </c:pt>
                <c:pt idx="353">
                  <c:v>42574</c:v>
                </c:pt>
                <c:pt idx="354">
                  <c:v>42575</c:v>
                </c:pt>
                <c:pt idx="355">
                  <c:v>42576</c:v>
                </c:pt>
                <c:pt idx="356">
                  <c:v>42577</c:v>
                </c:pt>
                <c:pt idx="357">
                  <c:v>42578</c:v>
                </c:pt>
                <c:pt idx="358">
                  <c:v>42579</c:v>
                </c:pt>
                <c:pt idx="359">
                  <c:v>42580</c:v>
                </c:pt>
                <c:pt idx="360">
                  <c:v>42581</c:v>
                </c:pt>
                <c:pt idx="361">
                  <c:v>42582</c:v>
                </c:pt>
                <c:pt idx="362">
                  <c:v>42583</c:v>
                </c:pt>
                <c:pt idx="363">
                  <c:v>42584</c:v>
                </c:pt>
                <c:pt idx="364">
                  <c:v>42585</c:v>
                </c:pt>
                <c:pt idx="365">
                  <c:v>42586</c:v>
                </c:pt>
              </c:numCache>
            </c:numRef>
          </c:cat>
          <c:val>
            <c:numRef>
              <c:f>charts!$B$2:$B$367</c:f>
              <c:numCache>
                <c:formatCode>General</c:formatCode>
                <c:ptCount val="366"/>
                <c:pt idx="0">
                  <c:v>10.736000000000001</c:v>
                </c:pt>
                <c:pt idx="1">
                  <c:v>8.7669999999999995</c:v>
                </c:pt>
                <c:pt idx="2">
                  <c:v>10.074999999999999</c:v>
                </c:pt>
                <c:pt idx="3">
                  <c:v>5.5650000000000004</c:v>
                </c:pt>
                <c:pt idx="4">
                  <c:v>9.4600000000000009</c:v>
                </c:pt>
                <c:pt idx="5">
                  <c:v>11.37</c:v>
                </c:pt>
                <c:pt idx="6">
                  <c:v>11.977</c:v>
                </c:pt>
                <c:pt idx="7">
                  <c:v>11.273</c:v>
                </c:pt>
                <c:pt idx="8">
                  <c:v>13.016</c:v>
                </c:pt>
                <c:pt idx="9">
                  <c:v>12.316000000000001</c:v>
                </c:pt>
                <c:pt idx="10">
                  <c:v>12.413</c:v>
                </c:pt>
                <c:pt idx="11">
                  <c:v>10.663</c:v>
                </c:pt>
                <c:pt idx="12">
                  <c:v>10.026</c:v>
                </c:pt>
                <c:pt idx="13">
                  <c:v>7.242</c:v>
                </c:pt>
                <c:pt idx="14">
                  <c:v>9.7059999999999995</c:v>
                </c:pt>
                <c:pt idx="15">
                  <c:v>10.638</c:v>
                </c:pt>
                <c:pt idx="16">
                  <c:v>9.8290000000000006</c:v>
                </c:pt>
                <c:pt idx="17">
                  <c:v>9.2870000000000008</c:v>
                </c:pt>
                <c:pt idx="18">
                  <c:v>10.074999999999999</c:v>
                </c:pt>
                <c:pt idx="19">
                  <c:v>10.638</c:v>
                </c:pt>
                <c:pt idx="20">
                  <c:v>10.760999999999999</c:v>
                </c:pt>
                <c:pt idx="21">
                  <c:v>8.27</c:v>
                </c:pt>
                <c:pt idx="22">
                  <c:v>11.37</c:v>
                </c:pt>
                <c:pt idx="23">
                  <c:v>10.98</c:v>
                </c:pt>
                <c:pt idx="24">
                  <c:v>10.907</c:v>
                </c:pt>
                <c:pt idx="25">
                  <c:v>10.467000000000001</c:v>
                </c:pt>
                <c:pt idx="26">
                  <c:v>9.5090000000000003</c:v>
                </c:pt>
                <c:pt idx="27">
                  <c:v>10.81</c:v>
                </c:pt>
                <c:pt idx="28">
                  <c:v>10.59</c:v>
                </c:pt>
                <c:pt idx="29">
                  <c:v>9.952</c:v>
                </c:pt>
                <c:pt idx="30">
                  <c:v>9.0150000000000006</c:v>
                </c:pt>
                <c:pt idx="31">
                  <c:v>7.0149999999999997</c:v>
                </c:pt>
                <c:pt idx="32">
                  <c:v>5.05</c:v>
                </c:pt>
                <c:pt idx="33">
                  <c:v>6.4329999999999998</c:v>
                </c:pt>
                <c:pt idx="34">
                  <c:v>6.6870000000000003</c:v>
                </c:pt>
                <c:pt idx="35">
                  <c:v>8.0950000000000006</c:v>
                </c:pt>
                <c:pt idx="36">
                  <c:v>8.7919999999999998</c:v>
                </c:pt>
                <c:pt idx="37">
                  <c:v>9.1880000000000006</c:v>
                </c:pt>
                <c:pt idx="38">
                  <c:v>9.3859999999999992</c:v>
                </c:pt>
                <c:pt idx="39">
                  <c:v>8.9410000000000007</c:v>
                </c:pt>
                <c:pt idx="40">
                  <c:v>8.4190000000000005</c:v>
                </c:pt>
                <c:pt idx="41">
                  <c:v>6.306</c:v>
                </c:pt>
                <c:pt idx="42">
                  <c:v>2.7970000000000002</c:v>
                </c:pt>
                <c:pt idx="43">
                  <c:v>2.956</c:v>
                </c:pt>
                <c:pt idx="44">
                  <c:v>3.9580000000000002</c:v>
                </c:pt>
                <c:pt idx="45">
                  <c:v>4.6879999999999997</c:v>
                </c:pt>
                <c:pt idx="46">
                  <c:v>5.9489999999999998</c:v>
                </c:pt>
                <c:pt idx="47">
                  <c:v>6.5090000000000003</c:v>
                </c:pt>
                <c:pt idx="48">
                  <c:v>7.4189999999999996</c:v>
                </c:pt>
                <c:pt idx="49">
                  <c:v>7.3179999999999996</c:v>
                </c:pt>
                <c:pt idx="50">
                  <c:v>7.8449999999999998</c:v>
                </c:pt>
                <c:pt idx="51">
                  <c:v>8.2200000000000006</c:v>
                </c:pt>
                <c:pt idx="52">
                  <c:v>8.2449999999999992</c:v>
                </c:pt>
                <c:pt idx="53">
                  <c:v>6.9139999999999997</c:v>
                </c:pt>
                <c:pt idx="54">
                  <c:v>6.484</c:v>
                </c:pt>
                <c:pt idx="55">
                  <c:v>5.9749999999999996</c:v>
                </c:pt>
                <c:pt idx="56">
                  <c:v>7.0410000000000004</c:v>
                </c:pt>
                <c:pt idx="57">
                  <c:v>7.8949999999999996</c:v>
                </c:pt>
                <c:pt idx="58">
                  <c:v>6.1280000000000001</c:v>
                </c:pt>
                <c:pt idx="59">
                  <c:v>5.024</c:v>
                </c:pt>
                <c:pt idx="60">
                  <c:v>5.4619999999999997</c:v>
                </c:pt>
                <c:pt idx="61">
                  <c:v>6.306</c:v>
                </c:pt>
                <c:pt idx="62">
                  <c:v>5.1280000000000001</c:v>
                </c:pt>
                <c:pt idx="63">
                  <c:v>5.36</c:v>
                </c:pt>
                <c:pt idx="64">
                  <c:v>5.5140000000000002</c:v>
                </c:pt>
                <c:pt idx="65">
                  <c:v>5.6420000000000003</c:v>
                </c:pt>
                <c:pt idx="66">
                  <c:v>5.9240000000000004</c:v>
                </c:pt>
                <c:pt idx="67">
                  <c:v>4.2460000000000004</c:v>
                </c:pt>
                <c:pt idx="68">
                  <c:v>3.3540000000000001</c:v>
                </c:pt>
                <c:pt idx="69">
                  <c:v>3.6960000000000002</c:v>
                </c:pt>
                <c:pt idx="70">
                  <c:v>3.7490000000000001</c:v>
                </c:pt>
                <c:pt idx="71">
                  <c:v>3.6429999999999998</c:v>
                </c:pt>
                <c:pt idx="72">
                  <c:v>3.7749999999999999</c:v>
                </c:pt>
                <c:pt idx="73">
                  <c:v>4.22</c:v>
                </c:pt>
                <c:pt idx="74">
                  <c:v>5.3339999999999996</c:v>
                </c:pt>
                <c:pt idx="75">
                  <c:v>3.9849999999999999</c:v>
                </c:pt>
                <c:pt idx="76">
                  <c:v>3.0630000000000002</c:v>
                </c:pt>
                <c:pt idx="77">
                  <c:v>1.724</c:v>
                </c:pt>
                <c:pt idx="78">
                  <c:v>2.101</c:v>
                </c:pt>
                <c:pt idx="79">
                  <c:v>1.0169999999999999</c:v>
                </c:pt>
                <c:pt idx="80">
                  <c:v>0.107</c:v>
                </c:pt>
                <c:pt idx="81">
                  <c:v>0.60499999999999998</c:v>
                </c:pt>
                <c:pt idx="82">
                  <c:v>0.52200000000000002</c:v>
                </c:pt>
                <c:pt idx="83">
                  <c:v>-4.0000000000000001E-3</c:v>
                </c:pt>
                <c:pt idx="84">
                  <c:v>-4.0000000000000001E-3</c:v>
                </c:pt>
                <c:pt idx="85">
                  <c:v>-4.0000000000000001E-3</c:v>
                </c:pt>
                <c:pt idx="86">
                  <c:v>-4.0000000000000001E-3</c:v>
                </c:pt>
                <c:pt idx="87">
                  <c:v>-4.0000000000000001E-3</c:v>
                </c:pt>
                <c:pt idx="88">
                  <c:v>2.4E-2</c:v>
                </c:pt>
                <c:pt idx="89">
                  <c:v>7.9000000000000001E-2</c:v>
                </c:pt>
                <c:pt idx="90">
                  <c:v>7.9000000000000001E-2</c:v>
                </c:pt>
                <c:pt idx="91">
                  <c:v>0.13500000000000001</c:v>
                </c:pt>
                <c:pt idx="92">
                  <c:v>0.13500000000000001</c:v>
                </c:pt>
                <c:pt idx="93">
                  <c:v>0.13500000000000001</c:v>
                </c:pt>
                <c:pt idx="94">
                  <c:v>0.16300000000000001</c:v>
                </c:pt>
                <c:pt idx="95">
                  <c:v>0.16300000000000001</c:v>
                </c:pt>
                <c:pt idx="96">
                  <c:v>0.16300000000000001</c:v>
                </c:pt>
                <c:pt idx="97">
                  <c:v>0.19</c:v>
                </c:pt>
                <c:pt idx="98">
                  <c:v>0.19</c:v>
                </c:pt>
                <c:pt idx="99">
                  <c:v>0.16300000000000001</c:v>
                </c:pt>
                <c:pt idx="100">
                  <c:v>0.19</c:v>
                </c:pt>
                <c:pt idx="101">
                  <c:v>0.19</c:v>
                </c:pt>
                <c:pt idx="102">
                  <c:v>0.19</c:v>
                </c:pt>
                <c:pt idx="103">
                  <c:v>0.218</c:v>
                </c:pt>
                <c:pt idx="104">
                  <c:v>0.19</c:v>
                </c:pt>
                <c:pt idx="105">
                  <c:v>0.13500000000000001</c:v>
                </c:pt>
                <c:pt idx="106">
                  <c:v>0.13500000000000001</c:v>
                </c:pt>
                <c:pt idx="107">
                  <c:v>0.13500000000000001</c:v>
                </c:pt>
                <c:pt idx="108">
                  <c:v>0.13500000000000001</c:v>
                </c:pt>
                <c:pt idx="109">
                  <c:v>0.16300000000000001</c:v>
                </c:pt>
                <c:pt idx="110">
                  <c:v>0.16300000000000001</c:v>
                </c:pt>
                <c:pt idx="111">
                  <c:v>0.16300000000000001</c:v>
                </c:pt>
                <c:pt idx="112">
                  <c:v>0.16300000000000001</c:v>
                </c:pt>
                <c:pt idx="113">
                  <c:v>0.16300000000000001</c:v>
                </c:pt>
                <c:pt idx="114">
                  <c:v>0.16300000000000001</c:v>
                </c:pt>
                <c:pt idx="115">
                  <c:v>0.16300000000000001</c:v>
                </c:pt>
                <c:pt idx="116">
                  <c:v>0.16300000000000001</c:v>
                </c:pt>
                <c:pt idx="117">
                  <c:v>0.16300000000000001</c:v>
                </c:pt>
                <c:pt idx="118">
                  <c:v>0.16300000000000001</c:v>
                </c:pt>
                <c:pt idx="119">
                  <c:v>0.16300000000000001</c:v>
                </c:pt>
                <c:pt idx="120">
                  <c:v>0.13500000000000001</c:v>
                </c:pt>
                <c:pt idx="121">
                  <c:v>0.13500000000000001</c:v>
                </c:pt>
                <c:pt idx="122">
                  <c:v>0.107</c:v>
                </c:pt>
                <c:pt idx="123">
                  <c:v>0.107</c:v>
                </c:pt>
                <c:pt idx="124">
                  <c:v>0.107</c:v>
                </c:pt>
                <c:pt idx="125">
                  <c:v>0.107</c:v>
                </c:pt>
                <c:pt idx="126">
                  <c:v>0.107</c:v>
                </c:pt>
                <c:pt idx="127">
                  <c:v>0.107</c:v>
                </c:pt>
                <c:pt idx="128">
                  <c:v>0.107</c:v>
                </c:pt>
                <c:pt idx="129">
                  <c:v>0.107</c:v>
                </c:pt>
                <c:pt idx="130">
                  <c:v>0.107</c:v>
                </c:pt>
                <c:pt idx="131">
                  <c:v>0.107</c:v>
                </c:pt>
                <c:pt idx="132">
                  <c:v>0.107</c:v>
                </c:pt>
                <c:pt idx="133">
                  <c:v>0.107</c:v>
                </c:pt>
                <c:pt idx="134">
                  <c:v>0.107</c:v>
                </c:pt>
                <c:pt idx="135">
                  <c:v>0.107</c:v>
                </c:pt>
                <c:pt idx="136">
                  <c:v>0.107</c:v>
                </c:pt>
                <c:pt idx="137">
                  <c:v>0.107</c:v>
                </c:pt>
                <c:pt idx="138">
                  <c:v>0.107</c:v>
                </c:pt>
                <c:pt idx="139">
                  <c:v>0.107</c:v>
                </c:pt>
                <c:pt idx="140">
                  <c:v>0.107</c:v>
                </c:pt>
                <c:pt idx="141">
                  <c:v>0.107</c:v>
                </c:pt>
                <c:pt idx="142">
                  <c:v>0.107</c:v>
                </c:pt>
                <c:pt idx="143">
                  <c:v>0.107</c:v>
                </c:pt>
                <c:pt idx="144">
                  <c:v>0.107</c:v>
                </c:pt>
                <c:pt idx="145">
                  <c:v>0.107</c:v>
                </c:pt>
                <c:pt idx="146">
                  <c:v>0.107</c:v>
                </c:pt>
                <c:pt idx="147">
                  <c:v>0.107</c:v>
                </c:pt>
                <c:pt idx="148">
                  <c:v>0.107</c:v>
                </c:pt>
                <c:pt idx="149">
                  <c:v>0.107</c:v>
                </c:pt>
                <c:pt idx="150">
                  <c:v>0.107</c:v>
                </c:pt>
                <c:pt idx="151">
                  <c:v>0.107</c:v>
                </c:pt>
                <c:pt idx="152">
                  <c:v>0.107</c:v>
                </c:pt>
                <c:pt idx="153">
                  <c:v>0.107</c:v>
                </c:pt>
                <c:pt idx="154">
                  <c:v>0.107</c:v>
                </c:pt>
                <c:pt idx="155">
                  <c:v>7.9000000000000001E-2</c:v>
                </c:pt>
                <c:pt idx="156">
                  <c:v>7.9000000000000001E-2</c:v>
                </c:pt>
                <c:pt idx="157">
                  <c:v>7.9000000000000001E-2</c:v>
                </c:pt>
                <c:pt idx="158">
                  <c:v>7.9000000000000001E-2</c:v>
                </c:pt>
                <c:pt idx="159">
                  <c:v>7.9000000000000001E-2</c:v>
                </c:pt>
                <c:pt idx="160">
                  <c:v>7.9000000000000001E-2</c:v>
                </c:pt>
                <c:pt idx="161">
                  <c:v>7.9000000000000001E-2</c:v>
                </c:pt>
                <c:pt idx="162">
                  <c:v>7.9000000000000001E-2</c:v>
                </c:pt>
                <c:pt idx="163">
                  <c:v>7.9000000000000001E-2</c:v>
                </c:pt>
                <c:pt idx="164">
                  <c:v>7.9000000000000001E-2</c:v>
                </c:pt>
                <c:pt idx="165">
                  <c:v>7.9000000000000001E-2</c:v>
                </c:pt>
                <c:pt idx="166">
                  <c:v>7.9000000000000001E-2</c:v>
                </c:pt>
                <c:pt idx="167">
                  <c:v>7.9000000000000001E-2</c:v>
                </c:pt>
                <c:pt idx="168">
                  <c:v>5.0999999999999997E-2</c:v>
                </c:pt>
                <c:pt idx="169">
                  <c:v>5.0999999999999997E-2</c:v>
                </c:pt>
                <c:pt idx="170">
                  <c:v>5.0999999999999997E-2</c:v>
                </c:pt>
                <c:pt idx="171">
                  <c:v>5.0999999999999997E-2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5.0999999999999997E-2</c:v>
                </c:pt>
                <c:pt idx="184">
                  <c:v>5.0999999999999997E-2</c:v>
                </c:pt>
                <c:pt idx="185">
                  <c:v>5.0999999999999997E-2</c:v>
                </c:pt>
                <c:pt idx="186">
                  <c:v>5.0999999999999997E-2</c:v>
                </c:pt>
                <c:pt idx="187">
                  <c:v>5.0999999999999997E-2</c:v>
                </c:pt>
                <c:pt idx="188">
                  <c:v>5.0999999999999997E-2</c:v>
                </c:pt>
                <c:pt idx="189">
                  <c:v>5.0999999999999997E-2</c:v>
                </c:pt>
                <c:pt idx="190">
                  <c:v>5.0999999999999997E-2</c:v>
                </c:pt>
                <c:pt idx="191">
                  <c:v>5.0999999999999997E-2</c:v>
                </c:pt>
                <c:pt idx="192">
                  <c:v>5.0999999999999997E-2</c:v>
                </c:pt>
                <c:pt idx="193">
                  <c:v>5.0999999999999997E-2</c:v>
                </c:pt>
                <c:pt idx="194">
                  <c:v>5.0999999999999997E-2</c:v>
                </c:pt>
                <c:pt idx="195">
                  <c:v>5.0999999999999997E-2</c:v>
                </c:pt>
                <c:pt idx="196">
                  <c:v>5.0999999999999997E-2</c:v>
                </c:pt>
                <c:pt idx="197">
                  <c:v>5.0999999999999997E-2</c:v>
                </c:pt>
                <c:pt idx="198">
                  <c:v>5.0999999999999997E-2</c:v>
                </c:pt>
                <c:pt idx="199">
                  <c:v>5.0999999999999997E-2</c:v>
                </c:pt>
                <c:pt idx="200">
                  <c:v>2.4E-2</c:v>
                </c:pt>
                <c:pt idx="201">
                  <c:v>5.0999999999999997E-2</c:v>
                </c:pt>
                <c:pt idx="202">
                  <c:v>2.4E-2</c:v>
                </c:pt>
                <c:pt idx="203">
                  <c:v>2.4E-2</c:v>
                </c:pt>
                <c:pt idx="204">
                  <c:v>5.0999999999999997E-2</c:v>
                </c:pt>
                <c:pt idx="205">
                  <c:v>2.4E-2</c:v>
                </c:pt>
                <c:pt idx="206">
                  <c:v>2.4E-2</c:v>
                </c:pt>
                <c:pt idx="207">
                  <c:v>2.4E-2</c:v>
                </c:pt>
                <c:pt idx="208">
                  <c:v>2.4E-2</c:v>
                </c:pt>
                <c:pt idx="209">
                  <c:v>2.4E-2</c:v>
                </c:pt>
                <c:pt idx="210">
                  <c:v>2.4E-2</c:v>
                </c:pt>
                <c:pt idx="211">
                  <c:v>2.4E-2</c:v>
                </c:pt>
                <c:pt idx="212">
                  <c:v>2.4E-2</c:v>
                </c:pt>
                <c:pt idx="213">
                  <c:v>2.4E-2</c:v>
                </c:pt>
                <c:pt idx="214">
                  <c:v>2.4E-2</c:v>
                </c:pt>
                <c:pt idx="215">
                  <c:v>2.4E-2</c:v>
                </c:pt>
                <c:pt idx="216">
                  <c:v>2.4E-2</c:v>
                </c:pt>
                <c:pt idx="217">
                  <c:v>2.4E-2</c:v>
                </c:pt>
                <c:pt idx="218">
                  <c:v>2.4E-2</c:v>
                </c:pt>
                <c:pt idx="219">
                  <c:v>2.4E-2</c:v>
                </c:pt>
                <c:pt idx="220">
                  <c:v>2.4E-2</c:v>
                </c:pt>
                <c:pt idx="221">
                  <c:v>2.4E-2</c:v>
                </c:pt>
                <c:pt idx="222">
                  <c:v>2.4E-2</c:v>
                </c:pt>
                <c:pt idx="223">
                  <c:v>2.4E-2</c:v>
                </c:pt>
                <c:pt idx="224">
                  <c:v>2.4E-2</c:v>
                </c:pt>
                <c:pt idx="225">
                  <c:v>2.4E-2</c:v>
                </c:pt>
                <c:pt idx="226">
                  <c:v>2.4E-2</c:v>
                </c:pt>
                <c:pt idx="227">
                  <c:v>2.4E-2</c:v>
                </c:pt>
                <c:pt idx="228">
                  <c:v>2.4E-2</c:v>
                </c:pt>
                <c:pt idx="229">
                  <c:v>2.4E-2</c:v>
                </c:pt>
                <c:pt idx="230">
                  <c:v>2.4E-2</c:v>
                </c:pt>
                <c:pt idx="231">
                  <c:v>2.4E-2</c:v>
                </c:pt>
                <c:pt idx="232">
                  <c:v>2.4E-2</c:v>
                </c:pt>
                <c:pt idx="233">
                  <c:v>2.4E-2</c:v>
                </c:pt>
                <c:pt idx="234">
                  <c:v>2.4E-2</c:v>
                </c:pt>
                <c:pt idx="235">
                  <c:v>2.4E-2</c:v>
                </c:pt>
                <c:pt idx="236">
                  <c:v>2.4E-2</c:v>
                </c:pt>
                <c:pt idx="237">
                  <c:v>2.4E-2</c:v>
                </c:pt>
                <c:pt idx="238">
                  <c:v>2.4E-2</c:v>
                </c:pt>
                <c:pt idx="239">
                  <c:v>2.4E-2</c:v>
                </c:pt>
                <c:pt idx="240">
                  <c:v>2.4E-2</c:v>
                </c:pt>
                <c:pt idx="241">
                  <c:v>2.4E-2</c:v>
                </c:pt>
                <c:pt idx="242">
                  <c:v>2.4E-2</c:v>
                </c:pt>
                <c:pt idx="243">
                  <c:v>2.4E-2</c:v>
                </c:pt>
                <c:pt idx="244">
                  <c:v>2.4E-2</c:v>
                </c:pt>
                <c:pt idx="245">
                  <c:v>2.4E-2</c:v>
                </c:pt>
                <c:pt idx="246">
                  <c:v>2.4E-2</c:v>
                </c:pt>
                <c:pt idx="247">
                  <c:v>2.4E-2</c:v>
                </c:pt>
                <c:pt idx="248">
                  <c:v>2.4E-2</c:v>
                </c:pt>
                <c:pt idx="249">
                  <c:v>2.4E-2</c:v>
                </c:pt>
                <c:pt idx="250">
                  <c:v>2.4E-2</c:v>
                </c:pt>
                <c:pt idx="251">
                  <c:v>2.4E-2</c:v>
                </c:pt>
                <c:pt idx="252">
                  <c:v>2.4E-2</c:v>
                </c:pt>
                <c:pt idx="253">
                  <c:v>2.4E-2</c:v>
                </c:pt>
                <c:pt idx="254">
                  <c:v>2.4E-2</c:v>
                </c:pt>
                <c:pt idx="255">
                  <c:v>5.0999999999999997E-2</c:v>
                </c:pt>
                <c:pt idx="256">
                  <c:v>5.0999999999999997E-2</c:v>
                </c:pt>
                <c:pt idx="257">
                  <c:v>5.0999999999999997E-2</c:v>
                </c:pt>
                <c:pt idx="258">
                  <c:v>5.0999999999999997E-2</c:v>
                </c:pt>
                <c:pt idx="259">
                  <c:v>5.0999999999999997E-2</c:v>
                </c:pt>
                <c:pt idx="260">
                  <c:v>5.0999999999999997E-2</c:v>
                </c:pt>
                <c:pt idx="261">
                  <c:v>5.0999999999999997E-2</c:v>
                </c:pt>
                <c:pt idx="262">
                  <c:v>7.9000000000000001E-2</c:v>
                </c:pt>
                <c:pt idx="263">
                  <c:v>7.9000000000000001E-2</c:v>
                </c:pt>
                <c:pt idx="264">
                  <c:v>7.9000000000000001E-2</c:v>
                </c:pt>
                <c:pt idx="265">
                  <c:v>0.107</c:v>
                </c:pt>
                <c:pt idx="266">
                  <c:v>7.9000000000000001E-2</c:v>
                </c:pt>
                <c:pt idx="267">
                  <c:v>7.9000000000000001E-2</c:v>
                </c:pt>
                <c:pt idx="268">
                  <c:v>7.9000000000000001E-2</c:v>
                </c:pt>
                <c:pt idx="269">
                  <c:v>7.9000000000000001E-2</c:v>
                </c:pt>
                <c:pt idx="270">
                  <c:v>7.9000000000000001E-2</c:v>
                </c:pt>
                <c:pt idx="271">
                  <c:v>7.9000000000000001E-2</c:v>
                </c:pt>
                <c:pt idx="272">
                  <c:v>7.9000000000000001E-2</c:v>
                </c:pt>
                <c:pt idx="273">
                  <c:v>0.107</c:v>
                </c:pt>
                <c:pt idx="274">
                  <c:v>0.19</c:v>
                </c:pt>
                <c:pt idx="275">
                  <c:v>0.19</c:v>
                </c:pt>
                <c:pt idx="276">
                  <c:v>0.218</c:v>
                </c:pt>
                <c:pt idx="277">
                  <c:v>0.218</c:v>
                </c:pt>
                <c:pt idx="278">
                  <c:v>0.16300000000000001</c:v>
                </c:pt>
                <c:pt idx="279">
                  <c:v>0.246</c:v>
                </c:pt>
                <c:pt idx="280">
                  <c:v>0.246</c:v>
                </c:pt>
                <c:pt idx="281">
                  <c:v>0.246</c:v>
                </c:pt>
                <c:pt idx="282">
                  <c:v>0.246</c:v>
                </c:pt>
                <c:pt idx="283">
                  <c:v>0.27300000000000002</c:v>
                </c:pt>
                <c:pt idx="284">
                  <c:v>0.27300000000000002</c:v>
                </c:pt>
                <c:pt idx="285">
                  <c:v>0.30099999999999999</c:v>
                </c:pt>
                <c:pt idx="286">
                  <c:v>0.30099999999999999</c:v>
                </c:pt>
                <c:pt idx="287">
                  <c:v>0.27300000000000002</c:v>
                </c:pt>
                <c:pt idx="288">
                  <c:v>0.27300000000000002</c:v>
                </c:pt>
                <c:pt idx="289">
                  <c:v>0.27300000000000002</c:v>
                </c:pt>
                <c:pt idx="290">
                  <c:v>0.27300000000000002</c:v>
                </c:pt>
                <c:pt idx="291">
                  <c:v>0.30099999999999999</c:v>
                </c:pt>
                <c:pt idx="292">
                  <c:v>0.30099999999999999</c:v>
                </c:pt>
                <c:pt idx="293">
                  <c:v>0.30099999999999999</c:v>
                </c:pt>
                <c:pt idx="294">
                  <c:v>0.30099999999999999</c:v>
                </c:pt>
                <c:pt idx="295">
                  <c:v>0.32900000000000001</c:v>
                </c:pt>
                <c:pt idx="296">
                  <c:v>0.32900000000000001</c:v>
                </c:pt>
                <c:pt idx="297">
                  <c:v>0.32900000000000001</c:v>
                </c:pt>
                <c:pt idx="298">
                  <c:v>0.32900000000000001</c:v>
                </c:pt>
                <c:pt idx="299">
                  <c:v>0.35599999999999998</c:v>
                </c:pt>
                <c:pt idx="300">
                  <c:v>0.38400000000000001</c:v>
                </c:pt>
                <c:pt idx="301">
                  <c:v>0.38400000000000001</c:v>
                </c:pt>
                <c:pt idx="302">
                  <c:v>0.41199999999999998</c:v>
                </c:pt>
                <c:pt idx="303">
                  <c:v>0.46700000000000003</c:v>
                </c:pt>
                <c:pt idx="304">
                  <c:v>0.55000000000000004</c:v>
                </c:pt>
                <c:pt idx="305">
                  <c:v>0.63200000000000001</c:v>
                </c:pt>
                <c:pt idx="306">
                  <c:v>0.68700000000000006</c:v>
                </c:pt>
                <c:pt idx="307">
                  <c:v>0.77</c:v>
                </c:pt>
                <c:pt idx="308">
                  <c:v>0.77</c:v>
                </c:pt>
                <c:pt idx="309">
                  <c:v>0.74199999999999999</c:v>
                </c:pt>
                <c:pt idx="310">
                  <c:v>0.85199999999999998</c:v>
                </c:pt>
                <c:pt idx="311">
                  <c:v>0.77</c:v>
                </c:pt>
                <c:pt idx="312">
                  <c:v>0.79700000000000004</c:v>
                </c:pt>
                <c:pt idx="313">
                  <c:v>0.77</c:v>
                </c:pt>
                <c:pt idx="314">
                  <c:v>0.77</c:v>
                </c:pt>
                <c:pt idx="315">
                  <c:v>0.88</c:v>
                </c:pt>
                <c:pt idx="316">
                  <c:v>0.88</c:v>
                </c:pt>
                <c:pt idx="317">
                  <c:v>0.88</c:v>
                </c:pt>
                <c:pt idx="318">
                  <c:v>0.90700000000000003</c:v>
                </c:pt>
                <c:pt idx="319">
                  <c:v>0.98899999999999999</c:v>
                </c:pt>
                <c:pt idx="320">
                  <c:v>1.071</c:v>
                </c:pt>
                <c:pt idx="321">
                  <c:v>1.044</c:v>
                </c:pt>
                <c:pt idx="322">
                  <c:v>1.153</c:v>
                </c:pt>
                <c:pt idx="323">
                  <c:v>1.3440000000000001</c:v>
                </c:pt>
                <c:pt idx="324">
                  <c:v>1.208</c:v>
                </c:pt>
                <c:pt idx="325">
                  <c:v>1.18</c:v>
                </c:pt>
                <c:pt idx="326">
                  <c:v>1.3979999999999999</c:v>
                </c:pt>
                <c:pt idx="327">
                  <c:v>1.534</c:v>
                </c:pt>
                <c:pt idx="328">
                  <c:v>1.5609999999999999</c:v>
                </c:pt>
                <c:pt idx="329">
                  <c:v>1.859</c:v>
                </c:pt>
                <c:pt idx="330">
                  <c:v>1.913</c:v>
                </c:pt>
                <c:pt idx="331">
                  <c:v>2.262</c:v>
                </c:pt>
                <c:pt idx="332">
                  <c:v>2.5569999999999999</c:v>
                </c:pt>
                <c:pt idx="333">
                  <c:v>2.93</c:v>
                </c:pt>
                <c:pt idx="334">
                  <c:v>2.93</c:v>
                </c:pt>
                <c:pt idx="335">
                  <c:v>3.1160000000000001</c:v>
                </c:pt>
                <c:pt idx="336">
                  <c:v>3.6429999999999998</c:v>
                </c:pt>
                <c:pt idx="337">
                  <c:v>4.4279999999999999</c:v>
                </c:pt>
                <c:pt idx="338">
                  <c:v>4.766</c:v>
                </c:pt>
                <c:pt idx="339">
                  <c:v>4.9210000000000003</c:v>
                </c:pt>
                <c:pt idx="340">
                  <c:v>2.423</c:v>
                </c:pt>
                <c:pt idx="341">
                  <c:v>1.913</c:v>
                </c:pt>
                <c:pt idx="342">
                  <c:v>5.3339999999999996</c:v>
                </c:pt>
                <c:pt idx="343">
                  <c:v>6.0259999999999998</c:v>
                </c:pt>
                <c:pt idx="344">
                  <c:v>6.1529999999999996</c:v>
                </c:pt>
                <c:pt idx="345">
                  <c:v>6.4580000000000002</c:v>
                </c:pt>
                <c:pt idx="346">
                  <c:v>5.5389999999999997</c:v>
                </c:pt>
                <c:pt idx="347">
                  <c:v>6.585</c:v>
                </c:pt>
                <c:pt idx="348">
                  <c:v>7.2930000000000001</c:v>
                </c:pt>
                <c:pt idx="349">
                  <c:v>7.0149999999999997</c:v>
                </c:pt>
                <c:pt idx="350">
                  <c:v>7.444</c:v>
                </c:pt>
                <c:pt idx="351">
                  <c:v>8.0950000000000006</c:v>
                </c:pt>
                <c:pt idx="352">
                  <c:v>8.2949999999999999</c:v>
                </c:pt>
                <c:pt idx="353">
                  <c:v>8.1449999999999996</c:v>
                </c:pt>
                <c:pt idx="354">
                  <c:v>9.0150000000000006</c:v>
                </c:pt>
                <c:pt idx="355">
                  <c:v>9.7309999999999999</c:v>
                </c:pt>
                <c:pt idx="356">
                  <c:v>9.3859999999999992</c:v>
                </c:pt>
                <c:pt idx="357">
                  <c:v>10.516</c:v>
                </c:pt>
                <c:pt idx="358">
                  <c:v>10.541</c:v>
                </c:pt>
                <c:pt idx="359">
                  <c:v>10.834</c:v>
                </c:pt>
                <c:pt idx="360">
                  <c:v>10.956</c:v>
                </c:pt>
                <c:pt idx="361">
                  <c:v>10.59</c:v>
                </c:pt>
                <c:pt idx="362">
                  <c:v>10.834</c:v>
                </c:pt>
                <c:pt idx="363">
                  <c:v>10.882999999999999</c:v>
                </c:pt>
                <c:pt idx="364">
                  <c:v>10.907</c:v>
                </c:pt>
                <c:pt idx="365">
                  <c:v>4.6360000000000001</c:v>
                </c:pt>
              </c:numCache>
            </c:numRef>
          </c:val>
        </c:ser>
        <c:ser>
          <c:idx val="2"/>
          <c:order val="2"/>
          <c:tx>
            <c:strRef>
              <c:f>charts!$D$1</c:f>
              <c:strCache>
                <c:ptCount val="1"/>
                <c:pt idx="0">
                  <c:v>Min Temp, °C</c:v>
                </c:pt>
              </c:strCache>
            </c:strRef>
          </c:tx>
          <c:spPr>
            <a:solidFill>
              <a:schemeClr val="bg1"/>
            </a:solidFill>
            <a:ln>
              <a:noFill/>
            </a:ln>
          </c:spPr>
          <c:cat>
            <c:numRef>
              <c:f>charts!$A$2:$A$367</c:f>
              <c:numCache>
                <c:formatCode>m/d/yyyy</c:formatCode>
                <c:ptCount val="366"/>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pt idx="328">
                  <c:v>42549</c:v>
                </c:pt>
                <c:pt idx="329">
                  <c:v>42550</c:v>
                </c:pt>
                <c:pt idx="330">
                  <c:v>42551</c:v>
                </c:pt>
                <c:pt idx="331">
                  <c:v>42552</c:v>
                </c:pt>
                <c:pt idx="332">
                  <c:v>42553</c:v>
                </c:pt>
                <c:pt idx="333">
                  <c:v>42554</c:v>
                </c:pt>
                <c:pt idx="334">
                  <c:v>42555</c:v>
                </c:pt>
                <c:pt idx="335">
                  <c:v>42556</c:v>
                </c:pt>
                <c:pt idx="336">
                  <c:v>42557</c:v>
                </c:pt>
                <c:pt idx="337">
                  <c:v>42558</c:v>
                </c:pt>
                <c:pt idx="338">
                  <c:v>42559</c:v>
                </c:pt>
                <c:pt idx="339">
                  <c:v>42560</c:v>
                </c:pt>
                <c:pt idx="340">
                  <c:v>42561</c:v>
                </c:pt>
                <c:pt idx="341">
                  <c:v>42562</c:v>
                </c:pt>
                <c:pt idx="342">
                  <c:v>42563</c:v>
                </c:pt>
                <c:pt idx="343">
                  <c:v>42564</c:v>
                </c:pt>
                <c:pt idx="344">
                  <c:v>42565</c:v>
                </c:pt>
                <c:pt idx="345">
                  <c:v>42566</c:v>
                </c:pt>
                <c:pt idx="346">
                  <c:v>42567</c:v>
                </c:pt>
                <c:pt idx="347">
                  <c:v>42568</c:v>
                </c:pt>
                <c:pt idx="348">
                  <c:v>42569</c:v>
                </c:pt>
                <c:pt idx="349">
                  <c:v>42570</c:v>
                </c:pt>
                <c:pt idx="350">
                  <c:v>42571</c:v>
                </c:pt>
                <c:pt idx="351">
                  <c:v>42572</c:v>
                </c:pt>
                <c:pt idx="352">
                  <c:v>42573</c:v>
                </c:pt>
                <c:pt idx="353">
                  <c:v>42574</c:v>
                </c:pt>
                <c:pt idx="354">
                  <c:v>42575</c:v>
                </c:pt>
                <c:pt idx="355">
                  <c:v>42576</c:v>
                </c:pt>
                <c:pt idx="356">
                  <c:v>42577</c:v>
                </c:pt>
                <c:pt idx="357">
                  <c:v>42578</c:v>
                </c:pt>
                <c:pt idx="358">
                  <c:v>42579</c:v>
                </c:pt>
                <c:pt idx="359">
                  <c:v>42580</c:v>
                </c:pt>
                <c:pt idx="360">
                  <c:v>42581</c:v>
                </c:pt>
                <c:pt idx="361">
                  <c:v>42582</c:v>
                </c:pt>
                <c:pt idx="362">
                  <c:v>42583</c:v>
                </c:pt>
                <c:pt idx="363">
                  <c:v>42584</c:v>
                </c:pt>
                <c:pt idx="364">
                  <c:v>42585</c:v>
                </c:pt>
                <c:pt idx="365">
                  <c:v>42586</c:v>
                </c:pt>
              </c:numCache>
            </c:numRef>
          </c:cat>
          <c:val>
            <c:numRef>
              <c:f>charts!$D$2:$D$367</c:f>
              <c:numCache>
                <c:formatCode>General</c:formatCode>
                <c:ptCount val="366"/>
                <c:pt idx="0">
                  <c:v>4.9989999999999997</c:v>
                </c:pt>
                <c:pt idx="1">
                  <c:v>3.6960000000000002</c:v>
                </c:pt>
                <c:pt idx="2">
                  <c:v>3.9060000000000001</c:v>
                </c:pt>
                <c:pt idx="3">
                  <c:v>4.141</c:v>
                </c:pt>
                <c:pt idx="4">
                  <c:v>2.69</c:v>
                </c:pt>
                <c:pt idx="5">
                  <c:v>3.1160000000000001</c:v>
                </c:pt>
                <c:pt idx="6">
                  <c:v>4.8179999999999996</c:v>
                </c:pt>
                <c:pt idx="7">
                  <c:v>5.5650000000000004</c:v>
                </c:pt>
                <c:pt idx="8">
                  <c:v>5.5140000000000002</c:v>
                </c:pt>
                <c:pt idx="9">
                  <c:v>6.0259999999999998</c:v>
                </c:pt>
                <c:pt idx="10">
                  <c:v>5.36</c:v>
                </c:pt>
                <c:pt idx="11">
                  <c:v>3.3010000000000002</c:v>
                </c:pt>
                <c:pt idx="12">
                  <c:v>2.956</c:v>
                </c:pt>
                <c:pt idx="13">
                  <c:v>2.956</c:v>
                </c:pt>
                <c:pt idx="14">
                  <c:v>3.3010000000000002</c:v>
                </c:pt>
                <c:pt idx="15">
                  <c:v>3.8540000000000001</c:v>
                </c:pt>
                <c:pt idx="16">
                  <c:v>3.6960000000000002</c:v>
                </c:pt>
                <c:pt idx="17">
                  <c:v>2.5030000000000001</c:v>
                </c:pt>
                <c:pt idx="18">
                  <c:v>2.4769999999999999</c:v>
                </c:pt>
                <c:pt idx="19">
                  <c:v>3.9319999999999999</c:v>
                </c:pt>
                <c:pt idx="20">
                  <c:v>5.36</c:v>
                </c:pt>
                <c:pt idx="21">
                  <c:v>6.3570000000000002</c:v>
                </c:pt>
                <c:pt idx="22">
                  <c:v>4.6879999999999997</c:v>
                </c:pt>
                <c:pt idx="23">
                  <c:v>4.3760000000000003</c:v>
                </c:pt>
                <c:pt idx="24">
                  <c:v>6.0510000000000002</c:v>
                </c:pt>
                <c:pt idx="25">
                  <c:v>5.9489999999999998</c:v>
                </c:pt>
                <c:pt idx="26">
                  <c:v>2.85</c:v>
                </c:pt>
                <c:pt idx="27">
                  <c:v>4.3760000000000003</c:v>
                </c:pt>
                <c:pt idx="28">
                  <c:v>5.6680000000000001</c:v>
                </c:pt>
                <c:pt idx="29">
                  <c:v>5.8470000000000004</c:v>
                </c:pt>
                <c:pt idx="30">
                  <c:v>5.05</c:v>
                </c:pt>
                <c:pt idx="31">
                  <c:v>2.262</c:v>
                </c:pt>
                <c:pt idx="32">
                  <c:v>0.35599999999999998</c:v>
                </c:pt>
                <c:pt idx="33">
                  <c:v>0.90700000000000003</c:v>
                </c:pt>
                <c:pt idx="34">
                  <c:v>1.48</c:v>
                </c:pt>
                <c:pt idx="35">
                  <c:v>2.262</c:v>
                </c:pt>
                <c:pt idx="36">
                  <c:v>3.4849999999999999</c:v>
                </c:pt>
                <c:pt idx="37">
                  <c:v>3.9849999999999999</c:v>
                </c:pt>
                <c:pt idx="38">
                  <c:v>4.4539999999999997</c:v>
                </c:pt>
                <c:pt idx="39">
                  <c:v>4.74</c:v>
                </c:pt>
                <c:pt idx="40">
                  <c:v>4.0369999999999999</c:v>
                </c:pt>
                <c:pt idx="41">
                  <c:v>2.903</c:v>
                </c:pt>
                <c:pt idx="42">
                  <c:v>0.27300000000000002</c:v>
                </c:pt>
                <c:pt idx="43">
                  <c:v>0.27300000000000002</c:v>
                </c:pt>
                <c:pt idx="44">
                  <c:v>7.9000000000000001E-2</c:v>
                </c:pt>
                <c:pt idx="45">
                  <c:v>0.27300000000000002</c:v>
                </c:pt>
                <c:pt idx="46">
                  <c:v>1.0169999999999999</c:v>
                </c:pt>
                <c:pt idx="47">
                  <c:v>1.994</c:v>
                </c:pt>
                <c:pt idx="48">
                  <c:v>2.61</c:v>
                </c:pt>
                <c:pt idx="49">
                  <c:v>2.3959999999999999</c:v>
                </c:pt>
                <c:pt idx="50">
                  <c:v>2.85</c:v>
                </c:pt>
                <c:pt idx="51">
                  <c:v>3.6429999999999998</c:v>
                </c:pt>
                <c:pt idx="52">
                  <c:v>4.22</c:v>
                </c:pt>
                <c:pt idx="53">
                  <c:v>4.298</c:v>
                </c:pt>
                <c:pt idx="54">
                  <c:v>2.3959999999999999</c:v>
                </c:pt>
                <c:pt idx="55">
                  <c:v>2.61</c:v>
                </c:pt>
                <c:pt idx="56">
                  <c:v>2.823</c:v>
                </c:pt>
                <c:pt idx="57">
                  <c:v>4.6879999999999997</c:v>
                </c:pt>
                <c:pt idx="58">
                  <c:v>3.512</c:v>
                </c:pt>
                <c:pt idx="59">
                  <c:v>2.7170000000000001</c:v>
                </c:pt>
                <c:pt idx="60">
                  <c:v>2.5299999999999998</c:v>
                </c:pt>
                <c:pt idx="61">
                  <c:v>1.913</c:v>
                </c:pt>
                <c:pt idx="62">
                  <c:v>2.4769999999999999</c:v>
                </c:pt>
                <c:pt idx="63">
                  <c:v>2.101</c:v>
                </c:pt>
                <c:pt idx="64">
                  <c:v>3.3010000000000002</c:v>
                </c:pt>
                <c:pt idx="65">
                  <c:v>2.5299999999999998</c:v>
                </c:pt>
                <c:pt idx="66">
                  <c:v>3.1419999999999999</c:v>
                </c:pt>
                <c:pt idx="67">
                  <c:v>1.208</c:v>
                </c:pt>
                <c:pt idx="68">
                  <c:v>0.46700000000000003</c:v>
                </c:pt>
                <c:pt idx="69">
                  <c:v>1.18</c:v>
                </c:pt>
                <c:pt idx="70">
                  <c:v>1.615</c:v>
                </c:pt>
                <c:pt idx="71">
                  <c:v>1.2350000000000001</c:v>
                </c:pt>
                <c:pt idx="72">
                  <c:v>1.2350000000000001</c:v>
                </c:pt>
                <c:pt idx="73">
                  <c:v>1.778</c:v>
                </c:pt>
                <c:pt idx="74">
                  <c:v>3.67</c:v>
                </c:pt>
                <c:pt idx="75">
                  <c:v>1.3979999999999999</c:v>
                </c:pt>
                <c:pt idx="76">
                  <c:v>1.1259999999999999</c:v>
                </c:pt>
                <c:pt idx="77">
                  <c:v>0.13500000000000001</c:v>
                </c:pt>
                <c:pt idx="78">
                  <c:v>0.13500000000000001</c:v>
                </c:pt>
                <c:pt idx="79">
                  <c:v>-4.0000000000000001E-3</c:v>
                </c:pt>
                <c:pt idx="80">
                  <c:v>-3.2000000000000001E-2</c:v>
                </c:pt>
                <c:pt idx="81">
                  <c:v>-4.0000000000000001E-3</c:v>
                </c:pt>
                <c:pt idx="82">
                  <c:v>-4.0000000000000001E-3</c:v>
                </c:pt>
                <c:pt idx="83">
                  <c:v>-4.0000000000000001E-3</c:v>
                </c:pt>
                <c:pt idx="84">
                  <c:v>-4.0000000000000001E-3</c:v>
                </c:pt>
                <c:pt idx="85">
                  <c:v>-4.0000000000000001E-3</c:v>
                </c:pt>
                <c:pt idx="86">
                  <c:v>-4.0000000000000001E-3</c:v>
                </c:pt>
                <c:pt idx="87">
                  <c:v>-4.0000000000000001E-3</c:v>
                </c:pt>
                <c:pt idx="88">
                  <c:v>-4.0000000000000001E-3</c:v>
                </c:pt>
                <c:pt idx="89">
                  <c:v>2.4E-2</c:v>
                </c:pt>
                <c:pt idx="90">
                  <c:v>7.9000000000000001E-2</c:v>
                </c:pt>
                <c:pt idx="91">
                  <c:v>7.9000000000000001E-2</c:v>
                </c:pt>
                <c:pt idx="92">
                  <c:v>0.107</c:v>
                </c:pt>
                <c:pt idx="93">
                  <c:v>0.107</c:v>
                </c:pt>
                <c:pt idx="94">
                  <c:v>0.13500000000000001</c:v>
                </c:pt>
                <c:pt idx="95">
                  <c:v>0.13500000000000001</c:v>
                </c:pt>
                <c:pt idx="96">
                  <c:v>0.13500000000000001</c:v>
                </c:pt>
                <c:pt idx="97">
                  <c:v>0.16300000000000001</c:v>
                </c:pt>
                <c:pt idx="98">
                  <c:v>0.16300000000000001</c:v>
                </c:pt>
                <c:pt idx="99">
                  <c:v>0.13500000000000001</c:v>
                </c:pt>
                <c:pt idx="100">
                  <c:v>0.16300000000000001</c:v>
                </c:pt>
                <c:pt idx="101">
                  <c:v>0.16300000000000001</c:v>
                </c:pt>
                <c:pt idx="102">
                  <c:v>0.16300000000000001</c:v>
                </c:pt>
                <c:pt idx="103">
                  <c:v>0.19</c:v>
                </c:pt>
                <c:pt idx="104">
                  <c:v>0.13500000000000001</c:v>
                </c:pt>
                <c:pt idx="105">
                  <c:v>7.9000000000000001E-2</c:v>
                </c:pt>
                <c:pt idx="106">
                  <c:v>0.13500000000000001</c:v>
                </c:pt>
                <c:pt idx="107">
                  <c:v>0.13500000000000001</c:v>
                </c:pt>
                <c:pt idx="108">
                  <c:v>0.13500000000000001</c:v>
                </c:pt>
                <c:pt idx="109">
                  <c:v>0.13500000000000001</c:v>
                </c:pt>
                <c:pt idx="110">
                  <c:v>0.16300000000000001</c:v>
                </c:pt>
                <c:pt idx="111">
                  <c:v>0.16300000000000001</c:v>
                </c:pt>
                <c:pt idx="112">
                  <c:v>0.16300000000000001</c:v>
                </c:pt>
                <c:pt idx="113">
                  <c:v>0.13500000000000001</c:v>
                </c:pt>
                <c:pt idx="114">
                  <c:v>0.13500000000000001</c:v>
                </c:pt>
                <c:pt idx="115">
                  <c:v>0.16300000000000001</c:v>
                </c:pt>
                <c:pt idx="116">
                  <c:v>0.16300000000000001</c:v>
                </c:pt>
                <c:pt idx="117">
                  <c:v>0.13500000000000001</c:v>
                </c:pt>
                <c:pt idx="118">
                  <c:v>0.13500000000000001</c:v>
                </c:pt>
                <c:pt idx="119">
                  <c:v>0.13500000000000001</c:v>
                </c:pt>
                <c:pt idx="120">
                  <c:v>0.13500000000000001</c:v>
                </c:pt>
                <c:pt idx="121">
                  <c:v>0.107</c:v>
                </c:pt>
                <c:pt idx="122">
                  <c:v>0.107</c:v>
                </c:pt>
                <c:pt idx="123">
                  <c:v>0.107</c:v>
                </c:pt>
                <c:pt idx="124">
                  <c:v>7.9000000000000001E-2</c:v>
                </c:pt>
                <c:pt idx="125">
                  <c:v>7.9000000000000001E-2</c:v>
                </c:pt>
                <c:pt idx="126">
                  <c:v>7.9000000000000001E-2</c:v>
                </c:pt>
                <c:pt idx="127">
                  <c:v>7.9000000000000001E-2</c:v>
                </c:pt>
                <c:pt idx="128">
                  <c:v>7.9000000000000001E-2</c:v>
                </c:pt>
                <c:pt idx="129">
                  <c:v>0.107</c:v>
                </c:pt>
                <c:pt idx="130">
                  <c:v>0.107</c:v>
                </c:pt>
                <c:pt idx="131">
                  <c:v>0.107</c:v>
                </c:pt>
                <c:pt idx="132">
                  <c:v>0.107</c:v>
                </c:pt>
                <c:pt idx="133">
                  <c:v>0.107</c:v>
                </c:pt>
                <c:pt idx="134">
                  <c:v>0.107</c:v>
                </c:pt>
                <c:pt idx="135">
                  <c:v>0.107</c:v>
                </c:pt>
                <c:pt idx="136">
                  <c:v>0.107</c:v>
                </c:pt>
                <c:pt idx="137">
                  <c:v>0.107</c:v>
                </c:pt>
                <c:pt idx="138">
                  <c:v>0.107</c:v>
                </c:pt>
                <c:pt idx="139">
                  <c:v>0.107</c:v>
                </c:pt>
                <c:pt idx="140">
                  <c:v>0.107</c:v>
                </c:pt>
                <c:pt idx="141">
                  <c:v>0.107</c:v>
                </c:pt>
                <c:pt idx="142">
                  <c:v>0.107</c:v>
                </c:pt>
                <c:pt idx="143">
                  <c:v>0.107</c:v>
                </c:pt>
                <c:pt idx="144">
                  <c:v>0.107</c:v>
                </c:pt>
                <c:pt idx="145">
                  <c:v>0.107</c:v>
                </c:pt>
                <c:pt idx="146">
                  <c:v>0.107</c:v>
                </c:pt>
                <c:pt idx="147">
                  <c:v>0.107</c:v>
                </c:pt>
                <c:pt idx="148">
                  <c:v>0.107</c:v>
                </c:pt>
                <c:pt idx="149">
                  <c:v>0.107</c:v>
                </c:pt>
                <c:pt idx="150">
                  <c:v>0.107</c:v>
                </c:pt>
                <c:pt idx="151">
                  <c:v>0.107</c:v>
                </c:pt>
                <c:pt idx="152">
                  <c:v>0.107</c:v>
                </c:pt>
                <c:pt idx="153">
                  <c:v>0.107</c:v>
                </c:pt>
                <c:pt idx="154">
                  <c:v>7.9000000000000001E-2</c:v>
                </c:pt>
                <c:pt idx="155">
                  <c:v>7.9000000000000001E-2</c:v>
                </c:pt>
                <c:pt idx="156">
                  <c:v>7.9000000000000001E-2</c:v>
                </c:pt>
                <c:pt idx="157">
                  <c:v>7.9000000000000001E-2</c:v>
                </c:pt>
                <c:pt idx="158">
                  <c:v>7.9000000000000001E-2</c:v>
                </c:pt>
                <c:pt idx="159">
                  <c:v>7.9000000000000001E-2</c:v>
                </c:pt>
                <c:pt idx="160">
                  <c:v>7.9000000000000001E-2</c:v>
                </c:pt>
                <c:pt idx="161">
                  <c:v>7.9000000000000001E-2</c:v>
                </c:pt>
                <c:pt idx="162">
                  <c:v>7.9000000000000001E-2</c:v>
                </c:pt>
                <c:pt idx="163">
                  <c:v>7.9000000000000001E-2</c:v>
                </c:pt>
                <c:pt idx="164">
                  <c:v>7.9000000000000001E-2</c:v>
                </c:pt>
                <c:pt idx="165">
                  <c:v>7.9000000000000001E-2</c:v>
                </c:pt>
                <c:pt idx="166">
                  <c:v>5.0999999999999997E-2</c:v>
                </c:pt>
                <c:pt idx="167">
                  <c:v>5.0999999999999997E-2</c:v>
                </c:pt>
                <c:pt idx="168">
                  <c:v>5.0999999999999997E-2</c:v>
                </c:pt>
                <c:pt idx="169">
                  <c:v>5.0999999999999997E-2</c:v>
                </c:pt>
                <c:pt idx="170">
                  <c:v>5.0999999999999997E-2</c:v>
                </c:pt>
                <c:pt idx="171">
                  <c:v>5.0999999999999997E-2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5.0999999999999997E-2</c:v>
                </c:pt>
                <c:pt idx="184">
                  <c:v>5.0999999999999997E-2</c:v>
                </c:pt>
                <c:pt idx="185">
                  <c:v>5.0999999999999997E-2</c:v>
                </c:pt>
                <c:pt idx="186">
                  <c:v>5.0999999999999997E-2</c:v>
                </c:pt>
                <c:pt idx="187">
                  <c:v>5.0999999999999997E-2</c:v>
                </c:pt>
                <c:pt idx="188">
                  <c:v>5.0999999999999997E-2</c:v>
                </c:pt>
                <c:pt idx="189">
                  <c:v>5.0999999999999997E-2</c:v>
                </c:pt>
                <c:pt idx="190">
                  <c:v>5.0999999999999997E-2</c:v>
                </c:pt>
                <c:pt idx="191">
                  <c:v>5.0999999999999997E-2</c:v>
                </c:pt>
                <c:pt idx="192">
                  <c:v>5.0999999999999997E-2</c:v>
                </c:pt>
                <c:pt idx="193">
                  <c:v>5.0999999999999997E-2</c:v>
                </c:pt>
                <c:pt idx="194">
                  <c:v>5.0999999999999997E-2</c:v>
                </c:pt>
                <c:pt idx="195">
                  <c:v>2.4E-2</c:v>
                </c:pt>
                <c:pt idx="196">
                  <c:v>2.4E-2</c:v>
                </c:pt>
                <c:pt idx="197">
                  <c:v>2.4E-2</c:v>
                </c:pt>
                <c:pt idx="198">
                  <c:v>2.4E-2</c:v>
                </c:pt>
                <c:pt idx="199">
                  <c:v>2.4E-2</c:v>
                </c:pt>
                <c:pt idx="200">
                  <c:v>2.4E-2</c:v>
                </c:pt>
                <c:pt idx="201">
                  <c:v>2.4E-2</c:v>
                </c:pt>
                <c:pt idx="202">
                  <c:v>2.4E-2</c:v>
                </c:pt>
                <c:pt idx="203">
                  <c:v>2.4E-2</c:v>
                </c:pt>
                <c:pt idx="204">
                  <c:v>2.4E-2</c:v>
                </c:pt>
                <c:pt idx="205">
                  <c:v>2.4E-2</c:v>
                </c:pt>
                <c:pt idx="206">
                  <c:v>2.4E-2</c:v>
                </c:pt>
                <c:pt idx="207">
                  <c:v>2.4E-2</c:v>
                </c:pt>
                <c:pt idx="208">
                  <c:v>2.4E-2</c:v>
                </c:pt>
                <c:pt idx="209">
                  <c:v>2.4E-2</c:v>
                </c:pt>
                <c:pt idx="210">
                  <c:v>2.4E-2</c:v>
                </c:pt>
                <c:pt idx="211">
                  <c:v>2.4E-2</c:v>
                </c:pt>
                <c:pt idx="212">
                  <c:v>2.4E-2</c:v>
                </c:pt>
                <c:pt idx="213">
                  <c:v>2.4E-2</c:v>
                </c:pt>
                <c:pt idx="214">
                  <c:v>2.4E-2</c:v>
                </c:pt>
                <c:pt idx="215">
                  <c:v>2.4E-2</c:v>
                </c:pt>
                <c:pt idx="216">
                  <c:v>2.4E-2</c:v>
                </c:pt>
                <c:pt idx="217">
                  <c:v>2.4E-2</c:v>
                </c:pt>
                <c:pt idx="218">
                  <c:v>2.4E-2</c:v>
                </c:pt>
                <c:pt idx="219">
                  <c:v>2.4E-2</c:v>
                </c:pt>
                <c:pt idx="220">
                  <c:v>2.4E-2</c:v>
                </c:pt>
                <c:pt idx="221">
                  <c:v>2.4E-2</c:v>
                </c:pt>
                <c:pt idx="222">
                  <c:v>2.4E-2</c:v>
                </c:pt>
                <c:pt idx="223">
                  <c:v>2.4E-2</c:v>
                </c:pt>
                <c:pt idx="224">
                  <c:v>2.4E-2</c:v>
                </c:pt>
                <c:pt idx="225">
                  <c:v>2.4E-2</c:v>
                </c:pt>
                <c:pt idx="226">
                  <c:v>2.4E-2</c:v>
                </c:pt>
                <c:pt idx="227">
                  <c:v>2.4E-2</c:v>
                </c:pt>
                <c:pt idx="228">
                  <c:v>2.4E-2</c:v>
                </c:pt>
                <c:pt idx="229">
                  <c:v>2.4E-2</c:v>
                </c:pt>
                <c:pt idx="230">
                  <c:v>2.4E-2</c:v>
                </c:pt>
                <c:pt idx="231">
                  <c:v>2.4E-2</c:v>
                </c:pt>
                <c:pt idx="232">
                  <c:v>2.4E-2</c:v>
                </c:pt>
                <c:pt idx="233">
                  <c:v>2.4E-2</c:v>
                </c:pt>
                <c:pt idx="234">
                  <c:v>2.4E-2</c:v>
                </c:pt>
                <c:pt idx="235">
                  <c:v>2.4E-2</c:v>
                </c:pt>
                <c:pt idx="236">
                  <c:v>2.4E-2</c:v>
                </c:pt>
                <c:pt idx="237">
                  <c:v>2.4E-2</c:v>
                </c:pt>
                <c:pt idx="238">
                  <c:v>2.4E-2</c:v>
                </c:pt>
                <c:pt idx="239">
                  <c:v>2.4E-2</c:v>
                </c:pt>
                <c:pt idx="240">
                  <c:v>2.4E-2</c:v>
                </c:pt>
                <c:pt idx="241">
                  <c:v>2.4E-2</c:v>
                </c:pt>
                <c:pt idx="242">
                  <c:v>2.4E-2</c:v>
                </c:pt>
                <c:pt idx="243">
                  <c:v>2.4E-2</c:v>
                </c:pt>
                <c:pt idx="244">
                  <c:v>2.4E-2</c:v>
                </c:pt>
                <c:pt idx="245">
                  <c:v>2.4E-2</c:v>
                </c:pt>
                <c:pt idx="246">
                  <c:v>2.4E-2</c:v>
                </c:pt>
                <c:pt idx="247">
                  <c:v>2.4E-2</c:v>
                </c:pt>
                <c:pt idx="248">
                  <c:v>2.4E-2</c:v>
                </c:pt>
                <c:pt idx="249">
                  <c:v>2.4E-2</c:v>
                </c:pt>
                <c:pt idx="250">
                  <c:v>2.4E-2</c:v>
                </c:pt>
                <c:pt idx="251">
                  <c:v>2.4E-2</c:v>
                </c:pt>
                <c:pt idx="252">
                  <c:v>2.4E-2</c:v>
                </c:pt>
                <c:pt idx="253">
                  <c:v>2.4E-2</c:v>
                </c:pt>
                <c:pt idx="254">
                  <c:v>2.4E-2</c:v>
                </c:pt>
                <c:pt idx="255">
                  <c:v>2.4E-2</c:v>
                </c:pt>
                <c:pt idx="256">
                  <c:v>2.4E-2</c:v>
                </c:pt>
                <c:pt idx="257">
                  <c:v>2.4E-2</c:v>
                </c:pt>
                <c:pt idx="258">
                  <c:v>2.4E-2</c:v>
                </c:pt>
                <c:pt idx="259">
                  <c:v>2.4E-2</c:v>
                </c:pt>
                <c:pt idx="260">
                  <c:v>2.4E-2</c:v>
                </c:pt>
                <c:pt idx="261">
                  <c:v>2.4E-2</c:v>
                </c:pt>
                <c:pt idx="262">
                  <c:v>2.4E-2</c:v>
                </c:pt>
                <c:pt idx="263">
                  <c:v>7.9000000000000001E-2</c:v>
                </c:pt>
                <c:pt idx="264">
                  <c:v>7.9000000000000001E-2</c:v>
                </c:pt>
                <c:pt idx="265">
                  <c:v>7.9000000000000001E-2</c:v>
                </c:pt>
                <c:pt idx="266">
                  <c:v>7.9000000000000001E-2</c:v>
                </c:pt>
                <c:pt idx="267">
                  <c:v>7.9000000000000001E-2</c:v>
                </c:pt>
                <c:pt idx="268">
                  <c:v>7.9000000000000001E-2</c:v>
                </c:pt>
                <c:pt idx="269">
                  <c:v>7.9000000000000001E-2</c:v>
                </c:pt>
                <c:pt idx="270">
                  <c:v>7.9000000000000001E-2</c:v>
                </c:pt>
                <c:pt idx="271">
                  <c:v>7.9000000000000001E-2</c:v>
                </c:pt>
                <c:pt idx="272">
                  <c:v>7.9000000000000001E-2</c:v>
                </c:pt>
                <c:pt idx="273">
                  <c:v>2.4E-2</c:v>
                </c:pt>
                <c:pt idx="274">
                  <c:v>2.4E-2</c:v>
                </c:pt>
                <c:pt idx="275">
                  <c:v>2.4E-2</c:v>
                </c:pt>
                <c:pt idx="276">
                  <c:v>0.13500000000000001</c:v>
                </c:pt>
                <c:pt idx="277">
                  <c:v>-4.0000000000000001E-3</c:v>
                </c:pt>
                <c:pt idx="278">
                  <c:v>-4.0000000000000001E-3</c:v>
                </c:pt>
                <c:pt idx="279">
                  <c:v>0.19</c:v>
                </c:pt>
                <c:pt idx="280">
                  <c:v>0.246</c:v>
                </c:pt>
                <c:pt idx="281">
                  <c:v>0.246</c:v>
                </c:pt>
                <c:pt idx="282">
                  <c:v>0.246</c:v>
                </c:pt>
                <c:pt idx="283">
                  <c:v>0.19</c:v>
                </c:pt>
                <c:pt idx="284">
                  <c:v>0.19</c:v>
                </c:pt>
                <c:pt idx="285">
                  <c:v>0.27300000000000002</c:v>
                </c:pt>
                <c:pt idx="286">
                  <c:v>0.27300000000000002</c:v>
                </c:pt>
                <c:pt idx="287">
                  <c:v>0.13500000000000001</c:v>
                </c:pt>
                <c:pt idx="288">
                  <c:v>7.9000000000000001E-2</c:v>
                </c:pt>
                <c:pt idx="289">
                  <c:v>-4.0000000000000001E-3</c:v>
                </c:pt>
                <c:pt idx="290">
                  <c:v>-4.0000000000000001E-3</c:v>
                </c:pt>
                <c:pt idx="291">
                  <c:v>0.27300000000000002</c:v>
                </c:pt>
                <c:pt idx="292">
                  <c:v>0.30099999999999999</c:v>
                </c:pt>
                <c:pt idx="293">
                  <c:v>0.30099999999999999</c:v>
                </c:pt>
                <c:pt idx="294">
                  <c:v>0.30099999999999999</c:v>
                </c:pt>
                <c:pt idx="295">
                  <c:v>0.30099999999999999</c:v>
                </c:pt>
                <c:pt idx="296">
                  <c:v>0.30099999999999999</c:v>
                </c:pt>
                <c:pt idx="297">
                  <c:v>0.30099999999999999</c:v>
                </c:pt>
                <c:pt idx="298">
                  <c:v>0.19</c:v>
                </c:pt>
                <c:pt idx="299">
                  <c:v>0.218</c:v>
                </c:pt>
                <c:pt idx="300">
                  <c:v>7.9000000000000001E-2</c:v>
                </c:pt>
                <c:pt idx="301">
                  <c:v>5.0999999999999997E-2</c:v>
                </c:pt>
                <c:pt idx="302">
                  <c:v>2.4E-2</c:v>
                </c:pt>
                <c:pt idx="303">
                  <c:v>0.107</c:v>
                </c:pt>
                <c:pt idx="304">
                  <c:v>0.30099999999999999</c:v>
                </c:pt>
                <c:pt idx="305">
                  <c:v>0.27300000000000002</c:v>
                </c:pt>
                <c:pt idx="306">
                  <c:v>0.41199999999999998</c:v>
                </c:pt>
                <c:pt idx="307">
                  <c:v>0.63200000000000001</c:v>
                </c:pt>
                <c:pt idx="308">
                  <c:v>0.66</c:v>
                </c:pt>
                <c:pt idx="309">
                  <c:v>0.495</c:v>
                </c:pt>
                <c:pt idx="310">
                  <c:v>0.71499999999999997</c:v>
                </c:pt>
                <c:pt idx="311">
                  <c:v>0.68700000000000006</c:v>
                </c:pt>
                <c:pt idx="312">
                  <c:v>0.68700000000000006</c:v>
                </c:pt>
                <c:pt idx="313">
                  <c:v>0.71499999999999997</c:v>
                </c:pt>
                <c:pt idx="314">
                  <c:v>0.68700000000000006</c:v>
                </c:pt>
                <c:pt idx="315">
                  <c:v>0.68700000000000006</c:v>
                </c:pt>
                <c:pt idx="316">
                  <c:v>0.71499999999999997</c:v>
                </c:pt>
                <c:pt idx="317">
                  <c:v>0.71499999999999997</c:v>
                </c:pt>
                <c:pt idx="318">
                  <c:v>0.77</c:v>
                </c:pt>
                <c:pt idx="319">
                  <c:v>0.74199999999999999</c:v>
                </c:pt>
                <c:pt idx="320">
                  <c:v>0.74199999999999999</c:v>
                </c:pt>
                <c:pt idx="321">
                  <c:v>0.79700000000000004</c:v>
                </c:pt>
                <c:pt idx="322">
                  <c:v>0.74199999999999999</c:v>
                </c:pt>
                <c:pt idx="323">
                  <c:v>0.85199999999999998</c:v>
                </c:pt>
                <c:pt idx="324">
                  <c:v>0.82499999999999996</c:v>
                </c:pt>
                <c:pt idx="325">
                  <c:v>0.66</c:v>
                </c:pt>
                <c:pt idx="326">
                  <c:v>0.68700000000000006</c:v>
                </c:pt>
                <c:pt idx="327">
                  <c:v>0.88</c:v>
                </c:pt>
                <c:pt idx="328">
                  <c:v>1.071</c:v>
                </c:pt>
                <c:pt idx="329">
                  <c:v>1.099</c:v>
                </c:pt>
                <c:pt idx="330">
                  <c:v>1.18</c:v>
                </c:pt>
                <c:pt idx="331">
                  <c:v>1.071</c:v>
                </c:pt>
                <c:pt idx="332">
                  <c:v>1.208</c:v>
                </c:pt>
                <c:pt idx="333">
                  <c:v>1.262</c:v>
                </c:pt>
                <c:pt idx="334">
                  <c:v>1.5069999999999999</c:v>
                </c:pt>
                <c:pt idx="335">
                  <c:v>1.044</c:v>
                </c:pt>
                <c:pt idx="336">
                  <c:v>1.208</c:v>
                </c:pt>
                <c:pt idx="337">
                  <c:v>0.79700000000000004</c:v>
                </c:pt>
                <c:pt idx="338">
                  <c:v>1.5609999999999999</c:v>
                </c:pt>
                <c:pt idx="339">
                  <c:v>1.8049999999999999</c:v>
                </c:pt>
                <c:pt idx="340">
                  <c:v>0.55000000000000004</c:v>
                </c:pt>
                <c:pt idx="341">
                  <c:v>0.32900000000000001</c:v>
                </c:pt>
                <c:pt idx="342">
                  <c:v>0.63200000000000001</c:v>
                </c:pt>
                <c:pt idx="343">
                  <c:v>1.18</c:v>
                </c:pt>
                <c:pt idx="344">
                  <c:v>1.153</c:v>
                </c:pt>
                <c:pt idx="345">
                  <c:v>1.5609999999999999</c:v>
                </c:pt>
                <c:pt idx="346">
                  <c:v>1.94</c:v>
                </c:pt>
                <c:pt idx="347">
                  <c:v>1.099</c:v>
                </c:pt>
                <c:pt idx="348">
                  <c:v>2.423</c:v>
                </c:pt>
                <c:pt idx="349">
                  <c:v>2.93</c:v>
                </c:pt>
                <c:pt idx="350">
                  <c:v>2.7440000000000002</c:v>
                </c:pt>
                <c:pt idx="351">
                  <c:v>2.262</c:v>
                </c:pt>
                <c:pt idx="352">
                  <c:v>3.1160000000000001</c:v>
                </c:pt>
                <c:pt idx="353">
                  <c:v>1.8320000000000001</c:v>
                </c:pt>
                <c:pt idx="354">
                  <c:v>1.778</c:v>
                </c:pt>
                <c:pt idx="355">
                  <c:v>2.5299999999999998</c:v>
                </c:pt>
                <c:pt idx="356">
                  <c:v>3.0630000000000002</c:v>
                </c:pt>
                <c:pt idx="357">
                  <c:v>3.2480000000000002</c:v>
                </c:pt>
                <c:pt idx="358">
                  <c:v>3.3540000000000001</c:v>
                </c:pt>
                <c:pt idx="359">
                  <c:v>3.6429999999999998</c:v>
                </c:pt>
                <c:pt idx="360">
                  <c:v>4.0629999999999997</c:v>
                </c:pt>
                <c:pt idx="361">
                  <c:v>5.1280000000000001</c:v>
                </c:pt>
                <c:pt idx="362">
                  <c:v>3.274</c:v>
                </c:pt>
                <c:pt idx="363">
                  <c:v>3.5910000000000002</c:v>
                </c:pt>
                <c:pt idx="364">
                  <c:v>4.4800000000000004</c:v>
                </c:pt>
                <c:pt idx="365">
                  <c:v>2.6640000000000001</c:v>
                </c:pt>
              </c:numCache>
            </c:numRef>
          </c:val>
        </c:ser>
        <c:dLbls>
          <c:showLegendKey val="0"/>
          <c:showVal val="0"/>
          <c:showCatName val="0"/>
          <c:showSerName val="0"/>
          <c:showPercent val="0"/>
          <c:showBubbleSize val="0"/>
        </c:dLbls>
        <c:axId val="67792240"/>
        <c:axId val="67792632"/>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charts!$A$2:$A$367</c:f>
              <c:numCache>
                <c:formatCode>m/d/yyyy</c:formatCode>
                <c:ptCount val="366"/>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pt idx="328">
                  <c:v>42549</c:v>
                </c:pt>
                <c:pt idx="329">
                  <c:v>42550</c:v>
                </c:pt>
                <c:pt idx="330">
                  <c:v>42551</c:v>
                </c:pt>
                <c:pt idx="331">
                  <c:v>42552</c:v>
                </c:pt>
                <c:pt idx="332">
                  <c:v>42553</c:v>
                </c:pt>
                <c:pt idx="333">
                  <c:v>42554</c:v>
                </c:pt>
                <c:pt idx="334">
                  <c:v>42555</c:v>
                </c:pt>
                <c:pt idx="335">
                  <c:v>42556</c:v>
                </c:pt>
                <c:pt idx="336">
                  <c:v>42557</c:v>
                </c:pt>
                <c:pt idx="337">
                  <c:v>42558</c:v>
                </c:pt>
                <c:pt idx="338">
                  <c:v>42559</c:v>
                </c:pt>
                <c:pt idx="339">
                  <c:v>42560</c:v>
                </c:pt>
                <c:pt idx="340">
                  <c:v>42561</c:v>
                </c:pt>
                <c:pt idx="341">
                  <c:v>42562</c:v>
                </c:pt>
                <c:pt idx="342">
                  <c:v>42563</c:v>
                </c:pt>
                <c:pt idx="343">
                  <c:v>42564</c:v>
                </c:pt>
                <c:pt idx="344">
                  <c:v>42565</c:v>
                </c:pt>
                <c:pt idx="345">
                  <c:v>42566</c:v>
                </c:pt>
                <c:pt idx="346">
                  <c:v>42567</c:v>
                </c:pt>
                <c:pt idx="347">
                  <c:v>42568</c:v>
                </c:pt>
                <c:pt idx="348">
                  <c:v>42569</c:v>
                </c:pt>
                <c:pt idx="349">
                  <c:v>42570</c:v>
                </c:pt>
                <c:pt idx="350">
                  <c:v>42571</c:v>
                </c:pt>
                <c:pt idx="351">
                  <c:v>42572</c:v>
                </c:pt>
                <c:pt idx="352">
                  <c:v>42573</c:v>
                </c:pt>
                <c:pt idx="353">
                  <c:v>42574</c:v>
                </c:pt>
                <c:pt idx="354">
                  <c:v>42575</c:v>
                </c:pt>
                <c:pt idx="355">
                  <c:v>42576</c:v>
                </c:pt>
                <c:pt idx="356">
                  <c:v>42577</c:v>
                </c:pt>
                <c:pt idx="357">
                  <c:v>42578</c:v>
                </c:pt>
                <c:pt idx="358">
                  <c:v>42579</c:v>
                </c:pt>
                <c:pt idx="359">
                  <c:v>42580</c:v>
                </c:pt>
                <c:pt idx="360">
                  <c:v>42581</c:v>
                </c:pt>
                <c:pt idx="361">
                  <c:v>42582</c:v>
                </c:pt>
                <c:pt idx="362">
                  <c:v>42583</c:v>
                </c:pt>
                <c:pt idx="363">
                  <c:v>42584</c:v>
                </c:pt>
                <c:pt idx="364">
                  <c:v>42585</c:v>
                </c:pt>
                <c:pt idx="365">
                  <c:v>42586</c:v>
                </c:pt>
              </c:numCache>
            </c:numRef>
          </c:cat>
          <c:val>
            <c:numRef>
              <c:f>charts!$C$2:$C$367</c:f>
              <c:numCache>
                <c:formatCode>General</c:formatCode>
                <c:ptCount val="366"/>
                <c:pt idx="0">
                  <c:v>7.5920000000000014</c:v>
                </c:pt>
                <c:pt idx="1">
                  <c:v>5.8371250000000003</c:v>
                </c:pt>
                <c:pt idx="2">
                  <c:v>6.3630000000000022</c:v>
                </c:pt>
                <c:pt idx="3">
                  <c:v>4.9255000000000004</c:v>
                </c:pt>
                <c:pt idx="4">
                  <c:v>5.5780000000000003</c:v>
                </c:pt>
                <c:pt idx="5">
                  <c:v>6.2810833333333322</c:v>
                </c:pt>
                <c:pt idx="6">
                  <c:v>7.4416249999999993</c:v>
                </c:pt>
                <c:pt idx="7">
                  <c:v>8.0465</c:v>
                </c:pt>
                <c:pt idx="8">
                  <c:v>8.2563333333333322</c:v>
                </c:pt>
                <c:pt idx="9">
                  <c:v>8.118291666666666</c:v>
                </c:pt>
                <c:pt idx="10">
                  <c:v>8.0761666666666674</c:v>
                </c:pt>
                <c:pt idx="11">
                  <c:v>6.2488750000000008</c:v>
                </c:pt>
                <c:pt idx="12">
                  <c:v>5.9096249999999992</c:v>
                </c:pt>
                <c:pt idx="13">
                  <c:v>4.9699583333333335</c:v>
                </c:pt>
                <c:pt idx="14">
                  <c:v>6.0374583333333343</c:v>
                </c:pt>
                <c:pt idx="15">
                  <c:v>6.6685833333333342</c:v>
                </c:pt>
                <c:pt idx="16">
                  <c:v>6.1369583333333351</c:v>
                </c:pt>
                <c:pt idx="17">
                  <c:v>5.5449583333333345</c:v>
                </c:pt>
                <c:pt idx="18">
                  <c:v>5.7653749999999997</c:v>
                </c:pt>
                <c:pt idx="19">
                  <c:v>6.8805416666666668</c:v>
                </c:pt>
                <c:pt idx="20">
                  <c:v>7.6964583333333323</c:v>
                </c:pt>
                <c:pt idx="21">
                  <c:v>7.4013750000000007</c:v>
                </c:pt>
                <c:pt idx="22">
                  <c:v>7.4308333333333332</c:v>
                </c:pt>
                <c:pt idx="23">
                  <c:v>7.3415000000000008</c:v>
                </c:pt>
                <c:pt idx="24">
                  <c:v>8.1945416666666677</c:v>
                </c:pt>
                <c:pt idx="25">
                  <c:v>8.0019166666666681</c:v>
                </c:pt>
                <c:pt idx="26">
                  <c:v>5.6972916666666658</c:v>
                </c:pt>
                <c:pt idx="27">
                  <c:v>7.0151666666666683</c:v>
                </c:pt>
                <c:pt idx="28">
                  <c:v>7.6050000000000004</c:v>
                </c:pt>
                <c:pt idx="29">
                  <c:v>7.6215416666666664</c:v>
                </c:pt>
                <c:pt idx="30">
                  <c:v>6.7652083333333337</c:v>
                </c:pt>
                <c:pt idx="31">
                  <c:v>5.2167083333333331</c:v>
                </c:pt>
                <c:pt idx="32">
                  <c:v>2.4684166666666667</c:v>
                </c:pt>
                <c:pt idx="33">
                  <c:v>3.1974166666666659</c:v>
                </c:pt>
                <c:pt idx="34">
                  <c:v>3.6713750000000007</c:v>
                </c:pt>
                <c:pt idx="35">
                  <c:v>4.7084999999999999</c:v>
                </c:pt>
                <c:pt idx="36">
                  <c:v>5.7385416666666673</c:v>
                </c:pt>
                <c:pt idx="37">
                  <c:v>6.2593749999999995</c:v>
                </c:pt>
                <c:pt idx="38">
                  <c:v>6.5390416666666686</c:v>
                </c:pt>
                <c:pt idx="39">
                  <c:v>6.4849583333333323</c:v>
                </c:pt>
                <c:pt idx="40">
                  <c:v>6.1161249999999994</c:v>
                </c:pt>
                <c:pt idx="41">
                  <c:v>4.3823333333333343</c:v>
                </c:pt>
                <c:pt idx="42">
                  <c:v>1.5817500000000004</c:v>
                </c:pt>
                <c:pt idx="43">
                  <c:v>1.1934583333333335</c:v>
                </c:pt>
                <c:pt idx="44">
                  <c:v>1.7043749999999995</c:v>
                </c:pt>
                <c:pt idx="45">
                  <c:v>2.062208333333333</c:v>
                </c:pt>
                <c:pt idx="46">
                  <c:v>2.831541666666666</c:v>
                </c:pt>
                <c:pt idx="47">
                  <c:v>3.6433750000000003</c:v>
                </c:pt>
                <c:pt idx="48">
                  <c:v>4.3356250000000003</c:v>
                </c:pt>
                <c:pt idx="49">
                  <c:v>4.3266666666666662</c:v>
                </c:pt>
                <c:pt idx="50">
                  <c:v>4.8248333333333333</c:v>
                </c:pt>
                <c:pt idx="51">
                  <c:v>5.4630833333333326</c:v>
                </c:pt>
                <c:pt idx="52">
                  <c:v>5.6845833333333333</c:v>
                </c:pt>
                <c:pt idx="53">
                  <c:v>5.3518750000000006</c:v>
                </c:pt>
                <c:pt idx="54">
                  <c:v>4.1317083333333331</c:v>
                </c:pt>
                <c:pt idx="55">
                  <c:v>3.9419166666666676</c:v>
                </c:pt>
                <c:pt idx="56">
                  <c:v>4.5752499999999996</c:v>
                </c:pt>
                <c:pt idx="57">
                  <c:v>5.9754999999999994</c:v>
                </c:pt>
                <c:pt idx="58">
                  <c:v>4.695125</c:v>
                </c:pt>
                <c:pt idx="59">
                  <c:v>3.6441249999999989</c:v>
                </c:pt>
                <c:pt idx="60">
                  <c:v>3.6959166666666667</c:v>
                </c:pt>
                <c:pt idx="61">
                  <c:v>3.6400833333333336</c:v>
                </c:pt>
                <c:pt idx="62">
                  <c:v>3.709916666666667</c:v>
                </c:pt>
                <c:pt idx="63">
                  <c:v>3.6218333333333343</c:v>
                </c:pt>
                <c:pt idx="64">
                  <c:v>4.1676666666666664</c:v>
                </c:pt>
                <c:pt idx="65">
                  <c:v>3.8238333333333334</c:v>
                </c:pt>
                <c:pt idx="66">
                  <c:v>4.2213333333333338</c:v>
                </c:pt>
                <c:pt idx="67">
                  <c:v>2.9687916666666667</c:v>
                </c:pt>
                <c:pt idx="68">
                  <c:v>1.631875</c:v>
                </c:pt>
                <c:pt idx="69">
                  <c:v>2.2511666666666668</c:v>
                </c:pt>
                <c:pt idx="70">
                  <c:v>2.5035833333333337</c:v>
                </c:pt>
                <c:pt idx="71">
                  <c:v>2.296416666666667</c:v>
                </c:pt>
                <c:pt idx="72">
                  <c:v>2.425125</c:v>
                </c:pt>
                <c:pt idx="73">
                  <c:v>2.8994583333333339</c:v>
                </c:pt>
                <c:pt idx="74">
                  <c:v>4.300208333333333</c:v>
                </c:pt>
                <c:pt idx="75">
                  <c:v>3.0462499999999992</c:v>
                </c:pt>
                <c:pt idx="76">
                  <c:v>1.7350416666666668</c:v>
                </c:pt>
                <c:pt idx="77">
                  <c:v>0.85416666666666652</c:v>
                </c:pt>
                <c:pt idx="78">
                  <c:v>0.96116666666666661</c:v>
                </c:pt>
                <c:pt idx="79">
                  <c:v>0.1725416666666667</c:v>
                </c:pt>
                <c:pt idx="80">
                  <c:v>2.3666666666666669E-2</c:v>
                </c:pt>
                <c:pt idx="81">
                  <c:v>0.22562499999999999</c:v>
                </c:pt>
                <c:pt idx="82">
                  <c:v>0.18195833333333344</c:v>
                </c:pt>
                <c:pt idx="83">
                  <c:v>-4.0000000000000027E-3</c:v>
                </c:pt>
                <c:pt idx="84">
                  <c:v>-4.0000000000000027E-3</c:v>
                </c:pt>
                <c:pt idx="85">
                  <c:v>-4.0000000000000027E-3</c:v>
                </c:pt>
                <c:pt idx="86">
                  <c:v>-4.0000000000000027E-3</c:v>
                </c:pt>
                <c:pt idx="87">
                  <c:v>-4.0000000000000027E-3</c:v>
                </c:pt>
                <c:pt idx="88">
                  <c:v>8.8333333333333302E-3</c:v>
                </c:pt>
                <c:pt idx="89">
                  <c:v>4.0916666666666678E-2</c:v>
                </c:pt>
                <c:pt idx="90">
                  <c:v>7.8999999999999973E-2</c:v>
                </c:pt>
                <c:pt idx="91">
                  <c:v>0.11166666666666662</c:v>
                </c:pt>
                <c:pt idx="92">
                  <c:v>0.12683333333333333</c:v>
                </c:pt>
                <c:pt idx="93">
                  <c:v>0.12333333333333329</c:v>
                </c:pt>
                <c:pt idx="94">
                  <c:v>0.15016666666666659</c:v>
                </c:pt>
                <c:pt idx="95">
                  <c:v>0.15833333333333324</c:v>
                </c:pt>
                <c:pt idx="96">
                  <c:v>0.15716666666666659</c:v>
                </c:pt>
                <c:pt idx="97">
                  <c:v>0.17312499999999997</c:v>
                </c:pt>
                <c:pt idx="98">
                  <c:v>0.17312499999999997</c:v>
                </c:pt>
                <c:pt idx="99">
                  <c:v>0.13966666666666661</c:v>
                </c:pt>
                <c:pt idx="100">
                  <c:v>0.17762500000000001</c:v>
                </c:pt>
                <c:pt idx="101">
                  <c:v>0.17874999999999999</c:v>
                </c:pt>
                <c:pt idx="102">
                  <c:v>0.17537499999999998</c:v>
                </c:pt>
                <c:pt idx="103">
                  <c:v>0.19233333333333336</c:v>
                </c:pt>
                <c:pt idx="104">
                  <c:v>0.17870833333333327</c:v>
                </c:pt>
                <c:pt idx="105">
                  <c:v>0.11050000000000004</c:v>
                </c:pt>
                <c:pt idx="106">
                  <c:v>0.13499999999999993</c:v>
                </c:pt>
                <c:pt idx="107">
                  <c:v>0.13499999999999993</c:v>
                </c:pt>
                <c:pt idx="108">
                  <c:v>0.13499999999999993</c:v>
                </c:pt>
                <c:pt idx="109">
                  <c:v>0.15366666666666659</c:v>
                </c:pt>
                <c:pt idx="110">
                  <c:v>0.16299999999999992</c:v>
                </c:pt>
                <c:pt idx="111">
                  <c:v>0.16299999999999992</c:v>
                </c:pt>
                <c:pt idx="112">
                  <c:v>0.16299999999999992</c:v>
                </c:pt>
                <c:pt idx="113">
                  <c:v>0.16183333333333327</c:v>
                </c:pt>
                <c:pt idx="114">
                  <c:v>0.1606666666666666</c:v>
                </c:pt>
                <c:pt idx="115">
                  <c:v>0.16299999999999992</c:v>
                </c:pt>
                <c:pt idx="116">
                  <c:v>0.16299999999999992</c:v>
                </c:pt>
                <c:pt idx="117">
                  <c:v>0.15949999999999992</c:v>
                </c:pt>
                <c:pt idx="118">
                  <c:v>0.15016666666666659</c:v>
                </c:pt>
                <c:pt idx="119">
                  <c:v>0.13616666666666657</c:v>
                </c:pt>
                <c:pt idx="120">
                  <c:v>0.13499999999999993</c:v>
                </c:pt>
                <c:pt idx="121">
                  <c:v>0.12916666666666668</c:v>
                </c:pt>
                <c:pt idx="122">
                  <c:v>0.10700000000000004</c:v>
                </c:pt>
                <c:pt idx="123">
                  <c:v>0.10700000000000004</c:v>
                </c:pt>
                <c:pt idx="124">
                  <c:v>0.10583333333333338</c:v>
                </c:pt>
                <c:pt idx="125">
                  <c:v>8.3666666666666653E-2</c:v>
                </c:pt>
                <c:pt idx="126">
                  <c:v>9.5333333333333339E-2</c:v>
                </c:pt>
                <c:pt idx="127">
                  <c:v>8.3666666666666653E-2</c:v>
                </c:pt>
                <c:pt idx="128">
                  <c:v>0.10233333333333337</c:v>
                </c:pt>
                <c:pt idx="129">
                  <c:v>0.10700000000000004</c:v>
                </c:pt>
                <c:pt idx="130">
                  <c:v>0.10700000000000004</c:v>
                </c:pt>
                <c:pt idx="131">
                  <c:v>0.10700000000000004</c:v>
                </c:pt>
                <c:pt idx="132">
                  <c:v>0.10700000000000004</c:v>
                </c:pt>
                <c:pt idx="133">
                  <c:v>0.10700000000000004</c:v>
                </c:pt>
                <c:pt idx="134">
                  <c:v>0.10700000000000004</c:v>
                </c:pt>
                <c:pt idx="135">
                  <c:v>0.10700000000000004</c:v>
                </c:pt>
                <c:pt idx="136">
                  <c:v>0.10700000000000004</c:v>
                </c:pt>
                <c:pt idx="137">
                  <c:v>0.10700000000000004</c:v>
                </c:pt>
                <c:pt idx="138">
                  <c:v>0.10700000000000004</c:v>
                </c:pt>
                <c:pt idx="139">
                  <c:v>0.10700000000000004</c:v>
                </c:pt>
                <c:pt idx="140">
                  <c:v>0.10700000000000004</c:v>
                </c:pt>
                <c:pt idx="141">
                  <c:v>0.10700000000000004</c:v>
                </c:pt>
                <c:pt idx="142">
                  <c:v>0.10700000000000004</c:v>
                </c:pt>
                <c:pt idx="143">
                  <c:v>0.10700000000000004</c:v>
                </c:pt>
                <c:pt idx="144">
                  <c:v>0.10700000000000004</c:v>
                </c:pt>
                <c:pt idx="145">
                  <c:v>0.10700000000000004</c:v>
                </c:pt>
                <c:pt idx="146">
                  <c:v>0.10700000000000004</c:v>
                </c:pt>
                <c:pt idx="147">
                  <c:v>0.10700000000000004</c:v>
                </c:pt>
                <c:pt idx="148">
                  <c:v>0.10700000000000004</c:v>
                </c:pt>
                <c:pt idx="149">
                  <c:v>0.10700000000000004</c:v>
                </c:pt>
                <c:pt idx="150">
                  <c:v>0.10700000000000004</c:v>
                </c:pt>
                <c:pt idx="151">
                  <c:v>0.10700000000000004</c:v>
                </c:pt>
                <c:pt idx="152">
                  <c:v>0.10700000000000004</c:v>
                </c:pt>
                <c:pt idx="153">
                  <c:v>0.10700000000000004</c:v>
                </c:pt>
                <c:pt idx="154">
                  <c:v>8.7166666666666656E-2</c:v>
                </c:pt>
                <c:pt idx="155">
                  <c:v>7.8999999999999973E-2</c:v>
                </c:pt>
                <c:pt idx="156">
                  <c:v>7.8999999999999973E-2</c:v>
                </c:pt>
                <c:pt idx="157">
                  <c:v>7.8999999999999973E-2</c:v>
                </c:pt>
                <c:pt idx="158">
                  <c:v>7.8999999999999973E-2</c:v>
                </c:pt>
                <c:pt idx="159">
                  <c:v>7.8999999999999973E-2</c:v>
                </c:pt>
                <c:pt idx="160">
                  <c:v>7.8999999999999973E-2</c:v>
                </c:pt>
                <c:pt idx="161">
                  <c:v>7.8999999999999973E-2</c:v>
                </c:pt>
                <c:pt idx="162">
                  <c:v>7.8999999999999973E-2</c:v>
                </c:pt>
                <c:pt idx="163">
                  <c:v>7.8999999999999973E-2</c:v>
                </c:pt>
                <c:pt idx="164">
                  <c:v>7.8999999999999973E-2</c:v>
                </c:pt>
                <c:pt idx="165">
                  <c:v>7.8999999999999973E-2</c:v>
                </c:pt>
                <c:pt idx="166">
                  <c:v>6.7333333333333301E-2</c:v>
                </c:pt>
                <c:pt idx="167">
                  <c:v>5.2166666666666674E-2</c:v>
                </c:pt>
                <c:pt idx="168">
                  <c:v>5.1000000000000011E-2</c:v>
                </c:pt>
                <c:pt idx="169">
                  <c:v>5.1000000000000011E-2</c:v>
                </c:pt>
                <c:pt idx="170">
                  <c:v>5.1000000000000011E-2</c:v>
                </c:pt>
                <c:pt idx="171">
                  <c:v>5.1000000000000011E-2</c:v>
                </c:pt>
                <c:pt idx="172">
                  <c:v>5.1000000000000011E-2</c:v>
                </c:pt>
                <c:pt idx="173">
                  <c:v>5.1000000000000011E-2</c:v>
                </c:pt>
                <c:pt idx="174">
                  <c:v>5.1000000000000011E-2</c:v>
                </c:pt>
                <c:pt idx="175">
                  <c:v>5.1000000000000011E-2</c:v>
                </c:pt>
                <c:pt idx="176">
                  <c:v>5.1000000000000011E-2</c:v>
                </c:pt>
                <c:pt idx="177">
                  <c:v>5.1000000000000011E-2</c:v>
                </c:pt>
                <c:pt idx="178">
                  <c:v>5.1000000000000011E-2</c:v>
                </c:pt>
                <c:pt idx="179">
                  <c:v>5.1000000000000011E-2</c:v>
                </c:pt>
                <c:pt idx="180">
                  <c:v>5.1000000000000011E-2</c:v>
                </c:pt>
                <c:pt idx="181">
                  <c:v>5.1000000000000011E-2</c:v>
                </c:pt>
                <c:pt idx="182">
                  <c:v>5.1000000000000011E-2</c:v>
                </c:pt>
                <c:pt idx="183">
                  <c:v>5.1000000000000011E-2</c:v>
                </c:pt>
                <c:pt idx="184">
                  <c:v>5.1000000000000011E-2</c:v>
                </c:pt>
                <c:pt idx="185">
                  <c:v>5.1000000000000011E-2</c:v>
                </c:pt>
                <c:pt idx="186">
                  <c:v>5.1000000000000011E-2</c:v>
                </c:pt>
                <c:pt idx="187">
                  <c:v>5.1000000000000011E-2</c:v>
                </c:pt>
                <c:pt idx="188">
                  <c:v>5.1000000000000011E-2</c:v>
                </c:pt>
                <c:pt idx="189">
                  <c:v>5.1000000000000011E-2</c:v>
                </c:pt>
                <c:pt idx="190">
                  <c:v>5.1000000000000011E-2</c:v>
                </c:pt>
                <c:pt idx="191">
                  <c:v>5.1000000000000011E-2</c:v>
                </c:pt>
                <c:pt idx="192">
                  <c:v>5.1000000000000011E-2</c:v>
                </c:pt>
                <c:pt idx="193">
                  <c:v>5.1000000000000011E-2</c:v>
                </c:pt>
                <c:pt idx="194">
                  <c:v>5.1000000000000011E-2</c:v>
                </c:pt>
                <c:pt idx="195">
                  <c:v>4.0875000000000015E-2</c:v>
                </c:pt>
                <c:pt idx="196">
                  <c:v>3.525000000000001E-2</c:v>
                </c:pt>
                <c:pt idx="197">
                  <c:v>2.737500000000001E-2</c:v>
                </c:pt>
                <c:pt idx="198">
                  <c:v>2.5125000000000008E-2</c:v>
                </c:pt>
                <c:pt idx="199">
                  <c:v>2.5125000000000008E-2</c:v>
                </c:pt>
                <c:pt idx="200">
                  <c:v>2.4000000000000007E-2</c:v>
                </c:pt>
                <c:pt idx="201">
                  <c:v>2.5125000000000008E-2</c:v>
                </c:pt>
                <c:pt idx="202">
                  <c:v>2.4000000000000007E-2</c:v>
                </c:pt>
                <c:pt idx="203">
                  <c:v>2.4000000000000007E-2</c:v>
                </c:pt>
                <c:pt idx="204">
                  <c:v>2.5125000000000008E-2</c:v>
                </c:pt>
                <c:pt idx="205">
                  <c:v>2.4000000000000007E-2</c:v>
                </c:pt>
                <c:pt idx="206">
                  <c:v>2.4000000000000007E-2</c:v>
                </c:pt>
                <c:pt idx="207">
                  <c:v>2.4000000000000007E-2</c:v>
                </c:pt>
                <c:pt idx="208">
                  <c:v>2.4000000000000007E-2</c:v>
                </c:pt>
                <c:pt idx="209">
                  <c:v>2.4000000000000007E-2</c:v>
                </c:pt>
                <c:pt idx="210">
                  <c:v>2.4000000000000007E-2</c:v>
                </c:pt>
                <c:pt idx="211">
                  <c:v>2.4000000000000007E-2</c:v>
                </c:pt>
                <c:pt idx="212">
                  <c:v>2.4000000000000007E-2</c:v>
                </c:pt>
                <c:pt idx="213">
                  <c:v>2.4000000000000007E-2</c:v>
                </c:pt>
                <c:pt idx="214">
                  <c:v>2.4000000000000007E-2</c:v>
                </c:pt>
                <c:pt idx="215">
                  <c:v>2.4000000000000007E-2</c:v>
                </c:pt>
                <c:pt idx="216">
                  <c:v>2.4000000000000007E-2</c:v>
                </c:pt>
                <c:pt idx="217">
                  <c:v>2.4000000000000007E-2</c:v>
                </c:pt>
                <c:pt idx="218">
                  <c:v>2.4000000000000007E-2</c:v>
                </c:pt>
                <c:pt idx="219">
                  <c:v>2.4000000000000007E-2</c:v>
                </c:pt>
                <c:pt idx="220">
                  <c:v>2.4000000000000007E-2</c:v>
                </c:pt>
                <c:pt idx="221">
                  <c:v>2.4000000000000007E-2</c:v>
                </c:pt>
                <c:pt idx="222">
                  <c:v>2.4000000000000007E-2</c:v>
                </c:pt>
                <c:pt idx="223">
                  <c:v>2.4000000000000007E-2</c:v>
                </c:pt>
                <c:pt idx="224">
                  <c:v>2.4000000000000007E-2</c:v>
                </c:pt>
                <c:pt idx="225">
                  <c:v>2.4000000000000007E-2</c:v>
                </c:pt>
                <c:pt idx="226">
                  <c:v>2.4000000000000007E-2</c:v>
                </c:pt>
                <c:pt idx="227">
                  <c:v>2.4000000000000007E-2</c:v>
                </c:pt>
                <c:pt idx="228">
                  <c:v>2.4000000000000007E-2</c:v>
                </c:pt>
                <c:pt idx="229">
                  <c:v>2.4000000000000007E-2</c:v>
                </c:pt>
                <c:pt idx="230">
                  <c:v>2.4000000000000007E-2</c:v>
                </c:pt>
                <c:pt idx="231">
                  <c:v>2.4000000000000007E-2</c:v>
                </c:pt>
                <c:pt idx="232">
                  <c:v>2.4000000000000007E-2</c:v>
                </c:pt>
                <c:pt idx="233">
                  <c:v>2.4000000000000007E-2</c:v>
                </c:pt>
                <c:pt idx="234">
                  <c:v>2.4000000000000007E-2</c:v>
                </c:pt>
                <c:pt idx="235">
                  <c:v>2.4000000000000007E-2</c:v>
                </c:pt>
                <c:pt idx="236">
                  <c:v>2.4000000000000007E-2</c:v>
                </c:pt>
                <c:pt idx="237">
                  <c:v>2.4000000000000007E-2</c:v>
                </c:pt>
                <c:pt idx="238">
                  <c:v>2.4000000000000007E-2</c:v>
                </c:pt>
                <c:pt idx="239">
                  <c:v>2.4000000000000007E-2</c:v>
                </c:pt>
                <c:pt idx="240">
                  <c:v>2.4000000000000007E-2</c:v>
                </c:pt>
                <c:pt idx="241">
                  <c:v>2.4000000000000007E-2</c:v>
                </c:pt>
                <c:pt idx="242">
                  <c:v>2.4000000000000007E-2</c:v>
                </c:pt>
                <c:pt idx="243">
                  <c:v>2.4000000000000007E-2</c:v>
                </c:pt>
                <c:pt idx="244">
                  <c:v>2.4000000000000007E-2</c:v>
                </c:pt>
                <c:pt idx="245">
                  <c:v>2.4000000000000007E-2</c:v>
                </c:pt>
                <c:pt idx="246">
                  <c:v>2.4000000000000007E-2</c:v>
                </c:pt>
                <c:pt idx="247">
                  <c:v>2.4000000000000007E-2</c:v>
                </c:pt>
                <c:pt idx="248">
                  <c:v>2.4000000000000007E-2</c:v>
                </c:pt>
                <c:pt idx="249">
                  <c:v>2.4000000000000007E-2</c:v>
                </c:pt>
                <c:pt idx="250">
                  <c:v>2.4000000000000007E-2</c:v>
                </c:pt>
                <c:pt idx="251">
                  <c:v>2.4000000000000007E-2</c:v>
                </c:pt>
                <c:pt idx="252">
                  <c:v>2.4000000000000007E-2</c:v>
                </c:pt>
                <c:pt idx="253">
                  <c:v>2.4000000000000007E-2</c:v>
                </c:pt>
                <c:pt idx="254">
                  <c:v>2.4000000000000007E-2</c:v>
                </c:pt>
                <c:pt idx="255">
                  <c:v>2.737500000000001E-2</c:v>
                </c:pt>
                <c:pt idx="256">
                  <c:v>2.9625000000000009E-2</c:v>
                </c:pt>
                <c:pt idx="257">
                  <c:v>2.9625000000000012E-2</c:v>
                </c:pt>
                <c:pt idx="258">
                  <c:v>3.6375000000000011E-2</c:v>
                </c:pt>
                <c:pt idx="259">
                  <c:v>2.737500000000001E-2</c:v>
                </c:pt>
                <c:pt idx="260">
                  <c:v>2.5125000000000008E-2</c:v>
                </c:pt>
                <c:pt idx="261">
                  <c:v>3.0750000000000013E-2</c:v>
                </c:pt>
                <c:pt idx="262">
                  <c:v>5.2416666666666667E-2</c:v>
                </c:pt>
                <c:pt idx="263">
                  <c:v>7.8999999999999973E-2</c:v>
                </c:pt>
                <c:pt idx="264">
                  <c:v>7.8999999999999973E-2</c:v>
                </c:pt>
                <c:pt idx="265">
                  <c:v>8.016666666666665E-2</c:v>
                </c:pt>
                <c:pt idx="266">
                  <c:v>7.8999999999999973E-2</c:v>
                </c:pt>
                <c:pt idx="267">
                  <c:v>7.8999999999999973E-2</c:v>
                </c:pt>
                <c:pt idx="268">
                  <c:v>7.8999999999999973E-2</c:v>
                </c:pt>
                <c:pt idx="269">
                  <c:v>7.8999999999999973E-2</c:v>
                </c:pt>
                <c:pt idx="270">
                  <c:v>7.8999999999999973E-2</c:v>
                </c:pt>
                <c:pt idx="271">
                  <c:v>7.8999999999999973E-2</c:v>
                </c:pt>
                <c:pt idx="272">
                  <c:v>7.8999999999999973E-2</c:v>
                </c:pt>
                <c:pt idx="273">
                  <c:v>8.3708333333333315E-2</c:v>
                </c:pt>
                <c:pt idx="274">
                  <c:v>0.11062499999999999</c:v>
                </c:pt>
                <c:pt idx="275">
                  <c:v>0.15091666666666667</c:v>
                </c:pt>
                <c:pt idx="276">
                  <c:v>0.1845</c:v>
                </c:pt>
                <c:pt idx="277">
                  <c:v>0.18100000000000005</c:v>
                </c:pt>
                <c:pt idx="278">
                  <c:v>6.8958333333333344E-2</c:v>
                </c:pt>
                <c:pt idx="279">
                  <c:v>0.2098333333333334</c:v>
                </c:pt>
                <c:pt idx="280">
                  <c:v>0.24600000000000014</c:v>
                </c:pt>
                <c:pt idx="281">
                  <c:v>0.24600000000000014</c:v>
                </c:pt>
                <c:pt idx="282">
                  <c:v>0.24600000000000014</c:v>
                </c:pt>
                <c:pt idx="283">
                  <c:v>0.24008333333333345</c:v>
                </c:pt>
                <c:pt idx="284">
                  <c:v>0.23758333333333326</c:v>
                </c:pt>
                <c:pt idx="285">
                  <c:v>0.27766666666666667</c:v>
                </c:pt>
                <c:pt idx="286">
                  <c:v>0.29866666666666669</c:v>
                </c:pt>
                <c:pt idx="287">
                  <c:v>0.25466666666666671</c:v>
                </c:pt>
                <c:pt idx="288">
                  <c:v>0.20183333333333331</c:v>
                </c:pt>
                <c:pt idx="289">
                  <c:v>0.1902083333333334</c:v>
                </c:pt>
                <c:pt idx="290">
                  <c:v>0.18670833333333334</c:v>
                </c:pt>
                <c:pt idx="291">
                  <c:v>0.29866666666666675</c:v>
                </c:pt>
                <c:pt idx="292">
                  <c:v>0.3010000000000001</c:v>
                </c:pt>
                <c:pt idx="293">
                  <c:v>0.3010000000000001</c:v>
                </c:pt>
                <c:pt idx="294">
                  <c:v>0.3010000000000001</c:v>
                </c:pt>
                <c:pt idx="295">
                  <c:v>0.3056666666666667</c:v>
                </c:pt>
                <c:pt idx="296">
                  <c:v>0.30800000000000011</c:v>
                </c:pt>
                <c:pt idx="297">
                  <c:v>0.3033333333333334</c:v>
                </c:pt>
                <c:pt idx="298">
                  <c:v>0.29529166666666679</c:v>
                </c:pt>
                <c:pt idx="299">
                  <c:v>0.30674999999999997</c:v>
                </c:pt>
                <c:pt idx="300">
                  <c:v>0.30083333333333334</c:v>
                </c:pt>
                <c:pt idx="301">
                  <c:v>0.28587500000000005</c:v>
                </c:pt>
                <c:pt idx="302">
                  <c:v>0.24666666666666662</c:v>
                </c:pt>
                <c:pt idx="303">
                  <c:v>0.31941666666666663</c:v>
                </c:pt>
                <c:pt idx="304">
                  <c:v>0.45195833333333346</c:v>
                </c:pt>
                <c:pt idx="305">
                  <c:v>0.52658333333333329</c:v>
                </c:pt>
                <c:pt idx="306">
                  <c:v>0.6023333333333335</c:v>
                </c:pt>
                <c:pt idx="307">
                  <c:v>0.68262499999999993</c:v>
                </c:pt>
                <c:pt idx="308">
                  <c:v>0.71237500000000031</c:v>
                </c:pt>
                <c:pt idx="309">
                  <c:v>0.68037500000000006</c:v>
                </c:pt>
                <c:pt idx="310">
                  <c:v>0.76279166666666676</c:v>
                </c:pt>
                <c:pt idx="311">
                  <c:v>0.72624999999999995</c:v>
                </c:pt>
                <c:pt idx="312">
                  <c:v>0.72383333333333344</c:v>
                </c:pt>
                <c:pt idx="313">
                  <c:v>0.73533333333333362</c:v>
                </c:pt>
                <c:pt idx="314">
                  <c:v>0.7250000000000002</c:v>
                </c:pt>
                <c:pt idx="315">
                  <c:v>0.7513333333333333</c:v>
                </c:pt>
                <c:pt idx="316">
                  <c:v>0.78345833333333337</c:v>
                </c:pt>
                <c:pt idx="317">
                  <c:v>0.78812500000000008</c:v>
                </c:pt>
                <c:pt idx="318">
                  <c:v>0.83054166666666662</c:v>
                </c:pt>
                <c:pt idx="319">
                  <c:v>0.83829166666666666</c:v>
                </c:pt>
                <c:pt idx="320">
                  <c:v>0.87604166666666672</c:v>
                </c:pt>
                <c:pt idx="321">
                  <c:v>0.91383333333333339</c:v>
                </c:pt>
                <c:pt idx="322">
                  <c:v>0.93425000000000002</c:v>
                </c:pt>
                <c:pt idx="323">
                  <c:v>1.0516250000000003</c:v>
                </c:pt>
                <c:pt idx="324">
                  <c:v>1.01075</c:v>
                </c:pt>
                <c:pt idx="325">
                  <c:v>0.88954166666666667</c:v>
                </c:pt>
                <c:pt idx="326">
                  <c:v>1.0090000000000001</c:v>
                </c:pt>
                <c:pt idx="327">
                  <c:v>1.1811250000000002</c:v>
                </c:pt>
                <c:pt idx="328">
                  <c:v>1.296</c:v>
                </c:pt>
                <c:pt idx="329">
                  <c:v>1.425</c:v>
                </c:pt>
                <c:pt idx="330">
                  <c:v>1.4454166666666666</c:v>
                </c:pt>
                <c:pt idx="331">
                  <c:v>1.5709583333333332</c:v>
                </c:pt>
                <c:pt idx="332">
                  <c:v>1.728666666666667</c:v>
                </c:pt>
                <c:pt idx="333">
                  <c:v>1.9016666666666671</c:v>
                </c:pt>
                <c:pt idx="334">
                  <c:v>2.0010000000000003</c:v>
                </c:pt>
                <c:pt idx="335">
                  <c:v>1.7457916666666666</c:v>
                </c:pt>
                <c:pt idx="336">
                  <c:v>1.9819583333333339</c:v>
                </c:pt>
                <c:pt idx="337">
                  <c:v>2.2021666666666664</c:v>
                </c:pt>
                <c:pt idx="338">
                  <c:v>2.7920833333333337</c:v>
                </c:pt>
                <c:pt idx="339">
                  <c:v>2.986708333333334</c:v>
                </c:pt>
                <c:pt idx="340">
                  <c:v>1.7881249999999997</c:v>
                </c:pt>
                <c:pt idx="341">
                  <c:v>0.90970833333333345</c:v>
                </c:pt>
                <c:pt idx="342">
                  <c:v>2.4155416666666665</c:v>
                </c:pt>
                <c:pt idx="343">
                  <c:v>3.0252916666666674</c:v>
                </c:pt>
                <c:pt idx="344">
                  <c:v>3.1092083333333331</c:v>
                </c:pt>
                <c:pt idx="345">
                  <c:v>3.3381666666666674</c:v>
                </c:pt>
                <c:pt idx="346">
                  <c:v>3.3852499999999996</c:v>
                </c:pt>
                <c:pt idx="347">
                  <c:v>3.1665833333333335</c:v>
                </c:pt>
                <c:pt idx="348">
                  <c:v>4.1265833333333335</c:v>
                </c:pt>
                <c:pt idx="349">
                  <c:v>4.3110833333333343</c:v>
                </c:pt>
                <c:pt idx="350">
                  <c:v>4.4376249999999997</c:v>
                </c:pt>
                <c:pt idx="351">
                  <c:v>4.4350416666666668</c:v>
                </c:pt>
                <c:pt idx="352">
                  <c:v>4.959083333333334</c:v>
                </c:pt>
                <c:pt idx="353">
                  <c:v>4.2487916666666665</c:v>
                </c:pt>
                <c:pt idx="354">
                  <c:v>4.6473333333333331</c:v>
                </c:pt>
                <c:pt idx="355">
                  <c:v>5.2960000000000003</c:v>
                </c:pt>
                <c:pt idx="356">
                  <c:v>5.6058333333333339</c:v>
                </c:pt>
                <c:pt idx="357">
                  <c:v>5.9765416666666669</c:v>
                </c:pt>
                <c:pt idx="358">
                  <c:v>6.2034583333333337</c:v>
                </c:pt>
                <c:pt idx="359">
                  <c:v>6.5234999999999994</c:v>
                </c:pt>
                <c:pt idx="360">
                  <c:v>6.7838749999999992</c:v>
                </c:pt>
                <c:pt idx="361">
                  <c:v>7.2848749999999995</c:v>
                </c:pt>
                <c:pt idx="362">
                  <c:v>6.4523333333333328</c:v>
                </c:pt>
                <c:pt idx="363">
                  <c:v>6.6324166666666668</c:v>
                </c:pt>
                <c:pt idx="364">
                  <c:v>7.0699166666666668</c:v>
                </c:pt>
                <c:pt idx="365">
                  <c:v>3.269181818181818</c:v>
                </c:pt>
              </c:numCache>
            </c:numRef>
          </c:val>
          <c:smooth val="0"/>
        </c:ser>
        <c:dLbls>
          <c:showLegendKey val="0"/>
          <c:showVal val="0"/>
          <c:showCatName val="0"/>
          <c:showSerName val="0"/>
          <c:showPercent val="0"/>
          <c:showBubbleSize val="0"/>
        </c:dLbls>
        <c:marker val="1"/>
        <c:smooth val="0"/>
        <c:axId val="67792240"/>
        <c:axId val="67792632"/>
      </c:lineChart>
      <c:dateAx>
        <c:axId val="67792240"/>
        <c:scaling>
          <c:orientation val="minMax"/>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792632"/>
        <c:crosses val="autoZero"/>
        <c:auto val="1"/>
        <c:lblOffset val="100"/>
        <c:baseTimeUnit val="days"/>
        <c:majorUnit val="1"/>
        <c:majorTimeUnit val="months"/>
        <c:minorUnit val="1"/>
        <c:minorTimeUnit val="months"/>
      </c:dateAx>
      <c:valAx>
        <c:axId val="67792632"/>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792240"/>
        <c:crosses val="autoZero"/>
        <c:crossBetween val="between"/>
        <c:majorUnit val="2"/>
      </c:valAx>
    </c:plotArea>
    <c:plotVisOnly val="1"/>
    <c:dispBlanksAs val="gap"/>
    <c:showDLblsOverMax val="0"/>
  </c:chart>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Wind Cave lower</a:t>
            </a:r>
          </a:p>
        </c:rich>
      </c:tx>
      <c:overlay val="1"/>
    </c:title>
    <c:autoTitleDeleted val="0"/>
    <c:plotArea>
      <c:layout>
        <c:manualLayout>
          <c:layoutTarget val="inner"/>
          <c:xMode val="edge"/>
          <c:yMode val="edge"/>
          <c:x val="0.13274540682414698"/>
          <c:y val="6.2708151064450282E-2"/>
          <c:w val="0.82770909886264221"/>
          <c:h val="0.69355023330417032"/>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charts!$B$2:$B$365</c:f>
              <c:numCache>
                <c:formatCode>General</c:formatCode>
                <c:ptCount val="364"/>
                <c:pt idx="0">
                  <c:v>4.4279999999999999</c:v>
                </c:pt>
                <c:pt idx="1">
                  <c:v>5.5910000000000002</c:v>
                </c:pt>
                <c:pt idx="2">
                  <c:v>6.3570000000000002</c:v>
                </c:pt>
                <c:pt idx="3">
                  <c:v>6.99</c:v>
                </c:pt>
                <c:pt idx="4">
                  <c:v>7.2930000000000001</c:v>
                </c:pt>
                <c:pt idx="5">
                  <c:v>7.2930000000000001</c:v>
                </c:pt>
                <c:pt idx="6">
                  <c:v>7.1669999999999998</c:v>
                </c:pt>
                <c:pt idx="7">
                  <c:v>5.36</c:v>
                </c:pt>
                <c:pt idx="8">
                  <c:v>5.1020000000000003</c:v>
                </c:pt>
                <c:pt idx="9">
                  <c:v>4.7140000000000004</c:v>
                </c:pt>
                <c:pt idx="10">
                  <c:v>4.9470000000000001</c:v>
                </c:pt>
                <c:pt idx="11">
                  <c:v>5.4370000000000003</c:v>
                </c:pt>
                <c:pt idx="12">
                  <c:v>5.36</c:v>
                </c:pt>
                <c:pt idx="13">
                  <c:v>4.5060000000000002</c:v>
                </c:pt>
                <c:pt idx="14">
                  <c:v>4.3239999999999998</c:v>
                </c:pt>
                <c:pt idx="15">
                  <c:v>5.4109999999999996</c:v>
                </c:pt>
                <c:pt idx="16">
                  <c:v>5.9489999999999998</c:v>
                </c:pt>
                <c:pt idx="17">
                  <c:v>5.9489999999999998</c:v>
                </c:pt>
                <c:pt idx="18">
                  <c:v>6.3310000000000004</c:v>
                </c:pt>
                <c:pt idx="19">
                  <c:v>5.7960000000000003</c:v>
                </c:pt>
                <c:pt idx="20">
                  <c:v>6.3819999999999997</c:v>
                </c:pt>
                <c:pt idx="21">
                  <c:v>6.306</c:v>
                </c:pt>
                <c:pt idx="22">
                  <c:v>5.4370000000000003</c:v>
                </c:pt>
                <c:pt idx="23">
                  <c:v>5.2309999999999999</c:v>
                </c:pt>
                <c:pt idx="24">
                  <c:v>5.6159999999999997</c:v>
                </c:pt>
                <c:pt idx="25">
                  <c:v>5.7450000000000001</c:v>
                </c:pt>
                <c:pt idx="26">
                  <c:v>5.4370000000000003</c:v>
                </c:pt>
                <c:pt idx="27">
                  <c:v>5.1280000000000001</c:v>
                </c:pt>
                <c:pt idx="28">
                  <c:v>3.7490000000000001</c:v>
                </c:pt>
                <c:pt idx="29">
                  <c:v>2.903</c:v>
                </c:pt>
                <c:pt idx="30">
                  <c:v>2.8769999999999998</c:v>
                </c:pt>
                <c:pt idx="31">
                  <c:v>3.1680000000000001</c:v>
                </c:pt>
                <c:pt idx="32">
                  <c:v>3.617</c:v>
                </c:pt>
                <c:pt idx="33">
                  <c:v>4.0629999999999997</c:v>
                </c:pt>
                <c:pt idx="34">
                  <c:v>4.1680000000000001</c:v>
                </c:pt>
                <c:pt idx="35">
                  <c:v>4.7919999999999998</c:v>
                </c:pt>
                <c:pt idx="36">
                  <c:v>4.9729999999999999</c:v>
                </c:pt>
                <c:pt idx="37">
                  <c:v>4.9210000000000003</c:v>
                </c:pt>
                <c:pt idx="38">
                  <c:v>3.722</c:v>
                </c:pt>
                <c:pt idx="39">
                  <c:v>2.9830000000000001</c:v>
                </c:pt>
                <c:pt idx="40">
                  <c:v>2.903</c:v>
                </c:pt>
                <c:pt idx="41">
                  <c:v>2.7970000000000002</c:v>
                </c:pt>
                <c:pt idx="42">
                  <c:v>3.0630000000000002</c:v>
                </c:pt>
                <c:pt idx="43">
                  <c:v>3.327</c:v>
                </c:pt>
                <c:pt idx="44">
                  <c:v>3.67</c:v>
                </c:pt>
                <c:pt idx="45">
                  <c:v>3.6429999999999998</c:v>
                </c:pt>
                <c:pt idx="46">
                  <c:v>3.9580000000000002</c:v>
                </c:pt>
                <c:pt idx="47">
                  <c:v>4.6879999999999997</c:v>
                </c:pt>
                <c:pt idx="48">
                  <c:v>5.05</c:v>
                </c:pt>
                <c:pt idx="49">
                  <c:v>5.05</c:v>
                </c:pt>
                <c:pt idx="50">
                  <c:v>4.3239999999999998</c:v>
                </c:pt>
                <c:pt idx="51">
                  <c:v>3.8540000000000001</c:v>
                </c:pt>
                <c:pt idx="52">
                  <c:v>4.1680000000000001</c:v>
                </c:pt>
                <c:pt idx="53">
                  <c:v>4.9989999999999997</c:v>
                </c:pt>
                <c:pt idx="54">
                  <c:v>4.6619999999999999</c:v>
                </c:pt>
                <c:pt idx="55">
                  <c:v>3.5379999999999998</c:v>
                </c:pt>
                <c:pt idx="56">
                  <c:v>3.8010000000000002</c:v>
                </c:pt>
                <c:pt idx="57">
                  <c:v>3.38</c:v>
                </c:pt>
                <c:pt idx="58">
                  <c:v>4.0890000000000004</c:v>
                </c:pt>
                <c:pt idx="59">
                  <c:v>3.9849999999999999</c:v>
                </c:pt>
                <c:pt idx="60">
                  <c:v>4.1150000000000002</c:v>
                </c:pt>
                <c:pt idx="61">
                  <c:v>3.67</c:v>
                </c:pt>
                <c:pt idx="62">
                  <c:v>3.8010000000000002</c:v>
                </c:pt>
                <c:pt idx="63">
                  <c:v>3.5910000000000002</c:v>
                </c:pt>
                <c:pt idx="64">
                  <c:v>2.2360000000000002</c:v>
                </c:pt>
                <c:pt idx="65">
                  <c:v>2.637</c:v>
                </c:pt>
                <c:pt idx="66">
                  <c:v>2.7170000000000001</c:v>
                </c:pt>
                <c:pt idx="67">
                  <c:v>2.7970000000000002</c:v>
                </c:pt>
                <c:pt idx="68">
                  <c:v>2.956</c:v>
                </c:pt>
                <c:pt idx="69">
                  <c:v>3.327</c:v>
                </c:pt>
                <c:pt idx="70">
                  <c:v>4.0890000000000004</c:v>
                </c:pt>
                <c:pt idx="71">
                  <c:v>3.7749999999999999</c:v>
                </c:pt>
                <c:pt idx="72">
                  <c:v>3.036</c:v>
                </c:pt>
                <c:pt idx="73">
                  <c:v>2.343</c:v>
                </c:pt>
                <c:pt idx="74">
                  <c:v>2.7440000000000002</c:v>
                </c:pt>
                <c:pt idx="75">
                  <c:v>2.3959999999999999</c:v>
                </c:pt>
                <c:pt idx="76">
                  <c:v>1.534</c:v>
                </c:pt>
                <c:pt idx="77">
                  <c:v>2.262</c:v>
                </c:pt>
                <c:pt idx="78">
                  <c:v>2.1549999999999998</c:v>
                </c:pt>
                <c:pt idx="79">
                  <c:v>1.534</c:v>
                </c:pt>
                <c:pt idx="80">
                  <c:v>0.85199999999999998</c:v>
                </c:pt>
                <c:pt idx="81">
                  <c:v>0.88</c:v>
                </c:pt>
                <c:pt idx="82">
                  <c:v>0.71499999999999997</c:v>
                </c:pt>
                <c:pt idx="83">
                  <c:v>1.4530000000000001</c:v>
                </c:pt>
                <c:pt idx="84">
                  <c:v>1.534</c:v>
                </c:pt>
                <c:pt idx="85">
                  <c:v>1.3169999999999999</c:v>
                </c:pt>
                <c:pt idx="86">
                  <c:v>1.371</c:v>
                </c:pt>
                <c:pt idx="87">
                  <c:v>0.74199999999999999</c:v>
                </c:pt>
                <c:pt idx="88">
                  <c:v>0.246</c:v>
                </c:pt>
                <c:pt idx="89">
                  <c:v>0.16300000000000001</c:v>
                </c:pt>
                <c:pt idx="90">
                  <c:v>0.107</c:v>
                </c:pt>
                <c:pt idx="91">
                  <c:v>0.107</c:v>
                </c:pt>
                <c:pt idx="92">
                  <c:v>0.16300000000000001</c:v>
                </c:pt>
                <c:pt idx="93">
                  <c:v>0.13500000000000001</c:v>
                </c:pt>
                <c:pt idx="94">
                  <c:v>0.13500000000000001</c:v>
                </c:pt>
                <c:pt idx="95">
                  <c:v>0.13500000000000001</c:v>
                </c:pt>
                <c:pt idx="96">
                  <c:v>0.16300000000000001</c:v>
                </c:pt>
                <c:pt idx="97">
                  <c:v>0.19</c:v>
                </c:pt>
                <c:pt idx="98">
                  <c:v>0.19</c:v>
                </c:pt>
                <c:pt idx="99">
                  <c:v>0.246</c:v>
                </c:pt>
                <c:pt idx="100">
                  <c:v>0.16300000000000001</c:v>
                </c:pt>
                <c:pt idx="101">
                  <c:v>0.107</c:v>
                </c:pt>
                <c:pt idx="102">
                  <c:v>0.107</c:v>
                </c:pt>
                <c:pt idx="103">
                  <c:v>0.107</c:v>
                </c:pt>
                <c:pt idx="104">
                  <c:v>0.107</c:v>
                </c:pt>
                <c:pt idx="105">
                  <c:v>0.107</c:v>
                </c:pt>
                <c:pt idx="106">
                  <c:v>0.19</c:v>
                </c:pt>
                <c:pt idx="107">
                  <c:v>0.32900000000000001</c:v>
                </c:pt>
                <c:pt idx="108">
                  <c:v>0.27300000000000002</c:v>
                </c:pt>
                <c:pt idx="109">
                  <c:v>0.246</c:v>
                </c:pt>
                <c:pt idx="110">
                  <c:v>0.13500000000000001</c:v>
                </c:pt>
                <c:pt idx="111">
                  <c:v>0.107</c:v>
                </c:pt>
                <c:pt idx="112">
                  <c:v>0.19</c:v>
                </c:pt>
                <c:pt idx="113">
                  <c:v>0.246</c:v>
                </c:pt>
                <c:pt idx="114">
                  <c:v>0.27300000000000002</c:v>
                </c:pt>
                <c:pt idx="115">
                  <c:v>0.35599999999999998</c:v>
                </c:pt>
                <c:pt idx="116">
                  <c:v>0.439</c:v>
                </c:pt>
                <c:pt idx="117">
                  <c:v>0.55000000000000004</c:v>
                </c:pt>
                <c:pt idx="118">
                  <c:v>0.55000000000000004</c:v>
                </c:pt>
                <c:pt idx="119">
                  <c:v>0.57699999999999996</c:v>
                </c:pt>
                <c:pt idx="120">
                  <c:v>0.63200000000000001</c:v>
                </c:pt>
                <c:pt idx="121">
                  <c:v>0.68700000000000006</c:v>
                </c:pt>
                <c:pt idx="122">
                  <c:v>0.77</c:v>
                </c:pt>
                <c:pt idx="123">
                  <c:v>0.60499999999999998</c:v>
                </c:pt>
                <c:pt idx="124">
                  <c:v>0.57699999999999996</c:v>
                </c:pt>
                <c:pt idx="125">
                  <c:v>0.52200000000000002</c:v>
                </c:pt>
                <c:pt idx="126">
                  <c:v>0.60499999999999998</c:v>
                </c:pt>
                <c:pt idx="127">
                  <c:v>0.60499999999999998</c:v>
                </c:pt>
                <c:pt idx="128">
                  <c:v>0.495</c:v>
                </c:pt>
                <c:pt idx="129">
                  <c:v>0.41199999999999998</c:v>
                </c:pt>
                <c:pt idx="130">
                  <c:v>0.30099999999999999</c:v>
                </c:pt>
                <c:pt idx="131">
                  <c:v>0.35599999999999998</c:v>
                </c:pt>
                <c:pt idx="132">
                  <c:v>0.52200000000000002</c:v>
                </c:pt>
                <c:pt idx="133">
                  <c:v>0.52200000000000002</c:v>
                </c:pt>
                <c:pt idx="134">
                  <c:v>0.41199999999999998</c:v>
                </c:pt>
                <c:pt idx="135">
                  <c:v>0.246</c:v>
                </c:pt>
                <c:pt idx="136">
                  <c:v>0.32900000000000001</c:v>
                </c:pt>
                <c:pt idx="137">
                  <c:v>0.30099999999999999</c:v>
                </c:pt>
                <c:pt idx="138">
                  <c:v>0.38400000000000001</c:v>
                </c:pt>
                <c:pt idx="139">
                  <c:v>0.38400000000000001</c:v>
                </c:pt>
                <c:pt idx="140">
                  <c:v>0.32900000000000001</c:v>
                </c:pt>
                <c:pt idx="141">
                  <c:v>0.35599999999999998</c:v>
                </c:pt>
                <c:pt idx="142">
                  <c:v>0.32900000000000001</c:v>
                </c:pt>
                <c:pt idx="143">
                  <c:v>0.30099999999999999</c:v>
                </c:pt>
                <c:pt idx="144">
                  <c:v>0.30099999999999999</c:v>
                </c:pt>
                <c:pt idx="145">
                  <c:v>0.30099999999999999</c:v>
                </c:pt>
                <c:pt idx="146">
                  <c:v>0.32900000000000001</c:v>
                </c:pt>
                <c:pt idx="147">
                  <c:v>0.38400000000000001</c:v>
                </c:pt>
                <c:pt idx="148">
                  <c:v>0.439</c:v>
                </c:pt>
                <c:pt idx="149">
                  <c:v>0.495</c:v>
                </c:pt>
                <c:pt idx="150">
                  <c:v>0.55000000000000004</c:v>
                </c:pt>
                <c:pt idx="151">
                  <c:v>0.57699999999999996</c:v>
                </c:pt>
                <c:pt idx="152">
                  <c:v>0.57699999999999996</c:v>
                </c:pt>
                <c:pt idx="153">
                  <c:v>0.55000000000000004</c:v>
                </c:pt>
                <c:pt idx="154">
                  <c:v>0.46700000000000003</c:v>
                </c:pt>
                <c:pt idx="155">
                  <c:v>0.41199999999999998</c:v>
                </c:pt>
                <c:pt idx="156">
                  <c:v>0.30099999999999999</c:v>
                </c:pt>
                <c:pt idx="157">
                  <c:v>0.35599999999999998</c:v>
                </c:pt>
                <c:pt idx="158">
                  <c:v>0.35599999999999998</c:v>
                </c:pt>
                <c:pt idx="159">
                  <c:v>0.30099999999999999</c:v>
                </c:pt>
                <c:pt idx="160">
                  <c:v>0.32900000000000001</c:v>
                </c:pt>
                <c:pt idx="161">
                  <c:v>0.32900000000000001</c:v>
                </c:pt>
                <c:pt idx="162">
                  <c:v>0.32900000000000001</c:v>
                </c:pt>
                <c:pt idx="163">
                  <c:v>0.35599999999999998</c:v>
                </c:pt>
                <c:pt idx="164">
                  <c:v>0.38400000000000001</c:v>
                </c:pt>
                <c:pt idx="165">
                  <c:v>0.38400000000000001</c:v>
                </c:pt>
                <c:pt idx="166">
                  <c:v>0.439</c:v>
                </c:pt>
                <c:pt idx="167">
                  <c:v>0.46700000000000003</c:v>
                </c:pt>
                <c:pt idx="168">
                  <c:v>0.495</c:v>
                </c:pt>
                <c:pt idx="169">
                  <c:v>0.46700000000000003</c:v>
                </c:pt>
                <c:pt idx="170">
                  <c:v>0.41199999999999998</c:v>
                </c:pt>
                <c:pt idx="171">
                  <c:v>0.38400000000000001</c:v>
                </c:pt>
                <c:pt idx="172">
                  <c:v>0.439</c:v>
                </c:pt>
                <c:pt idx="173">
                  <c:v>0.439</c:v>
                </c:pt>
                <c:pt idx="174">
                  <c:v>0.439</c:v>
                </c:pt>
                <c:pt idx="175">
                  <c:v>0.35599999999999998</c:v>
                </c:pt>
                <c:pt idx="176">
                  <c:v>0.35599999999999998</c:v>
                </c:pt>
                <c:pt idx="177">
                  <c:v>0.35599999999999998</c:v>
                </c:pt>
                <c:pt idx="178">
                  <c:v>0.32900000000000001</c:v>
                </c:pt>
                <c:pt idx="179">
                  <c:v>0.32900000000000001</c:v>
                </c:pt>
                <c:pt idx="180">
                  <c:v>0.30099999999999999</c:v>
                </c:pt>
                <c:pt idx="181">
                  <c:v>0.32900000000000001</c:v>
                </c:pt>
                <c:pt idx="182">
                  <c:v>0.32900000000000001</c:v>
                </c:pt>
                <c:pt idx="183">
                  <c:v>0.35599999999999998</c:v>
                </c:pt>
                <c:pt idx="184">
                  <c:v>0.35599999999999998</c:v>
                </c:pt>
                <c:pt idx="185">
                  <c:v>0.38400000000000001</c:v>
                </c:pt>
                <c:pt idx="186">
                  <c:v>0.41199999999999998</c:v>
                </c:pt>
                <c:pt idx="187">
                  <c:v>0.439</c:v>
                </c:pt>
                <c:pt idx="188">
                  <c:v>0.46700000000000003</c:v>
                </c:pt>
                <c:pt idx="189">
                  <c:v>0.46700000000000003</c:v>
                </c:pt>
                <c:pt idx="190">
                  <c:v>0.439</c:v>
                </c:pt>
                <c:pt idx="191">
                  <c:v>0.46700000000000003</c:v>
                </c:pt>
                <c:pt idx="192">
                  <c:v>0.52200000000000002</c:v>
                </c:pt>
                <c:pt idx="193">
                  <c:v>0.55000000000000004</c:v>
                </c:pt>
                <c:pt idx="194">
                  <c:v>0.52200000000000002</c:v>
                </c:pt>
                <c:pt idx="195">
                  <c:v>0.46700000000000003</c:v>
                </c:pt>
                <c:pt idx="196">
                  <c:v>0.439</c:v>
                </c:pt>
                <c:pt idx="197">
                  <c:v>0.38400000000000001</c:v>
                </c:pt>
                <c:pt idx="198">
                  <c:v>0.35599999999999998</c:v>
                </c:pt>
                <c:pt idx="199">
                  <c:v>0.32900000000000001</c:v>
                </c:pt>
                <c:pt idx="200">
                  <c:v>0.30099999999999999</c:v>
                </c:pt>
                <c:pt idx="201">
                  <c:v>0.32900000000000001</c:v>
                </c:pt>
                <c:pt idx="202">
                  <c:v>0.35599999999999998</c:v>
                </c:pt>
                <c:pt idx="203">
                  <c:v>0.35599999999999998</c:v>
                </c:pt>
                <c:pt idx="204">
                  <c:v>0.35599999999999998</c:v>
                </c:pt>
                <c:pt idx="205">
                  <c:v>0.35599999999999998</c:v>
                </c:pt>
                <c:pt idx="206">
                  <c:v>0.35599999999999998</c:v>
                </c:pt>
                <c:pt idx="207">
                  <c:v>0.35599999999999998</c:v>
                </c:pt>
                <c:pt idx="208">
                  <c:v>0.38400000000000001</c:v>
                </c:pt>
                <c:pt idx="209">
                  <c:v>0.41199999999999998</c:v>
                </c:pt>
                <c:pt idx="210">
                  <c:v>0.46700000000000003</c:v>
                </c:pt>
                <c:pt idx="211">
                  <c:v>0.46700000000000003</c:v>
                </c:pt>
                <c:pt idx="212">
                  <c:v>0.439</c:v>
                </c:pt>
                <c:pt idx="213">
                  <c:v>0.38400000000000001</c:v>
                </c:pt>
                <c:pt idx="214">
                  <c:v>0.38400000000000001</c:v>
                </c:pt>
                <c:pt idx="215">
                  <c:v>0.41199999999999998</c:v>
                </c:pt>
                <c:pt idx="216">
                  <c:v>0.46700000000000003</c:v>
                </c:pt>
                <c:pt idx="217">
                  <c:v>0.46700000000000003</c:v>
                </c:pt>
                <c:pt idx="218">
                  <c:v>0.46700000000000003</c:v>
                </c:pt>
                <c:pt idx="219">
                  <c:v>0.35599999999999998</c:v>
                </c:pt>
                <c:pt idx="220">
                  <c:v>0.32900000000000001</c:v>
                </c:pt>
                <c:pt idx="221">
                  <c:v>0.30099999999999999</c:v>
                </c:pt>
                <c:pt idx="222">
                  <c:v>0.30099999999999999</c:v>
                </c:pt>
                <c:pt idx="223">
                  <c:v>0.27300000000000002</c:v>
                </c:pt>
                <c:pt idx="224">
                  <c:v>0.30099999999999999</c:v>
                </c:pt>
                <c:pt idx="225">
                  <c:v>0.30099999999999999</c:v>
                </c:pt>
                <c:pt idx="226">
                  <c:v>0.32900000000000001</c:v>
                </c:pt>
                <c:pt idx="227">
                  <c:v>0.30099999999999999</c:v>
                </c:pt>
                <c:pt idx="228">
                  <c:v>0.32900000000000001</c:v>
                </c:pt>
                <c:pt idx="229">
                  <c:v>0.30099999999999999</c:v>
                </c:pt>
                <c:pt idx="230">
                  <c:v>0.27300000000000002</c:v>
                </c:pt>
                <c:pt idx="231">
                  <c:v>0.30099999999999999</c:v>
                </c:pt>
                <c:pt idx="232">
                  <c:v>0.30099999999999999</c:v>
                </c:pt>
                <c:pt idx="233">
                  <c:v>0.30099999999999999</c:v>
                </c:pt>
                <c:pt idx="234">
                  <c:v>0.32900000000000001</c:v>
                </c:pt>
                <c:pt idx="235">
                  <c:v>0.32900000000000001</c:v>
                </c:pt>
                <c:pt idx="236">
                  <c:v>0.35599999999999998</c:v>
                </c:pt>
                <c:pt idx="237">
                  <c:v>0.35599999999999998</c:v>
                </c:pt>
                <c:pt idx="238">
                  <c:v>0.35599999999999998</c:v>
                </c:pt>
                <c:pt idx="239">
                  <c:v>0.41199999999999998</c:v>
                </c:pt>
                <c:pt idx="240">
                  <c:v>0.41199999999999998</c:v>
                </c:pt>
                <c:pt idx="241">
                  <c:v>0.38400000000000001</c:v>
                </c:pt>
                <c:pt idx="242">
                  <c:v>0.38400000000000001</c:v>
                </c:pt>
                <c:pt idx="243">
                  <c:v>0.38400000000000001</c:v>
                </c:pt>
                <c:pt idx="244">
                  <c:v>0.60499999999999998</c:v>
                </c:pt>
                <c:pt idx="245">
                  <c:v>0.79700000000000004</c:v>
                </c:pt>
                <c:pt idx="246">
                  <c:v>0.85199999999999998</c:v>
                </c:pt>
                <c:pt idx="247">
                  <c:v>0.90700000000000003</c:v>
                </c:pt>
                <c:pt idx="248">
                  <c:v>0.93400000000000005</c:v>
                </c:pt>
                <c:pt idx="249">
                  <c:v>0.90700000000000003</c:v>
                </c:pt>
                <c:pt idx="250">
                  <c:v>0.82499999999999996</c:v>
                </c:pt>
                <c:pt idx="251">
                  <c:v>0.82499999999999996</c:v>
                </c:pt>
                <c:pt idx="252">
                  <c:v>0.79700000000000004</c:v>
                </c:pt>
                <c:pt idx="253">
                  <c:v>0.79700000000000004</c:v>
                </c:pt>
                <c:pt idx="254">
                  <c:v>0.90700000000000003</c:v>
                </c:pt>
                <c:pt idx="255">
                  <c:v>0.98899999999999999</c:v>
                </c:pt>
                <c:pt idx="256">
                  <c:v>1.153</c:v>
                </c:pt>
                <c:pt idx="257">
                  <c:v>1.2889999999999999</c:v>
                </c:pt>
                <c:pt idx="258">
                  <c:v>1.3440000000000001</c:v>
                </c:pt>
                <c:pt idx="259">
                  <c:v>1.18</c:v>
                </c:pt>
                <c:pt idx="260">
                  <c:v>1.2350000000000001</c:v>
                </c:pt>
                <c:pt idx="261">
                  <c:v>1.18</c:v>
                </c:pt>
                <c:pt idx="262">
                  <c:v>0.98899999999999999</c:v>
                </c:pt>
                <c:pt idx="263">
                  <c:v>1.071</c:v>
                </c:pt>
                <c:pt idx="264">
                  <c:v>1.099</c:v>
                </c:pt>
                <c:pt idx="265">
                  <c:v>1.099</c:v>
                </c:pt>
                <c:pt idx="266">
                  <c:v>1.071</c:v>
                </c:pt>
                <c:pt idx="267">
                  <c:v>1.0169999999999999</c:v>
                </c:pt>
                <c:pt idx="268">
                  <c:v>1.2350000000000001</c:v>
                </c:pt>
                <c:pt idx="269">
                  <c:v>1.5880000000000001</c:v>
                </c:pt>
                <c:pt idx="270">
                  <c:v>1.994</c:v>
                </c:pt>
                <c:pt idx="271">
                  <c:v>2.1819999999999999</c:v>
                </c:pt>
                <c:pt idx="272">
                  <c:v>2.3159999999999998</c:v>
                </c:pt>
                <c:pt idx="273">
                  <c:v>2.5299999999999998</c:v>
                </c:pt>
                <c:pt idx="274">
                  <c:v>2.2890000000000001</c:v>
                </c:pt>
                <c:pt idx="275">
                  <c:v>1.859</c:v>
                </c:pt>
                <c:pt idx="276">
                  <c:v>1.7509999999999999</c:v>
                </c:pt>
                <c:pt idx="277">
                  <c:v>2.101</c:v>
                </c:pt>
                <c:pt idx="278">
                  <c:v>2.37</c:v>
                </c:pt>
                <c:pt idx="279">
                  <c:v>2.61</c:v>
                </c:pt>
                <c:pt idx="280">
                  <c:v>2.4500000000000002</c:v>
                </c:pt>
                <c:pt idx="281">
                  <c:v>2.4500000000000002</c:v>
                </c:pt>
                <c:pt idx="282">
                  <c:v>2.4769999999999999</c:v>
                </c:pt>
                <c:pt idx="283">
                  <c:v>2.5569999999999999</c:v>
                </c:pt>
                <c:pt idx="284">
                  <c:v>2.6640000000000001</c:v>
                </c:pt>
                <c:pt idx="285">
                  <c:v>2.69</c:v>
                </c:pt>
                <c:pt idx="286">
                  <c:v>2.4769999999999999</c:v>
                </c:pt>
                <c:pt idx="287">
                  <c:v>2.1280000000000001</c:v>
                </c:pt>
                <c:pt idx="288">
                  <c:v>2.1549999999999998</c:v>
                </c:pt>
                <c:pt idx="289">
                  <c:v>2.3959999999999999</c:v>
                </c:pt>
                <c:pt idx="290">
                  <c:v>2.423</c:v>
                </c:pt>
                <c:pt idx="291">
                  <c:v>2.5840000000000001</c:v>
                </c:pt>
                <c:pt idx="292">
                  <c:v>2.5569999999999999</c:v>
                </c:pt>
                <c:pt idx="293">
                  <c:v>2.2360000000000002</c:v>
                </c:pt>
                <c:pt idx="294">
                  <c:v>2.7170000000000001</c:v>
                </c:pt>
                <c:pt idx="295">
                  <c:v>2.61</c:v>
                </c:pt>
                <c:pt idx="296">
                  <c:v>2.423</c:v>
                </c:pt>
                <c:pt idx="297">
                  <c:v>2.77</c:v>
                </c:pt>
                <c:pt idx="298">
                  <c:v>3.0630000000000002</c:v>
                </c:pt>
                <c:pt idx="299">
                  <c:v>3.1419999999999999</c:v>
                </c:pt>
                <c:pt idx="300">
                  <c:v>3.3010000000000002</c:v>
                </c:pt>
                <c:pt idx="301">
                  <c:v>3.327</c:v>
                </c:pt>
                <c:pt idx="302">
                  <c:v>3.274</c:v>
                </c:pt>
                <c:pt idx="303">
                  <c:v>3.327</c:v>
                </c:pt>
                <c:pt idx="304">
                  <c:v>3.4849999999999999</c:v>
                </c:pt>
                <c:pt idx="305">
                  <c:v>3.2210000000000001</c:v>
                </c:pt>
                <c:pt idx="306">
                  <c:v>3.5379999999999998</c:v>
                </c:pt>
                <c:pt idx="307">
                  <c:v>3.1680000000000001</c:v>
                </c:pt>
                <c:pt idx="308">
                  <c:v>3.3010000000000002</c:v>
                </c:pt>
                <c:pt idx="309">
                  <c:v>3.38</c:v>
                </c:pt>
                <c:pt idx="310">
                  <c:v>3.3540000000000001</c:v>
                </c:pt>
                <c:pt idx="311">
                  <c:v>3.4329999999999998</c:v>
                </c:pt>
                <c:pt idx="312">
                  <c:v>2.9830000000000001</c:v>
                </c:pt>
                <c:pt idx="313">
                  <c:v>3.4329999999999998</c:v>
                </c:pt>
                <c:pt idx="314">
                  <c:v>3.4329999999999998</c:v>
                </c:pt>
                <c:pt idx="315">
                  <c:v>3.1419999999999999</c:v>
                </c:pt>
                <c:pt idx="316">
                  <c:v>3.617</c:v>
                </c:pt>
                <c:pt idx="317">
                  <c:v>3.3540000000000001</c:v>
                </c:pt>
                <c:pt idx="318">
                  <c:v>3.5910000000000002</c:v>
                </c:pt>
                <c:pt idx="319">
                  <c:v>3.9580000000000002</c:v>
                </c:pt>
                <c:pt idx="320">
                  <c:v>3.7490000000000001</c:v>
                </c:pt>
                <c:pt idx="321">
                  <c:v>3.1419999999999999</c:v>
                </c:pt>
                <c:pt idx="322">
                  <c:v>3.5910000000000002</c:v>
                </c:pt>
                <c:pt idx="323">
                  <c:v>3.88</c:v>
                </c:pt>
                <c:pt idx="324">
                  <c:v>3.9319999999999999</c:v>
                </c:pt>
                <c:pt idx="325">
                  <c:v>4.1680000000000001</c:v>
                </c:pt>
                <c:pt idx="326">
                  <c:v>4.1150000000000002</c:v>
                </c:pt>
                <c:pt idx="327">
                  <c:v>4.5060000000000002</c:v>
                </c:pt>
                <c:pt idx="328">
                  <c:v>4.4800000000000004</c:v>
                </c:pt>
                <c:pt idx="329">
                  <c:v>4.74</c:v>
                </c:pt>
                <c:pt idx="330">
                  <c:v>4.766</c:v>
                </c:pt>
                <c:pt idx="331">
                  <c:v>4.1150000000000002</c:v>
                </c:pt>
                <c:pt idx="332">
                  <c:v>4.1150000000000002</c:v>
                </c:pt>
                <c:pt idx="333">
                  <c:v>4.4539999999999997</c:v>
                </c:pt>
                <c:pt idx="334">
                  <c:v>5.3849999999999998</c:v>
                </c:pt>
                <c:pt idx="335">
                  <c:v>5.5650000000000004</c:v>
                </c:pt>
                <c:pt idx="336">
                  <c:v>4.0629999999999997</c:v>
                </c:pt>
                <c:pt idx="337">
                  <c:v>3.2210000000000001</c:v>
                </c:pt>
                <c:pt idx="338">
                  <c:v>4.5839999999999996</c:v>
                </c:pt>
                <c:pt idx="339">
                  <c:v>4.8440000000000003</c:v>
                </c:pt>
                <c:pt idx="340">
                  <c:v>5.024</c:v>
                </c:pt>
                <c:pt idx="341">
                  <c:v>5.36</c:v>
                </c:pt>
                <c:pt idx="342">
                  <c:v>5.3079999999999998</c:v>
                </c:pt>
                <c:pt idx="343">
                  <c:v>5.3079999999999998</c:v>
                </c:pt>
                <c:pt idx="344">
                  <c:v>6.1020000000000003</c:v>
                </c:pt>
                <c:pt idx="345">
                  <c:v>6.6360000000000001</c:v>
                </c:pt>
                <c:pt idx="346">
                  <c:v>6.484</c:v>
                </c:pt>
                <c:pt idx="347">
                  <c:v>6.6609999999999996</c:v>
                </c:pt>
                <c:pt idx="348">
                  <c:v>7.343</c:v>
                </c:pt>
                <c:pt idx="349">
                  <c:v>5.9240000000000004</c:v>
                </c:pt>
                <c:pt idx="350">
                  <c:v>5.8719999999999999</c:v>
                </c:pt>
                <c:pt idx="351">
                  <c:v>6.2549999999999999</c:v>
                </c:pt>
                <c:pt idx="352">
                  <c:v>6.56</c:v>
                </c:pt>
                <c:pt idx="353">
                  <c:v>6.8129999999999997</c:v>
                </c:pt>
                <c:pt idx="354">
                  <c:v>6.6870000000000003</c:v>
                </c:pt>
                <c:pt idx="355">
                  <c:v>6.9649999999999999</c:v>
                </c:pt>
                <c:pt idx="356">
                  <c:v>6.7370000000000001</c:v>
                </c:pt>
                <c:pt idx="357">
                  <c:v>7.3680000000000003</c:v>
                </c:pt>
                <c:pt idx="358">
                  <c:v>6.484</c:v>
                </c:pt>
                <c:pt idx="359">
                  <c:v>6.6109999999999998</c:v>
                </c:pt>
                <c:pt idx="360">
                  <c:v>6.2809999999999997</c:v>
                </c:pt>
                <c:pt idx="361">
                  <c:v>5.4880000000000004</c:v>
                </c:pt>
                <c:pt idx="362">
                  <c:v>6.077</c:v>
                </c:pt>
                <c:pt idx="363">
                  <c:v>6.9649999999999999</c:v>
                </c:pt>
              </c:numCache>
            </c:numRef>
          </c:val>
        </c:ser>
        <c:ser>
          <c:idx val="2"/>
          <c:order val="2"/>
          <c:tx>
            <c:strRef>
              <c:f>charts!$D$1</c:f>
              <c:strCache>
                <c:ptCount val="1"/>
                <c:pt idx="0">
                  <c:v>Min Temp, °C</c:v>
                </c:pt>
              </c:strCache>
            </c:strRef>
          </c:tx>
          <c:spPr>
            <a:solidFill>
              <a:schemeClr val="bg1"/>
            </a:solidFill>
            <a:ln>
              <a:noFill/>
            </a:ln>
          </c:spPr>
          <c:cat>
            <c:numRef>
              <c:f>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charts!$D$2:$D$365</c:f>
              <c:numCache>
                <c:formatCode>General</c:formatCode>
                <c:ptCount val="364"/>
                <c:pt idx="0">
                  <c:v>4.0629999999999997</c:v>
                </c:pt>
                <c:pt idx="1">
                  <c:v>3.6960000000000002</c:v>
                </c:pt>
                <c:pt idx="2">
                  <c:v>4.4279999999999999</c:v>
                </c:pt>
                <c:pt idx="3">
                  <c:v>5.2050000000000001</c:v>
                </c:pt>
                <c:pt idx="4">
                  <c:v>5.7190000000000003</c:v>
                </c:pt>
                <c:pt idx="5">
                  <c:v>5.8209999999999997</c:v>
                </c:pt>
                <c:pt idx="6">
                  <c:v>5.1539999999999999</c:v>
                </c:pt>
                <c:pt idx="7">
                  <c:v>4.0110000000000001</c:v>
                </c:pt>
                <c:pt idx="8">
                  <c:v>3.5640000000000001</c:v>
                </c:pt>
                <c:pt idx="9">
                  <c:v>3.38</c:v>
                </c:pt>
                <c:pt idx="10">
                  <c:v>3.4849999999999999</c:v>
                </c:pt>
                <c:pt idx="11">
                  <c:v>3.9319999999999999</c:v>
                </c:pt>
                <c:pt idx="12">
                  <c:v>3.7490000000000001</c:v>
                </c:pt>
                <c:pt idx="13">
                  <c:v>3.1949999999999998</c:v>
                </c:pt>
                <c:pt idx="14">
                  <c:v>2.69</c:v>
                </c:pt>
                <c:pt idx="15">
                  <c:v>3.38</c:v>
                </c:pt>
                <c:pt idx="16">
                  <c:v>4.5579999999999998</c:v>
                </c:pt>
                <c:pt idx="17">
                  <c:v>5.4370000000000003</c:v>
                </c:pt>
                <c:pt idx="18">
                  <c:v>5.1790000000000003</c:v>
                </c:pt>
                <c:pt idx="19">
                  <c:v>4.7919999999999998</c:v>
                </c:pt>
                <c:pt idx="20">
                  <c:v>5.2050000000000001</c:v>
                </c:pt>
                <c:pt idx="21">
                  <c:v>5.6420000000000003</c:v>
                </c:pt>
                <c:pt idx="22">
                  <c:v>4.0369999999999999</c:v>
                </c:pt>
                <c:pt idx="23">
                  <c:v>3.9580000000000002</c:v>
                </c:pt>
                <c:pt idx="24">
                  <c:v>4.7140000000000004</c:v>
                </c:pt>
                <c:pt idx="25">
                  <c:v>4.9989999999999997</c:v>
                </c:pt>
                <c:pt idx="26">
                  <c:v>4.9470000000000001</c:v>
                </c:pt>
                <c:pt idx="27">
                  <c:v>3.9580000000000002</c:v>
                </c:pt>
                <c:pt idx="28">
                  <c:v>2.423</c:v>
                </c:pt>
                <c:pt idx="29">
                  <c:v>2.3159999999999998</c:v>
                </c:pt>
                <c:pt idx="30">
                  <c:v>2.1819999999999999</c:v>
                </c:pt>
                <c:pt idx="31">
                  <c:v>2.343</c:v>
                </c:pt>
                <c:pt idx="32">
                  <c:v>2.956</c:v>
                </c:pt>
                <c:pt idx="33">
                  <c:v>3.4849999999999999</c:v>
                </c:pt>
                <c:pt idx="34">
                  <c:v>3.7490000000000001</c:v>
                </c:pt>
                <c:pt idx="35">
                  <c:v>3.8540000000000001</c:v>
                </c:pt>
                <c:pt idx="36">
                  <c:v>4.141</c:v>
                </c:pt>
                <c:pt idx="37">
                  <c:v>3.7749999999999999</c:v>
                </c:pt>
                <c:pt idx="38">
                  <c:v>2.2090000000000001</c:v>
                </c:pt>
                <c:pt idx="39">
                  <c:v>2.2090000000000001</c:v>
                </c:pt>
                <c:pt idx="40">
                  <c:v>2.0470000000000002</c:v>
                </c:pt>
                <c:pt idx="41">
                  <c:v>2.1280000000000001</c:v>
                </c:pt>
                <c:pt idx="42">
                  <c:v>2.2360000000000002</c:v>
                </c:pt>
                <c:pt idx="43">
                  <c:v>2.6640000000000001</c:v>
                </c:pt>
                <c:pt idx="44">
                  <c:v>3.0089999999999999</c:v>
                </c:pt>
                <c:pt idx="45">
                  <c:v>2.823</c:v>
                </c:pt>
                <c:pt idx="46">
                  <c:v>3.0630000000000002</c:v>
                </c:pt>
                <c:pt idx="47">
                  <c:v>3.5910000000000002</c:v>
                </c:pt>
                <c:pt idx="48">
                  <c:v>3.9319999999999999</c:v>
                </c:pt>
                <c:pt idx="49">
                  <c:v>4.1150000000000002</c:v>
                </c:pt>
                <c:pt idx="50">
                  <c:v>3.1160000000000001</c:v>
                </c:pt>
                <c:pt idx="51">
                  <c:v>2.956</c:v>
                </c:pt>
                <c:pt idx="52">
                  <c:v>3.1160000000000001</c:v>
                </c:pt>
                <c:pt idx="53">
                  <c:v>4.1680000000000001</c:v>
                </c:pt>
                <c:pt idx="54">
                  <c:v>3.4849999999999999</c:v>
                </c:pt>
                <c:pt idx="55">
                  <c:v>3.089</c:v>
                </c:pt>
                <c:pt idx="56">
                  <c:v>2.956</c:v>
                </c:pt>
                <c:pt idx="57">
                  <c:v>2.823</c:v>
                </c:pt>
                <c:pt idx="58">
                  <c:v>3.1160000000000001</c:v>
                </c:pt>
                <c:pt idx="59">
                  <c:v>3.1680000000000001</c:v>
                </c:pt>
                <c:pt idx="60">
                  <c:v>3.4060000000000001</c:v>
                </c:pt>
                <c:pt idx="61">
                  <c:v>3.3010000000000002</c:v>
                </c:pt>
                <c:pt idx="62">
                  <c:v>3.4060000000000001</c:v>
                </c:pt>
                <c:pt idx="63">
                  <c:v>2.1280000000000001</c:v>
                </c:pt>
                <c:pt idx="64">
                  <c:v>1.615</c:v>
                </c:pt>
                <c:pt idx="65">
                  <c:v>2.101</c:v>
                </c:pt>
                <c:pt idx="66">
                  <c:v>2.3959999999999999</c:v>
                </c:pt>
                <c:pt idx="67">
                  <c:v>2.37</c:v>
                </c:pt>
                <c:pt idx="68">
                  <c:v>2.5840000000000001</c:v>
                </c:pt>
                <c:pt idx="69">
                  <c:v>2.61</c:v>
                </c:pt>
                <c:pt idx="70">
                  <c:v>3.327</c:v>
                </c:pt>
                <c:pt idx="71">
                  <c:v>3.089</c:v>
                </c:pt>
                <c:pt idx="72">
                  <c:v>2.2090000000000001</c:v>
                </c:pt>
                <c:pt idx="73">
                  <c:v>1.8859999999999999</c:v>
                </c:pt>
                <c:pt idx="74">
                  <c:v>1.94</c:v>
                </c:pt>
                <c:pt idx="75">
                  <c:v>1.48</c:v>
                </c:pt>
                <c:pt idx="76">
                  <c:v>1.0169999999999999</c:v>
                </c:pt>
                <c:pt idx="77">
                  <c:v>1.3440000000000001</c:v>
                </c:pt>
                <c:pt idx="78">
                  <c:v>1.5880000000000001</c:v>
                </c:pt>
                <c:pt idx="79">
                  <c:v>0.79700000000000004</c:v>
                </c:pt>
                <c:pt idx="80">
                  <c:v>0.41199999999999998</c:v>
                </c:pt>
                <c:pt idx="81">
                  <c:v>0.35599999999999998</c:v>
                </c:pt>
                <c:pt idx="82">
                  <c:v>0.41199999999999998</c:v>
                </c:pt>
                <c:pt idx="83">
                  <c:v>0.66</c:v>
                </c:pt>
                <c:pt idx="84">
                  <c:v>0.52200000000000002</c:v>
                </c:pt>
                <c:pt idx="85">
                  <c:v>0.82499999999999996</c:v>
                </c:pt>
                <c:pt idx="86">
                  <c:v>0.77</c:v>
                </c:pt>
                <c:pt idx="87">
                  <c:v>0.27300000000000002</c:v>
                </c:pt>
                <c:pt idx="88">
                  <c:v>7.9000000000000001E-2</c:v>
                </c:pt>
                <c:pt idx="89">
                  <c:v>7.9000000000000001E-2</c:v>
                </c:pt>
                <c:pt idx="90">
                  <c:v>7.9000000000000001E-2</c:v>
                </c:pt>
                <c:pt idx="91">
                  <c:v>7.9000000000000001E-2</c:v>
                </c:pt>
                <c:pt idx="92">
                  <c:v>7.9000000000000001E-2</c:v>
                </c:pt>
                <c:pt idx="93">
                  <c:v>0.107</c:v>
                </c:pt>
                <c:pt idx="94">
                  <c:v>7.9000000000000001E-2</c:v>
                </c:pt>
                <c:pt idx="95">
                  <c:v>0.107</c:v>
                </c:pt>
                <c:pt idx="96">
                  <c:v>0.13500000000000001</c:v>
                </c:pt>
                <c:pt idx="97">
                  <c:v>0.13500000000000001</c:v>
                </c:pt>
                <c:pt idx="98">
                  <c:v>0.16300000000000001</c:v>
                </c:pt>
                <c:pt idx="99">
                  <c:v>0.16300000000000001</c:v>
                </c:pt>
                <c:pt idx="100">
                  <c:v>7.9000000000000001E-2</c:v>
                </c:pt>
                <c:pt idx="101">
                  <c:v>5.0999999999999997E-2</c:v>
                </c:pt>
                <c:pt idx="102">
                  <c:v>7.9000000000000001E-2</c:v>
                </c:pt>
                <c:pt idx="103">
                  <c:v>7.9000000000000001E-2</c:v>
                </c:pt>
                <c:pt idx="104">
                  <c:v>0.107</c:v>
                </c:pt>
                <c:pt idx="105">
                  <c:v>0.107</c:v>
                </c:pt>
                <c:pt idx="106">
                  <c:v>0.107</c:v>
                </c:pt>
                <c:pt idx="107">
                  <c:v>0.19</c:v>
                </c:pt>
                <c:pt idx="108">
                  <c:v>0.218</c:v>
                </c:pt>
                <c:pt idx="109">
                  <c:v>0.107</c:v>
                </c:pt>
                <c:pt idx="110">
                  <c:v>0.107</c:v>
                </c:pt>
                <c:pt idx="111">
                  <c:v>0.107</c:v>
                </c:pt>
                <c:pt idx="112">
                  <c:v>0.107</c:v>
                </c:pt>
                <c:pt idx="113">
                  <c:v>0.19</c:v>
                </c:pt>
                <c:pt idx="114">
                  <c:v>0.246</c:v>
                </c:pt>
                <c:pt idx="115">
                  <c:v>0.27300000000000002</c:v>
                </c:pt>
                <c:pt idx="116">
                  <c:v>0.35599999999999998</c:v>
                </c:pt>
                <c:pt idx="117">
                  <c:v>0.439</c:v>
                </c:pt>
                <c:pt idx="118">
                  <c:v>0.52200000000000002</c:v>
                </c:pt>
                <c:pt idx="119">
                  <c:v>0.495</c:v>
                </c:pt>
                <c:pt idx="120">
                  <c:v>0.57699999999999996</c:v>
                </c:pt>
                <c:pt idx="121">
                  <c:v>0.57699999999999996</c:v>
                </c:pt>
                <c:pt idx="122">
                  <c:v>0.57699999999999996</c:v>
                </c:pt>
                <c:pt idx="123">
                  <c:v>0.52200000000000002</c:v>
                </c:pt>
                <c:pt idx="124">
                  <c:v>0.52200000000000002</c:v>
                </c:pt>
                <c:pt idx="125">
                  <c:v>0.52200000000000002</c:v>
                </c:pt>
                <c:pt idx="126">
                  <c:v>0.52200000000000002</c:v>
                </c:pt>
                <c:pt idx="127">
                  <c:v>0.52200000000000002</c:v>
                </c:pt>
                <c:pt idx="128">
                  <c:v>0.41199999999999998</c:v>
                </c:pt>
                <c:pt idx="129">
                  <c:v>0.30099999999999999</c:v>
                </c:pt>
                <c:pt idx="130">
                  <c:v>0.246</c:v>
                </c:pt>
                <c:pt idx="131">
                  <c:v>0.27300000000000002</c:v>
                </c:pt>
                <c:pt idx="132">
                  <c:v>0.35599999999999998</c:v>
                </c:pt>
                <c:pt idx="133">
                  <c:v>0.41199999999999998</c:v>
                </c:pt>
                <c:pt idx="134">
                  <c:v>0.16300000000000001</c:v>
                </c:pt>
                <c:pt idx="135">
                  <c:v>0.19</c:v>
                </c:pt>
                <c:pt idx="136">
                  <c:v>0.246</c:v>
                </c:pt>
                <c:pt idx="137">
                  <c:v>0.246</c:v>
                </c:pt>
                <c:pt idx="138">
                  <c:v>0.30099999999999999</c:v>
                </c:pt>
                <c:pt idx="139">
                  <c:v>0.32900000000000001</c:v>
                </c:pt>
                <c:pt idx="140">
                  <c:v>0.30099999999999999</c:v>
                </c:pt>
                <c:pt idx="141">
                  <c:v>0.32900000000000001</c:v>
                </c:pt>
                <c:pt idx="142">
                  <c:v>0.30099999999999999</c:v>
                </c:pt>
                <c:pt idx="143">
                  <c:v>0.30099999999999999</c:v>
                </c:pt>
                <c:pt idx="144">
                  <c:v>0.27300000000000002</c:v>
                </c:pt>
                <c:pt idx="145">
                  <c:v>0.27300000000000002</c:v>
                </c:pt>
                <c:pt idx="146">
                  <c:v>0.30099999999999999</c:v>
                </c:pt>
                <c:pt idx="147">
                  <c:v>0.32900000000000001</c:v>
                </c:pt>
                <c:pt idx="148">
                  <c:v>0.38400000000000001</c:v>
                </c:pt>
                <c:pt idx="149">
                  <c:v>0.46700000000000003</c:v>
                </c:pt>
                <c:pt idx="150">
                  <c:v>0.495</c:v>
                </c:pt>
                <c:pt idx="151">
                  <c:v>0.55000000000000004</c:v>
                </c:pt>
                <c:pt idx="152">
                  <c:v>0.55000000000000004</c:v>
                </c:pt>
                <c:pt idx="153">
                  <c:v>0.439</c:v>
                </c:pt>
                <c:pt idx="154">
                  <c:v>0.41199999999999998</c:v>
                </c:pt>
                <c:pt idx="155">
                  <c:v>0.30099999999999999</c:v>
                </c:pt>
                <c:pt idx="156">
                  <c:v>0.30099999999999999</c:v>
                </c:pt>
                <c:pt idx="157">
                  <c:v>0.30099999999999999</c:v>
                </c:pt>
                <c:pt idx="158">
                  <c:v>0.246</c:v>
                </c:pt>
                <c:pt idx="159">
                  <c:v>0.246</c:v>
                </c:pt>
                <c:pt idx="160">
                  <c:v>0.30099999999999999</c:v>
                </c:pt>
                <c:pt idx="161">
                  <c:v>0.30099999999999999</c:v>
                </c:pt>
                <c:pt idx="162">
                  <c:v>0.30099999999999999</c:v>
                </c:pt>
                <c:pt idx="163">
                  <c:v>0.32900000000000001</c:v>
                </c:pt>
                <c:pt idx="164">
                  <c:v>0.35599999999999998</c:v>
                </c:pt>
                <c:pt idx="165">
                  <c:v>0.35599999999999998</c:v>
                </c:pt>
                <c:pt idx="166">
                  <c:v>0.38400000000000001</c:v>
                </c:pt>
                <c:pt idx="167">
                  <c:v>0.439</c:v>
                </c:pt>
                <c:pt idx="168">
                  <c:v>0.46700000000000003</c:v>
                </c:pt>
                <c:pt idx="169">
                  <c:v>0.41199999999999998</c:v>
                </c:pt>
                <c:pt idx="170">
                  <c:v>0.35599999999999998</c:v>
                </c:pt>
                <c:pt idx="171">
                  <c:v>0.35599999999999998</c:v>
                </c:pt>
                <c:pt idx="172">
                  <c:v>0.38400000000000001</c:v>
                </c:pt>
                <c:pt idx="173">
                  <c:v>0.439</c:v>
                </c:pt>
                <c:pt idx="174">
                  <c:v>0.35599999999999998</c:v>
                </c:pt>
                <c:pt idx="175">
                  <c:v>0.35599999999999998</c:v>
                </c:pt>
                <c:pt idx="176">
                  <c:v>0.35599999999999998</c:v>
                </c:pt>
                <c:pt idx="177">
                  <c:v>0.32900000000000001</c:v>
                </c:pt>
                <c:pt idx="178">
                  <c:v>0.30099999999999999</c:v>
                </c:pt>
                <c:pt idx="179">
                  <c:v>0.30099999999999999</c:v>
                </c:pt>
                <c:pt idx="180">
                  <c:v>0.30099999999999999</c:v>
                </c:pt>
                <c:pt idx="181">
                  <c:v>0.30099999999999999</c:v>
                </c:pt>
                <c:pt idx="182">
                  <c:v>0.32900000000000001</c:v>
                </c:pt>
                <c:pt idx="183">
                  <c:v>0.32900000000000001</c:v>
                </c:pt>
                <c:pt idx="184">
                  <c:v>0.35599999999999998</c:v>
                </c:pt>
                <c:pt idx="185">
                  <c:v>0.35599999999999998</c:v>
                </c:pt>
                <c:pt idx="186">
                  <c:v>0.38400000000000001</c:v>
                </c:pt>
                <c:pt idx="187">
                  <c:v>0.41199999999999998</c:v>
                </c:pt>
                <c:pt idx="188">
                  <c:v>0.439</c:v>
                </c:pt>
                <c:pt idx="189">
                  <c:v>0.439</c:v>
                </c:pt>
                <c:pt idx="190">
                  <c:v>0.439</c:v>
                </c:pt>
                <c:pt idx="191">
                  <c:v>0.439</c:v>
                </c:pt>
                <c:pt idx="192">
                  <c:v>0.46700000000000003</c:v>
                </c:pt>
                <c:pt idx="193">
                  <c:v>0.52200000000000002</c:v>
                </c:pt>
                <c:pt idx="194">
                  <c:v>0.46700000000000003</c:v>
                </c:pt>
                <c:pt idx="195">
                  <c:v>0.46700000000000003</c:v>
                </c:pt>
                <c:pt idx="196">
                  <c:v>0.38400000000000001</c:v>
                </c:pt>
                <c:pt idx="197">
                  <c:v>0.35599999999999998</c:v>
                </c:pt>
                <c:pt idx="198">
                  <c:v>0.32900000000000001</c:v>
                </c:pt>
                <c:pt idx="199">
                  <c:v>0.27300000000000002</c:v>
                </c:pt>
                <c:pt idx="200">
                  <c:v>0.27300000000000002</c:v>
                </c:pt>
                <c:pt idx="201">
                  <c:v>0.30099999999999999</c:v>
                </c:pt>
                <c:pt idx="202">
                  <c:v>0.32900000000000001</c:v>
                </c:pt>
                <c:pt idx="203">
                  <c:v>0.32900000000000001</c:v>
                </c:pt>
                <c:pt idx="204">
                  <c:v>0.32900000000000001</c:v>
                </c:pt>
                <c:pt idx="205">
                  <c:v>0.32900000000000001</c:v>
                </c:pt>
                <c:pt idx="206">
                  <c:v>0.32900000000000001</c:v>
                </c:pt>
                <c:pt idx="207">
                  <c:v>0.35599999999999998</c:v>
                </c:pt>
                <c:pt idx="208">
                  <c:v>0.35599999999999998</c:v>
                </c:pt>
                <c:pt idx="209">
                  <c:v>0.38400000000000001</c:v>
                </c:pt>
                <c:pt idx="210">
                  <c:v>0.41199999999999998</c:v>
                </c:pt>
                <c:pt idx="211">
                  <c:v>0.439</c:v>
                </c:pt>
                <c:pt idx="212">
                  <c:v>0.38400000000000001</c:v>
                </c:pt>
                <c:pt idx="213">
                  <c:v>0.35599999999999998</c:v>
                </c:pt>
                <c:pt idx="214">
                  <c:v>0.35599999999999998</c:v>
                </c:pt>
                <c:pt idx="215">
                  <c:v>0.38400000000000001</c:v>
                </c:pt>
                <c:pt idx="216">
                  <c:v>0.41199999999999998</c:v>
                </c:pt>
                <c:pt idx="217">
                  <c:v>0.46700000000000003</c:v>
                </c:pt>
                <c:pt idx="218">
                  <c:v>0.35599999999999998</c:v>
                </c:pt>
                <c:pt idx="219">
                  <c:v>0.32900000000000001</c:v>
                </c:pt>
                <c:pt idx="220">
                  <c:v>0.30099999999999999</c:v>
                </c:pt>
                <c:pt idx="221">
                  <c:v>0.30099999999999999</c:v>
                </c:pt>
                <c:pt idx="222">
                  <c:v>0.27300000000000002</c:v>
                </c:pt>
                <c:pt idx="223">
                  <c:v>0.27300000000000002</c:v>
                </c:pt>
                <c:pt idx="224">
                  <c:v>0.27300000000000002</c:v>
                </c:pt>
                <c:pt idx="225">
                  <c:v>0.30099999999999999</c:v>
                </c:pt>
                <c:pt idx="226">
                  <c:v>0.30099999999999999</c:v>
                </c:pt>
                <c:pt idx="227">
                  <c:v>0.30099999999999999</c:v>
                </c:pt>
                <c:pt idx="228">
                  <c:v>0.30099999999999999</c:v>
                </c:pt>
                <c:pt idx="229">
                  <c:v>0.27300000000000002</c:v>
                </c:pt>
                <c:pt idx="230">
                  <c:v>0.27300000000000002</c:v>
                </c:pt>
                <c:pt idx="231">
                  <c:v>0.27300000000000002</c:v>
                </c:pt>
                <c:pt idx="232">
                  <c:v>0.30099999999999999</c:v>
                </c:pt>
                <c:pt idx="233">
                  <c:v>0.30099999999999999</c:v>
                </c:pt>
                <c:pt idx="234">
                  <c:v>0.30099999999999999</c:v>
                </c:pt>
                <c:pt idx="235">
                  <c:v>0.32900000000000001</c:v>
                </c:pt>
                <c:pt idx="236">
                  <c:v>0.32900000000000001</c:v>
                </c:pt>
                <c:pt idx="237">
                  <c:v>0.32900000000000001</c:v>
                </c:pt>
                <c:pt idx="238">
                  <c:v>0.35599999999999998</c:v>
                </c:pt>
                <c:pt idx="239">
                  <c:v>0.38400000000000001</c:v>
                </c:pt>
                <c:pt idx="240">
                  <c:v>0.32900000000000001</c:v>
                </c:pt>
                <c:pt idx="241">
                  <c:v>0.32900000000000001</c:v>
                </c:pt>
                <c:pt idx="242">
                  <c:v>0.35599999999999998</c:v>
                </c:pt>
                <c:pt idx="243">
                  <c:v>0.38400000000000001</c:v>
                </c:pt>
                <c:pt idx="244">
                  <c:v>0.38400000000000001</c:v>
                </c:pt>
                <c:pt idx="245">
                  <c:v>0.63200000000000001</c:v>
                </c:pt>
                <c:pt idx="246">
                  <c:v>0.79700000000000004</c:v>
                </c:pt>
                <c:pt idx="247">
                  <c:v>0.79700000000000004</c:v>
                </c:pt>
                <c:pt idx="248">
                  <c:v>0.74199999999999999</c:v>
                </c:pt>
                <c:pt idx="249">
                  <c:v>0.74199999999999999</c:v>
                </c:pt>
                <c:pt idx="250">
                  <c:v>0.74199999999999999</c:v>
                </c:pt>
                <c:pt idx="251">
                  <c:v>0.77</c:v>
                </c:pt>
                <c:pt idx="252">
                  <c:v>0.74199999999999999</c:v>
                </c:pt>
                <c:pt idx="253">
                  <c:v>0.74199999999999999</c:v>
                </c:pt>
                <c:pt idx="254">
                  <c:v>0.79700000000000004</c:v>
                </c:pt>
                <c:pt idx="255">
                  <c:v>0.93400000000000005</c:v>
                </c:pt>
                <c:pt idx="256">
                  <c:v>0.79700000000000004</c:v>
                </c:pt>
                <c:pt idx="257">
                  <c:v>0.77</c:v>
                </c:pt>
                <c:pt idx="258">
                  <c:v>0.96199999999999997</c:v>
                </c:pt>
                <c:pt idx="259">
                  <c:v>1.071</c:v>
                </c:pt>
                <c:pt idx="260">
                  <c:v>0.93400000000000005</c:v>
                </c:pt>
                <c:pt idx="261">
                  <c:v>1.0169999999999999</c:v>
                </c:pt>
                <c:pt idx="262">
                  <c:v>0.82499999999999996</c:v>
                </c:pt>
                <c:pt idx="263">
                  <c:v>0.85199999999999998</c:v>
                </c:pt>
                <c:pt idx="264">
                  <c:v>0.96199999999999997</c:v>
                </c:pt>
                <c:pt idx="265">
                  <c:v>0.93400000000000005</c:v>
                </c:pt>
                <c:pt idx="266">
                  <c:v>0.85199999999999998</c:v>
                </c:pt>
                <c:pt idx="267">
                  <c:v>0.85199999999999998</c:v>
                </c:pt>
                <c:pt idx="268">
                  <c:v>0.96199999999999997</c:v>
                </c:pt>
                <c:pt idx="269">
                  <c:v>1.2350000000000001</c:v>
                </c:pt>
                <c:pt idx="270">
                  <c:v>1.2889999999999999</c:v>
                </c:pt>
                <c:pt idx="271">
                  <c:v>1.5880000000000001</c:v>
                </c:pt>
                <c:pt idx="272">
                  <c:v>1.724</c:v>
                </c:pt>
                <c:pt idx="273">
                  <c:v>2.0209999999999999</c:v>
                </c:pt>
                <c:pt idx="274">
                  <c:v>1.8049999999999999</c:v>
                </c:pt>
                <c:pt idx="275">
                  <c:v>1.4530000000000001</c:v>
                </c:pt>
                <c:pt idx="276">
                  <c:v>1.3440000000000001</c:v>
                </c:pt>
                <c:pt idx="277">
                  <c:v>1.534</c:v>
                </c:pt>
                <c:pt idx="278">
                  <c:v>1.913</c:v>
                </c:pt>
                <c:pt idx="279">
                  <c:v>2.2890000000000001</c:v>
                </c:pt>
                <c:pt idx="280">
                  <c:v>2.3159999999999998</c:v>
                </c:pt>
                <c:pt idx="281">
                  <c:v>2.0739999999999998</c:v>
                </c:pt>
                <c:pt idx="282">
                  <c:v>1.994</c:v>
                </c:pt>
                <c:pt idx="283">
                  <c:v>2.343</c:v>
                </c:pt>
                <c:pt idx="284">
                  <c:v>2.0470000000000002</c:v>
                </c:pt>
                <c:pt idx="285">
                  <c:v>2.2090000000000001</c:v>
                </c:pt>
                <c:pt idx="286">
                  <c:v>1.5069999999999999</c:v>
                </c:pt>
                <c:pt idx="287">
                  <c:v>1.724</c:v>
                </c:pt>
                <c:pt idx="288">
                  <c:v>1.67</c:v>
                </c:pt>
                <c:pt idx="289">
                  <c:v>1.8320000000000001</c:v>
                </c:pt>
                <c:pt idx="290">
                  <c:v>1.859</c:v>
                </c:pt>
                <c:pt idx="291">
                  <c:v>2.0739999999999998</c:v>
                </c:pt>
                <c:pt idx="292">
                  <c:v>2.101</c:v>
                </c:pt>
                <c:pt idx="293">
                  <c:v>1.778</c:v>
                </c:pt>
                <c:pt idx="294">
                  <c:v>1.913</c:v>
                </c:pt>
                <c:pt idx="295">
                  <c:v>2.3959999999999999</c:v>
                </c:pt>
                <c:pt idx="296">
                  <c:v>2.1549999999999998</c:v>
                </c:pt>
                <c:pt idx="297">
                  <c:v>2.262</c:v>
                </c:pt>
                <c:pt idx="298">
                  <c:v>2.5030000000000001</c:v>
                </c:pt>
                <c:pt idx="299">
                  <c:v>2.5299999999999998</c:v>
                </c:pt>
                <c:pt idx="300">
                  <c:v>2.7440000000000002</c:v>
                </c:pt>
                <c:pt idx="301">
                  <c:v>2.637</c:v>
                </c:pt>
                <c:pt idx="302">
                  <c:v>2.77</c:v>
                </c:pt>
                <c:pt idx="303">
                  <c:v>2.7440000000000002</c:v>
                </c:pt>
                <c:pt idx="304">
                  <c:v>2.7970000000000002</c:v>
                </c:pt>
                <c:pt idx="305">
                  <c:v>2.69</c:v>
                </c:pt>
                <c:pt idx="306">
                  <c:v>2.69</c:v>
                </c:pt>
                <c:pt idx="307">
                  <c:v>2.69</c:v>
                </c:pt>
                <c:pt idx="308">
                  <c:v>2.61</c:v>
                </c:pt>
                <c:pt idx="309">
                  <c:v>2.7170000000000001</c:v>
                </c:pt>
                <c:pt idx="310">
                  <c:v>2.61</c:v>
                </c:pt>
                <c:pt idx="311">
                  <c:v>2.5840000000000001</c:v>
                </c:pt>
                <c:pt idx="312">
                  <c:v>2.4500000000000002</c:v>
                </c:pt>
                <c:pt idx="313">
                  <c:v>2.5030000000000001</c:v>
                </c:pt>
                <c:pt idx="314">
                  <c:v>2.69</c:v>
                </c:pt>
                <c:pt idx="315">
                  <c:v>2.5030000000000001</c:v>
                </c:pt>
                <c:pt idx="316">
                  <c:v>2.5299999999999998</c:v>
                </c:pt>
                <c:pt idx="317">
                  <c:v>2.5299999999999998</c:v>
                </c:pt>
                <c:pt idx="318">
                  <c:v>2.3959999999999999</c:v>
                </c:pt>
                <c:pt idx="319">
                  <c:v>2.69</c:v>
                </c:pt>
                <c:pt idx="320">
                  <c:v>2.37</c:v>
                </c:pt>
                <c:pt idx="321">
                  <c:v>2.0470000000000002</c:v>
                </c:pt>
                <c:pt idx="322">
                  <c:v>2.1549999999999998</c:v>
                </c:pt>
                <c:pt idx="323">
                  <c:v>2.5840000000000001</c:v>
                </c:pt>
                <c:pt idx="324">
                  <c:v>2.93</c:v>
                </c:pt>
                <c:pt idx="325">
                  <c:v>2.903</c:v>
                </c:pt>
                <c:pt idx="326">
                  <c:v>3.1160000000000001</c:v>
                </c:pt>
                <c:pt idx="327">
                  <c:v>3.0630000000000002</c:v>
                </c:pt>
                <c:pt idx="328">
                  <c:v>2.9830000000000001</c:v>
                </c:pt>
                <c:pt idx="329">
                  <c:v>2.9830000000000001</c:v>
                </c:pt>
                <c:pt idx="330">
                  <c:v>3.2210000000000001</c:v>
                </c:pt>
                <c:pt idx="331">
                  <c:v>2.7970000000000002</c:v>
                </c:pt>
                <c:pt idx="332">
                  <c:v>2.7970000000000002</c:v>
                </c:pt>
                <c:pt idx="333">
                  <c:v>2.37</c:v>
                </c:pt>
                <c:pt idx="334">
                  <c:v>3.1949999999999998</c:v>
                </c:pt>
                <c:pt idx="335">
                  <c:v>3.5910000000000002</c:v>
                </c:pt>
                <c:pt idx="336">
                  <c:v>2.5030000000000001</c:v>
                </c:pt>
                <c:pt idx="337">
                  <c:v>2.0209999999999999</c:v>
                </c:pt>
                <c:pt idx="338">
                  <c:v>2.37</c:v>
                </c:pt>
                <c:pt idx="339">
                  <c:v>2.7170000000000001</c:v>
                </c:pt>
                <c:pt idx="340">
                  <c:v>2.6640000000000001</c:v>
                </c:pt>
                <c:pt idx="341">
                  <c:v>3.036</c:v>
                </c:pt>
                <c:pt idx="342">
                  <c:v>3.327</c:v>
                </c:pt>
                <c:pt idx="343">
                  <c:v>2.5840000000000001</c:v>
                </c:pt>
                <c:pt idx="344">
                  <c:v>3.7490000000000001</c:v>
                </c:pt>
                <c:pt idx="345">
                  <c:v>4.4279999999999999</c:v>
                </c:pt>
                <c:pt idx="346">
                  <c:v>4.3239999999999998</c:v>
                </c:pt>
                <c:pt idx="347">
                  <c:v>3.9319999999999999</c:v>
                </c:pt>
                <c:pt idx="348">
                  <c:v>4.6619999999999999</c:v>
                </c:pt>
                <c:pt idx="349">
                  <c:v>3.512</c:v>
                </c:pt>
                <c:pt idx="350">
                  <c:v>3.1419999999999999</c:v>
                </c:pt>
                <c:pt idx="351">
                  <c:v>3.6960000000000002</c:v>
                </c:pt>
                <c:pt idx="352">
                  <c:v>4.0890000000000004</c:v>
                </c:pt>
                <c:pt idx="353">
                  <c:v>4.4539999999999997</c:v>
                </c:pt>
                <c:pt idx="354">
                  <c:v>4.532</c:v>
                </c:pt>
                <c:pt idx="355">
                  <c:v>4.74</c:v>
                </c:pt>
                <c:pt idx="356">
                  <c:v>4.8440000000000003</c:v>
                </c:pt>
                <c:pt idx="357">
                  <c:v>5.4109999999999996</c:v>
                </c:pt>
                <c:pt idx="358">
                  <c:v>4.532</c:v>
                </c:pt>
                <c:pt idx="359">
                  <c:v>4.22</c:v>
                </c:pt>
                <c:pt idx="360">
                  <c:v>4.3239999999999998</c:v>
                </c:pt>
                <c:pt idx="361">
                  <c:v>3.3540000000000001</c:v>
                </c:pt>
                <c:pt idx="362">
                  <c:v>4.0890000000000004</c:v>
                </c:pt>
                <c:pt idx="363">
                  <c:v>5.1280000000000001</c:v>
                </c:pt>
              </c:numCache>
            </c:numRef>
          </c:val>
        </c:ser>
        <c:dLbls>
          <c:showLegendKey val="0"/>
          <c:showVal val="0"/>
          <c:showCatName val="0"/>
          <c:showSerName val="0"/>
          <c:showPercent val="0"/>
          <c:showBubbleSize val="0"/>
        </c:dLbls>
        <c:axId val="67793808"/>
        <c:axId val="67794200"/>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charts!$C$2:$C$365</c:f>
              <c:numCache>
                <c:formatCode>General</c:formatCode>
                <c:ptCount val="364"/>
                <c:pt idx="0">
                  <c:v>4.2122857142857137</c:v>
                </c:pt>
                <c:pt idx="1">
                  <c:v>4.5081250000000006</c:v>
                </c:pt>
                <c:pt idx="2">
                  <c:v>5.2172499999999999</c:v>
                </c:pt>
                <c:pt idx="3">
                  <c:v>5.9806249999999999</c:v>
                </c:pt>
                <c:pt idx="4">
                  <c:v>6.2846249999999992</c:v>
                </c:pt>
                <c:pt idx="5">
                  <c:v>6.3673333333333337</c:v>
                </c:pt>
                <c:pt idx="6">
                  <c:v>6.1636249999999997</c:v>
                </c:pt>
                <c:pt idx="7">
                  <c:v>4.5323333333333338</c:v>
                </c:pt>
                <c:pt idx="8">
                  <c:v>4.2657499999999988</c:v>
                </c:pt>
                <c:pt idx="9">
                  <c:v>4.0365833333333336</c:v>
                </c:pt>
                <c:pt idx="10">
                  <c:v>4.1811249999999998</c:v>
                </c:pt>
                <c:pt idx="11">
                  <c:v>4.5265000000000004</c:v>
                </c:pt>
                <c:pt idx="12">
                  <c:v>4.4771666666666663</c:v>
                </c:pt>
                <c:pt idx="13">
                  <c:v>3.9029999999999987</c:v>
                </c:pt>
                <c:pt idx="14">
                  <c:v>3.3886666666666669</c:v>
                </c:pt>
                <c:pt idx="15">
                  <c:v>4.3588333333333322</c:v>
                </c:pt>
                <c:pt idx="16">
                  <c:v>5.2289583333333338</c:v>
                </c:pt>
                <c:pt idx="17">
                  <c:v>5.6729166666666666</c:v>
                </c:pt>
                <c:pt idx="18">
                  <c:v>5.7359999999999998</c:v>
                </c:pt>
                <c:pt idx="19">
                  <c:v>5.3557083333333333</c:v>
                </c:pt>
                <c:pt idx="20">
                  <c:v>5.761333333333333</c:v>
                </c:pt>
                <c:pt idx="21">
                  <c:v>6.022291666666665</c:v>
                </c:pt>
                <c:pt idx="22">
                  <c:v>4.4988333333333328</c:v>
                </c:pt>
                <c:pt idx="23">
                  <c:v>4.5338749999999992</c:v>
                </c:pt>
                <c:pt idx="24">
                  <c:v>5.1217499999999987</c:v>
                </c:pt>
                <c:pt idx="25">
                  <c:v>5.3452083333333329</c:v>
                </c:pt>
                <c:pt idx="26">
                  <c:v>5.2135833333333332</c:v>
                </c:pt>
                <c:pt idx="27">
                  <c:v>4.778291666666667</c:v>
                </c:pt>
                <c:pt idx="28">
                  <c:v>2.8701666666666665</c:v>
                </c:pt>
                <c:pt idx="29">
                  <c:v>2.5734166666666662</c:v>
                </c:pt>
                <c:pt idx="30">
                  <c:v>2.4929999999999999</c:v>
                </c:pt>
                <c:pt idx="31">
                  <c:v>2.7384583333333339</c:v>
                </c:pt>
                <c:pt idx="32">
                  <c:v>3.2583333333333315</c:v>
                </c:pt>
                <c:pt idx="33">
                  <c:v>3.7307083333333328</c:v>
                </c:pt>
                <c:pt idx="34">
                  <c:v>3.9549583333333338</c:v>
                </c:pt>
                <c:pt idx="35">
                  <c:v>4.274375</c:v>
                </c:pt>
                <c:pt idx="36">
                  <c:v>4.5793333333333335</c:v>
                </c:pt>
                <c:pt idx="37">
                  <c:v>4.5335416666666672</c:v>
                </c:pt>
                <c:pt idx="38">
                  <c:v>2.9241666666666668</c:v>
                </c:pt>
                <c:pt idx="39">
                  <c:v>2.4394583333333335</c:v>
                </c:pt>
                <c:pt idx="40">
                  <c:v>2.4203333333333332</c:v>
                </c:pt>
                <c:pt idx="41">
                  <c:v>2.4217499999999998</c:v>
                </c:pt>
                <c:pt idx="42">
                  <c:v>2.6205833333333337</c:v>
                </c:pt>
                <c:pt idx="43">
                  <c:v>2.9902500000000001</c:v>
                </c:pt>
                <c:pt idx="44">
                  <c:v>3.3047500000000003</c:v>
                </c:pt>
                <c:pt idx="45">
                  <c:v>3.2438750000000005</c:v>
                </c:pt>
                <c:pt idx="46">
                  <c:v>3.4990833333333331</c:v>
                </c:pt>
                <c:pt idx="47">
                  <c:v>4.0695833333333331</c:v>
                </c:pt>
                <c:pt idx="48">
                  <c:v>4.3890833333333328</c:v>
                </c:pt>
                <c:pt idx="49">
                  <c:v>4.5174166666666666</c:v>
                </c:pt>
                <c:pt idx="50">
                  <c:v>3.518791666666667</c:v>
                </c:pt>
                <c:pt idx="51">
                  <c:v>3.3714583333333334</c:v>
                </c:pt>
                <c:pt idx="52">
                  <c:v>3.6388333333333338</c:v>
                </c:pt>
                <c:pt idx="53">
                  <c:v>4.5599166666666662</c:v>
                </c:pt>
                <c:pt idx="54">
                  <c:v>4.2692500000000004</c:v>
                </c:pt>
                <c:pt idx="55">
                  <c:v>3.3171249999999994</c:v>
                </c:pt>
                <c:pt idx="56">
                  <c:v>3.3824999999999998</c:v>
                </c:pt>
                <c:pt idx="57">
                  <c:v>3.1384166666666675</c:v>
                </c:pt>
                <c:pt idx="58">
                  <c:v>3.5460833333333333</c:v>
                </c:pt>
                <c:pt idx="59">
                  <c:v>3.5672499999999996</c:v>
                </c:pt>
                <c:pt idx="60">
                  <c:v>3.6933333333333334</c:v>
                </c:pt>
                <c:pt idx="61">
                  <c:v>3.5127916666666668</c:v>
                </c:pt>
                <c:pt idx="62">
                  <c:v>3.5742500000000006</c:v>
                </c:pt>
                <c:pt idx="63">
                  <c:v>3.0610416666666667</c:v>
                </c:pt>
                <c:pt idx="64">
                  <c:v>1.935041666666667</c:v>
                </c:pt>
                <c:pt idx="65">
                  <c:v>2.347</c:v>
                </c:pt>
                <c:pt idx="66">
                  <c:v>2.5757499999999998</c:v>
                </c:pt>
                <c:pt idx="67">
                  <c:v>2.5678333333333336</c:v>
                </c:pt>
                <c:pt idx="68">
                  <c:v>2.7501666666666664</c:v>
                </c:pt>
                <c:pt idx="69">
                  <c:v>2.8862083333333328</c:v>
                </c:pt>
                <c:pt idx="70">
                  <c:v>3.7020833333333329</c:v>
                </c:pt>
                <c:pt idx="71">
                  <c:v>3.574125</c:v>
                </c:pt>
                <c:pt idx="72">
                  <c:v>2.6922083333333333</c:v>
                </c:pt>
                <c:pt idx="73">
                  <c:v>2.0910416666666669</c:v>
                </c:pt>
                <c:pt idx="74">
                  <c:v>2.2574583333333331</c:v>
                </c:pt>
                <c:pt idx="75">
                  <c:v>1.7907916666666666</c:v>
                </c:pt>
                <c:pt idx="76">
                  <c:v>1.309666666666667</c:v>
                </c:pt>
                <c:pt idx="77">
                  <c:v>1.7845416666666669</c:v>
                </c:pt>
                <c:pt idx="78">
                  <c:v>1.9149583333333331</c:v>
                </c:pt>
                <c:pt idx="79">
                  <c:v>1.1254583333333337</c:v>
                </c:pt>
                <c:pt idx="80">
                  <c:v>0.65270833333333333</c:v>
                </c:pt>
                <c:pt idx="81">
                  <c:v>0.6825</c:v>
                </c:pt>
                <c:pt idx="82">
                  <c:v>0.53012500000000007</c:v>
                </c:pt>
                <c:pt idx="83">
                  <c:v>1.0887083333333334</c:v>
                </c:pt>
                <c:pt idx="84">
                  <c:v>1.1075000000000002</c:v>
                </c:pt>
                <c:pt idx="85">
                  <c:v>1.0391666666666666</c:v>
                </c:pt>
                <c:pt idx="86">
                  <c:v>1.1367916666666669</c:v>
                </c:pt>
                <c:pt idx="87">
                  <c:v>0.49900000000000005</c:v>
                </c:pt>
                <c:pt idx="88">
                  <c:v>0.12320833333333342</c:v>
                </c:pt>
                <c:pt idx="89">
                  <c:v>0.1011666666666667</c:v>
                </c:pt>
                <c:pt idx="90">
                  <c:v>8.1333333333333313E-2</c:v>
                </c:pt>
                <c:pt idx="91">
                  <c:v>8.716666666666667E-2</c:v>
                </c:pt>
                <c:pt idx="92">
                  <c:v>0.10700000000000004</c:v>
                </c:pt>
                <c:pt idx="93">
                  <c:v>0.13149999999999995</c:v>
                </c:pt>
                <c:pt idx="94">
                  <c:v>0.10350000000000002</c:v>
                </c:pt>
                <c:pt idx="95">
                  <c:v>0.11983333333333328</c:v>
                </c:pt>
                <c:pt idx="96">
                  <c:v>0.14316666666666664</c:v>
                </c:pt>
                <c:pt idx="97">
                  <c:v>0.16720833333333332</c:v>
                </c:pt>
                <c:pt idx="98">
                  <c:v>0.17424999999999993</c:v>
                </c:pt>
                <c:pt idx="99">
                  <c:v>0.20187500000000005</c:v>
                </c:pt>
                <c:pt idx="100">
                  <c:v>0.10350000000000002</c:v>
                </c:pt>
                <c:pt idx="101">
                  <c:v>8.5999999999999979E-2</c:v>
                </c:pt>
                <c:pt idx="102">
                  <c:v>9.0666666666666673E-2</c:v>
                </c:pt>
                <c:pt idx="103">
                  <c:v>9.8833333333333342E-2</c:v>
                </c:pt>
                <c:pt idx="104">
                  <c:v>0.10700000000000004</c:v>
                </c:pt>
                <c:pt idx="105">
                  <c:v>0.10700000000000004</c:v>
                </c:pt>
                <c:pt idx="106">
                  <c:v>0.13483333333333331</c:v>
                </c:pt>
                <c:pt idx="107">
                  <c:v>0.25608333333333338</c:v>
                </c:pt>
                <c:pt idx="108">
                  <c:v>0.2433749999999999</c:v>
                </c:pt>
                <c:pt idx="109">
                  <c:v>0.15920833333333326</c:v>
                </c:pt>
                <c:pt idx="110">
                  <c:v>0.1081666666666667</c:v>
                </c:pt>
                <c:pt idx="111">
                  <c:v>0.10700000000000004</c:v>
                </c:pt>
                <c:pt idx="112">
                  <c:v>0.13254166666666664</c:v>
                </c:pt>
                <c:pt idx="113">
                  <c:v>0.22383333333333341</c:v>
                </c:pt>
                <c:pt idx="114">
                  <c:v>0.2505</c:v>
                </c:pt>
                <c:pt idx="115">
                  <c:v>0.29508333333333336</c:v>
                </c:pt>
                <c:pt idx="116">
                  <c:v>0.39549999999999996</c:v>
                </c:pt>
                <c:pt idx="117">
                  <c:v>0.49804166666666688</c:v>
                </c:pt>
                <c:pt idx="118">
                  <c:v>0.5441666666666668</c:v>
                </c:pt>
                <c:pt idx="119">
                  <c:v>0.52000000000000013</c:v>
                </c:pt>
                <c:pt idx="120">
                  <c:v>0.61379166666666651</c:v>
                </c:pt>
                <c:pt idx="121">
                  <c:v>0.63570833333333321</c:v>
                </c:pt>
                <c:pt idx="122">
                  <c:v>0.7124583333333333</c:v>
                </c:pt>
                <c:pt idx="123">
                  <c:v>0.55654166666666682</c:v>
                </c:pt>
                <c:pt idx="124">
                  <c:v>0.53820833333333351</c:v>
                </c:pt>
                <c:pt idx="125">
                  <c:v>0.52200000000000013</c:v>
                </c:pt>
                <c:pt idx="126">
                  <c:v>0.54962500000000014</c:v>
                </c:pt>
                <c:pt idx="127">
                  <c:v>0.54158333333333342</c:v>
                </c:pt>
                <c:pt idx="128">
                  <c:v>0.43725000000000019</c:v>
                </c:pt>
                <c:pt idx="129">
                  <c:v>0.37020833333333342</c:v>
                </c:pt>
                <c:pt idx="130">
                  <c:v>0.28120833333333334</c:v>
                </c:pt>
                <c:pt idx="131">
                  <c:v>0.31362499999999999</c:v>
                </c:pt>
                <c:pt idx="132">
                  <c:v>0.44624999999999987</c:v>
                </c:pt>
                <c:pt idx="133">
                  <c:v>0.46466666666666673</c:v>
                </c:pt>
                <c:pt idx="134">
                  <c:v>0.29762500000000008</c:v>
                </c:pt>
                <c:pt idx="135">
                  <c:v>0.22266666666666671</c:v>
                </c:pt>
                <c:pt idx="136">
                  <c:v>0.28600000000000003</c:v>
                </c:pt>
                <c:pt idx="137">
                  <c:v>0.29062500000000008</c:v>
                </c:pt>
                <c:pt idx="138">
                  <c:v>0.35049999999999998</c:v>
                </c:pt>
                <c:pt idx="139">
                  <c:v>0.3572499999999999</c:v>
                </c:pt>
                <c:pt idx="140">
                  <c:v>0.32433333333333331</c:v>
                </c:pt>
                <c:pt idx="141">
                  <c:v>0.34812499999999996</c:v>
                </c:pt>
                <c:pt idx="142">
                  <c:v>0.31500000000000011</c:v>
                </c:pt>
                <c:pt idx="143">
                  <c:v>0.3010000000000001</c:v>
                </c:pt>
                <c:pt idx="144">
                  <c:v>0.28233333333333321</c:v>
                </c:pt>
                <c:pt idx="145">
                  <c:v>0.27766666666666667</c:v>
                </c:pt>
                <c:pt idx="146">
                  <c:v>0.30683333333333335</c:v>
                </c:pt>
                <c:pt idx="147">
                  <c:v>0.35970833333333335</c:v>
                </c:pt>
                <c:pt idx="148">
                  <c:v>0.42204166666666665</c:v>
                </c:pt>
                <c:pt idx="149">
                  <c:v>0.47983333333333306</c:v>
                </c:pt>
                <c:pt idx="150">
                  <c:v>0.52437500000000026</c:v>
                </c:pt>
                <c:pt idx="151">
                  <c:v>0.56237499999999996</c:v>
                </c:pt>
                <c:pt idx="152">
                  <c:v>0.55787500000000023</c:v>
                </c:pt>
                <c:pt idx="153">
                  <c:v>0.49454166666666688</c:v>
                </c:pt>
                <c:pt idx="154">
                  <c:v>0.43583333333333352</c:v>
                </c:pt>
                <c:pt idx="155">
                  <c:v>0.34366666666666656</c:v>
                </c:pt>
                <c:pt idx="156">
                  <c:v>0.3010000000000001</c:v>
                </c:pt>
                <c:pt idx="157">
                  <c:v>0.33333333333333331</c:v>
                </c:pt>
                <c:pt idx="158">
                  <c:v>0.3067916666666668</c:v>
                </c:pt>
                <c:pt idx="159">
                  <c:v>0.26645833333333335</c:v>
                </c:pt>
                <c:pt idx="160">
                  <c:v>0.3161666666666666</c:v>
                </c:pt>
                <c:pt idx="161">
                  <c:v>0.30800000000000011</c:v>
                </c:pt>
                <c:pt idx="162">
                  <c:v>0.32783333333333325</c:v>
                </c:pt>
                <c:pt idx="163">
                  <c:v>0.34025</c:v>
                </c:pt>
                <c:pt idx="164">
                  <c:v>0.36533333333333329</c:v>
                </c:pt>
                <c:pt idx="165">
                  <c:v>0.35949999999999993</c:v>
                </c:pt>
                <c:pt idx="166">
                  <c:v>0.41179166666666661</c:v>
                </c:pt>
                <c:pt idx="167">
                  <c:v>0.45533333333333337</c:v>
                </c:pt>
                <c:pt idx="168">
                  <c:v>0.47166666666666673</c:v>
                </c:pt>
                <c:pt idx="169">
                  <c:v>0.42558333333333348</c:v>
                </c:pt>
                <c:pt idx="170">
                  <c:v>0.38983333333333342</c:v>
                </c:pt>
                <c:pt idx="171">
                  <c:v>0.36066666666666664</c:v>
                </c:pt>
                <c:pt idx="172">
                  <c:v>0.4130416666666667</c:v>
                </c:pt>
                <c:pt idx="173">
                  <c:v>0.439</c:v>
                </c:pt>
                <c:pt idx="174">
                  <c:v>0.39775000000000005</c:v>
                </c:pt>
                <c:pt idx="175">
                  <c:v>0.35599999999999993</c:v>
                </c:pt>
                <c:pt idx="176">
                  <c:v>0.35599999999999993</c:v>
                </c:pt>
                <c:pt idx="177">
                  <c:v>0.34024999999999989</c:v>
                </c:pt>
                <c:pt idx="178">
                  <c:v>0.32083333333333336</c:v>
                </c:pt>
                <c:pt idx="179">
                  <c:v>0.3033333333333334</c:v>
                </c:pt>
                <c:pt idx="180">
                  <c:v>0.3010000000000001</c:v>
                </c:pt>
                <c:pt idx="181">
                  <c:v>0.3056666666666667</c:v>
                </c:pt>
                <c:pt idx="182">
                  <c:v>0.3289999999999999</c:v>
                </c:pt>
                <c:pt idx="183">
                  <c:v>0.33349999999999996</c:v>
                </c:pt>
                <c:pt idx="184">
                  <c:v>0.35599999999999993</c:v>
                </c:pt>
                <c:pt idx="185">
                  <c:v>0.37233333333333346</c:v>
                </c:pt>
                <c:pt idx="186">
                  <c:v>0.39216666666666683</c:v>
                </c:pt>
                <c:pt idx="187">
                  <c:v>0.42775000000000002</c:v>
                </c:pt>
                <c:pt idx="188">
                  <c:v>0.45066666666666677</c:v>
                </c:pt>
                <c:pt idx="189">
                  <c:v>0.44600000000000001</c:v>
                </c:pt>
                <c:pt idx="190">
                  <c:v>0.439</c:v>
                </c:pt>
                <c:pt idx="191">
                  <c:v>0.45066666666666677</c:v>
                </c:pt>
                <c:pt idx="192">
                  <c:v>0.50387500000000018</c:v>
                </c:pt>
                <c:pt idx="193">
                  <c:v>0.53833333333333355</c:v>
                </c:pt>
                <c:pt idx="194">
                  <c:v>0.4945833333333336</c:v>
                </c:pt>
                <c:pt idx="195">
                  <c:v>0.46700000000000003</c:v>
                </c:pt>
                <c:pt idx="196">
                  <c:v>0.41858333333333336</c:v>
                </c:pt>
                <c:pt idx="197">
                  <c:v>0.38283333333333341</c:v>
                </c:pt>
                <c:pt idx="198">
                  <c:v>0.34812499999999996</c:v>
                </c:pt>
                <c:pt idx="199">
                  <c:v>0.3033333333333334</c:v>
                </c:pt>
                <c:pt idx="200">
                  <c:v>0.29400000000000009</c:v>
                </c:pt>
                <c:pt idx="201">
                  <c:v>0.3056666666666667</c:v>
                </c:pt>
                <c:pt idx="202">
                  <c:v>0.34362500000000001</c:v>
                </c:pt>
                <c:pt idx="203">
                  <c:v>0.33574999999999994</c:v>
                </c:pt>
                <c:pt idx="204">
                  <c:v>0.35262499999999991</c:v>
                </c:pt>
                <c:pt idx="205">
                  <c:v>0.33687499999999987</c:v>
                </c:pt>
                <c:pt idx="206">
                  <c:v>0.35149999999999992</c:v>
                </c:pt>
                <c:pt idx="207">
                  <c:v>0.35599999999999993</c:v>
                </c:pt>
                <c:pt idx="208">
                  <c:v>0.37000000000000011</c:v>
                </c:pt>
                <c:pt idx="209">
                  <c:v>0.39100000000000018</c:v>
                </c:pt>
                <c:pt idx="210">
                  <c:v>0.43004166666666666</c:v>
                </c:pt>
                <c:pt idx="211">
                  <c:v>0.45183333333333331</c:v>
                </c:pt>
                <c:pt idx="212">
                  <c:v>0.41295833333333337</c:v>
                </c:pt>
                <c:pt idx="213">
                  <c:v>0.37933333333333347</c:v>
                </c:pt>
                <c:pt idx="214">
                  <c:v>0.36066666666666664</c:v>
                </c:pt>
                <c:pt idx="215">
                  <c:v>0.40150000000000002</c:v>
                </c:pt>
                <c:pt idx="216">
                  <c:v>0.4484583333333334</c:v>
                </c:pt>
                <c:pt idx="217">
                  <c:v>0.46700000000000003</c:v>
                </c:pt>
                <c:pt idx="218">
                  <c:v>0.41270833333333329</c:v>
                </c:pt>
                <c:pt idx="219">
                  <c:v>0.33687499999999987</c:v>
                </c:pt>
                <c:pt idx="220">
                  <c:v>0.30683333333333346</c:v>
                </c:pt>
                <c:pt idx="221">
                  <c:v>0.3010000000000001</c:v>
                </c:pt>
                <c:pt idx="222">
                  <c:v>0.29750000000000004</c:v>
                </c:pt>
                <c:pt idx="223">
                  <c:v>0.27299999999999996</c:v>
                </c:pt>
                <c:pt idx="224">
                  <c:v>0.27883333333333338</c:v>
                </c:pt>
                <c:pt idx="225">
                  <c:v>0.3010000000000001</c:v>
                </c:pt>
                <c:pt idx="226">
                  <c:v>0.30216666666666675</c:v>
                </c:pt>
                <c:pt idx="227">
                  <c:v>0.3010000000000001</c:v>
                </c:pt>
                <c:pt idx="228">
                  <c:v>0.30216666666666675</c:v>
                </c:pt>
                <c:pt idx="229">
                  <c:v>0.28466666666666657</c:v>
                </c:pt>
                <c:pt idx="230">
                  <c:v>0.27299999999999996</c:v>
                </c:pt>
                <c:pt idx="231">
                  <c:v>0.29050000000000015</c:v>
                </c:pt>
                <c:pt idx="232">
                  <c:v>0.3010000000000001</c:v>
                </c:pt>
                <c:pt idx="233">
                  <c:v>0.3010000000000001</c:v>
                </c:pt>
                <c:pt idx="234">
                  <c:v>0.31149999999999994</c:v>
                </c:pt>
                <c:pt idx="235">
                  <c:v>0.3289999999999999</c:v>
                </c:pt>
                <c:pt idx="236">
                  <c:v>0.33124999999999993</c:v>
                </c:pt>
                <c:pt idx="237">
                  <c:v>0.33237499999999992</c:v>
                </c:pt>
                <c:pt idx="238">
                  <c:v>0.35599999999999993</c:v>
                </c:pt>
                <c:pt idx="239">
                  <c:v>0.39100000000000018</c:v>
                </c:pt>
                <c:pt idx="240">
                  <c:v>0.36774999999999997</c:v>
                </c:pt>
                <c:pt idx="241">
                  <c:v>0.3572499999999999</c:v>
                </c:pt>
                <c:pt idx="242">
                  <c:v>0.37816666666666671</c:v>
                </c:pt>
                <c:pt idx="243">
                  <c:v>0.38400000000000012</c:v>
                </c:pt>
                <c:pt idx="244">
                  <c:v>0.48766666666666669</c:v>
                </c:pt>
                <c:pt idx="245">
                  <c:v>0.68949999999999989</c:v>
                </c:pt>
                <c:pt idx="246">
                  <c:v>0.81679166666666647</c:v>
                </c:pt>
                <c:pt idx="247">
                  <c:v>0.85912500000000014</c:v>
                </c:pt>
                <c:pt idx="248">
                  <c:v>0.83720833333333344</c:v>
                </c:pt>
                <c:pt idx="249">
                  <c:v>0.82800000000000029</c:v>
                </c:pt>
                <c:pt idx="250">
                  <c:v>0.76387500000000008</c:v>
                </c:pt>
                <c:pt idx="251">
                  <c:v>0.79379166666666656</c:v>
                </c:pt>
                <c:pt idx="252">
                  <c:v>0.7558333333333338</c:v>
                </c:pt>
                <c:pt idx="253">
                  <c:v>0.75120833333333359</c:v>
                </c:pt>
                <c:pt idx="254">
                  <c:v>0.84179166666666683</c:v>
                </c:pt>
                <c:pt idx="255">
                  <c:v>0.96187500000000004</c:v>
                </c:pt>
                <c:pt idx="256">
                  <c:v>1.005125</c:v>
                </c:pt>
                <c:pt idx="257">
                  <c:v>1.1198750000000002</c:v>
                </c:pt>
                <c:pt idx="258">
                  <c:v>1.1791666666666667</c:v>
                </c:pt>
                <c:pt idx="259">
                  <c:v>1.1167083333333332</c:v>
                </c:pt>
                <c:pt idx="260">
                  <c:v>1.0859583333333329</c:v>
                </c:pt>
                <c:pt idx="261">
                  <c:v>1.0690000000000002</c:v>
                </c:pt>
                <c:pt idx="262">
                  <c:v>0.89333333333333342</c:v>
                </c:pt>
                <c:pt idx="263">
                  <c:v>0.94804166666666712</c:v>
                </c:pt>
                <c:pt idx="264">
                  <c:v>1.0257083333333337</c:v>
                </c:pt>
                <c:pt idx="265">
                  <c:v>1.0097083333333334</c:v>
                </c:pt>
                <c:pt idx="266">
                  <c:v>0.92641666666666678</c:v>
                </c:pt>
                <c:pt idx="267">
                  <c:v>0.9002083333333335</c:v>
                </c:pt>
                <c:pt idx="268">
                  <c:v>1.0699583333333331</c:v>
                </c:pt>
                <c:pt idx="269">
                  <c:v>1.4332083333333336</c:v>
                </c:pt>
                <c:pt idx="270">
                  <c:v>1.71</c:v>
                </c:pt>
                <c:pt idx="271">
                  <c:v>1.9046666666666665</c:v>
                </c:pt>
                <c:pt idx="272">
                  <c:v>2.0899166666666669</c:v>
                </c:pt>
                <c:pt idx="273">
                  <c:v>2.3326250000000002</c:v>
                </c:pt>
                <c:pt idx="274">
                  <c:v>2.0954999999999995</c:v>
                </c:pt>
                <c:pt idx="275">
                  <c:v>1.6832500000000001</c:v>
                </c:pt>
                <c:pt idx="276">
                  <c:v>1.5362499999999999</c:v>
                </c:pt>
                <c:pt idx="277">
                  <c:v>1.8426666666666662</c:v>
                </c:pt>
                <c:pt idx="278">
                  <c:v>2.1671666666666671</c:v>
                </c:pt>
                <c:pt idx="279">
                  <c:v>2.4308333333333336</c:v>
                </c:pt>
                <c:pt idx="280">
                  <c:v>2.3873750000000005</c:v>
                </c:pt>
                <c:pt idx="281">
                  <c:v>2.2891250000000003</c:v>
                </c:pt>
                <c:pt idx="282">
                  <c:v>2.2330416666666668</c:v>
                </c:pt>
                <c:pt idx="283">
                  <c:v>2.4566666666666666</c:v>
                </c:pt>
                <c:pt idx="284">
                  <c:v>2.4530833333333337</c:v>
                </c:pt>
                <c:pt idx="285">
                  <c:v>2.467541666666667</c:v>
                </c:pt>
                <c:pt idx="286">
                  <c:v>2.2229583333333331</c:v>
                </c:pt>
                <c:pt idx="287">
                  <c:v>1.9173333333333333</c:v>
                </c:pt>
                <c:pt idx="288">
                  <c:v>1.9172083333333327</c:v>
                </c:pt>
                <c:pt idx="289">
                  <c:v>2.123416666666667</c:v>
                </c:pt>
                <c:pt idx="290">
                  <c:v>2.1391666666666662</c:v>
                </c:pt>
                <c:pt idx="291">
                  <c:v>2.2799583333333335</c:v>
                </c:pt>
                <c:pt idx="292">
                  <c:v>2.3225833333333341</c:v>
                </c:pt>
                <c:pt idx="293">
                  <c:v>2.0519166666666666</c:v>
                </c:pt>
                <c:pt idx="294">
                  <c:v>2.3869583333333333</c:v>
                </c:pt>
                <c:pt idx="295">
                  <c:v>2.4978333333333338</c:v>
                </c:pt>
                <c:pt idx="296">
                  <c:v>2.2892500000000005</c:v>
                </c:pt>
                <c:pt idx="297">
                  <c:v>2.5287916666666672</c:v>
                </c:pt>
                <c:pt idx="298">
                  <c:v>2.6966666666666668</c:v>
                </c:pt>
                <c:pt idx="299">
                  <c:v>2.7810416666666669</c:v>
                </c:pt>
                <c:pt idx="300">
                  <c:v>2.9970416666666662</c:v>
                </c:pt>
                <c:pt idx="301">
                  <c:v>2.9537083333333327</c:v>
                </c:pt>
                <c:pt idx="302">
                  <c:v>2.9583749999999989</c:v>
                </c:pt>
                <c:pt idx="303">
                  <c:v>2.9317499999999992</c:v>
                </c:pt>
                <c:pt idx="304">
                  <c:v>3.027791666666666</c:v>
                </c:pt>
                <c:pt idx="305">
                  <c:v>2.937416666666667</c:v>
                </c:pt>
                <c:pt idx="306">
                  <c:v>3.0122499999999999</c:v>
                </c:pt>
                <c:pt idx="307">
                  <c:v>2.8775833333333334</c:v>
                </c:pt>
                <c:pt idx="308">
                  <c:v>2.9293750000000007</c:v>
                </c:pt>
                <c:pt idx="309">
                  <c:v>2.9052083333333329</c:v>
                </c:pt>
                <c:pt idx="310">
                  <c:v>2.8829999999999996</c:v>
                </c:pt>
                <c:pt idx="311">
                  <c:v>2.8794166666666663</c:v>
                </c:pt>
                <c:pt idx="312">
                  <c:v>2.6988750000000006</c:v>
                </c:pt>
                <c:pt idx="313">
                  <c:v>2.8980833333333336</c:v>
                </c:pt>
                <c:pt idx="314">
                  <c:v>2.9349166666666666</c:v>
                </c:pt>
                <c:pt idx="315">
                  <c:v>2.7910416666666671</c:v>
                </c:pt>
                <c:pt idx="316">
                  <c:v>3.016291666666667</c:v>
                </c:pt>
                <c:pt idx="317">
                  <c:v>2.9648749999999997</c:v>
                </c:pt>
                <c:pt idx="318">
                  <c:v>2.858708333333333</c:v>
                </c:pt>
                <c:pt idx="319">
                  <c:v>3.1332499999999999</c:v>
                </c:pt>
                <c:pt idx="320">
                  <c:v>2.9252916666666677</c:v>
                </c:pt>
                <c:pt idx="321">
                  <c:v>2.4890833333333338</c:v>
                </c:pt>
                <c:pt idx="322">
                  <c:v>2.7707916666666672</c:v>
                </c:pt>
                <c:pt idx="323">
                  <c:v>3.0965833333333337</c:v>
                </c:pt>
                <c:pt idx="324">
                  <c:v>3.3285000000000013</c:v>
                </c:pt>
                <c:pt idx="325">
                  <c:v>3.385333333333334</c:v>
                </c:pt>
                <c:pt idx="326">
                  <c:v>3.5154583333333336</c:v>
                </c:pt>
                <c:pt idx="327">
                  <c:v>3.5630833333333336</c:v>
                </c:pt>
                <c:pt idx="328">
                  <c:v>3.5322916666666675</c:v>
                </c:pt>
                <c:pt idx="329">
                  <c:v>3.6543749999999995</c:v>
                </c:pt>
                <c:pt idx="330">
                  <c:v>3.7491249999999998</c:v>
                </c:pt>
                <c:pt idx="331">
                  <c:v>3.340291666666666</c:v>
                </c:pt>
                <c:pt idx="332">
                  <c:v>3.3282500000000002</c:v>
                </c:pt>
                <c:pt idx="333">
                  <c:v>3.194208333333334</c:v>
                </c:pt>
                <c:pt idx="334">
                  <c:v>4.051708333333333</c:v>
                </c:pt>
                <c:pt idx="335">
                  <c:v>4.2913749999999995</c:v>
                </c:pt>
                <c:pt idx="336">
                  <c:v>3.5223750000000003</c:v>
                </c:pt>
                <c:pt idx="337">
                  <c:v>2.4933749999999999</c:v>
                </c:pt>
                <c:pt idx="338">
                  <c:v>3.2748333333333335</c:v>
                </c:pt>
                <c:pt idx="339">
                  <c:v>3.4944166666666665</c:v>
                </c:pt>
                <c:pt idx="340">
                  <c:v>3.5539583333333336</c:v>
                </c:pt>
                <c:pt idx="341">
                  <c:v>4.0192916666666667</c:v>
                </c:pt>
                <c:pt idx="342">
                  <c:v>4.0297083333333328</c:v>
                </c:pt>
                <c:pt idx="343">
                  <c:v>3.8390833333333343</c:v>
                </c:pt>
                <c:pt idx="344">
                  <c:v>4.6538333333333322</c:v>
                </c:pt>
                <c:pt idx="345">
                  <c:v>5.2209166666666658</c:v>
                </c:pt>
                <c:pt idx="346">
                  <c:v>5.1125833333333324</c:v>
                </c:pt>
                <c:pt idx="347">
                  <c:v>5.0816666666666661</c:v>
                </c:pt>
                <c:pt idx="348">
                  <c:v>5.6676250000000001</c:v>
                </c:pt>
                <c:pt idx="349">
                  <c:v>4.4626249999999992</c:v>
                </c:pt>
                <c:pt idx="350">
                  <c:v>4.316749999999999</c:v>
                </c:pt>
                <c:pt idx="351">
                  <c:v>4.7517500000000004</c:v>
                </c:pt>
                <c:pt idx="352">
                  <c:v>5.0901666666666658</c:v>
                </c:pt>
                <c:pt idx="353">
                  <c:v>5.3357083333333337</c:v>
                </c:pt>
                <c:pt idx="354">
                  <c:v>5.3653749999999993</c:v>
                </c:pt>
                <c:pt idx="355">
                  <c:v>5.6230000000000002</c:v>
                </c:pt>
                <c:pt idx="356">
                  <c:v>5.7184166666666671</c:v>
                </c:pt>
                <c:pt idx="357">
                  <c:v>6.1468333333333325</c:v>
                </c:pt>
                <c:pt idx="358">
                  <c:v>5.37575</c:v>
                </c:pt>
                <c:pt idx="359">
                  <c:v>5.3048750000000009</c:v>
                </c:pt>
                <c:pt idx="360">
                  <c:v>5.3292083333333338</c:v>
                </c:pt>
                <c:pt idx="361">
                  <c:v>4.2939583333333333</c:v>
                </c:pt>
                <c:pt idx="362">
                  <c:v>4.9992916666666654</c:v>
                </c:pt>
                <c:pt idx="363">
                  <c:v>5.3731666666666671</c:v>
                </c:pt>
              </c:numCache>
            </c:numRef>
          </c:val>
          <c:smooth val="0"/>
        </c:ser>
        <c:dLbls>
          <c:showLegendKey val="0"/>
          <c:showVal val="0"/>
          <c:showCatName val="0"/>
          <c:showSerName val="0"/>
          <c:showPercent val="0"/>
          <c:showBubbleSize val="0"/>
        </c:dLbls>
        <c:marker val="1"/>
        <c:smooth val="0"/>
        <c:axId val="67793808"/>
        <c:axId val="67794200"/>
      </c:lineChart>
      <c:dateAx>
        <c:axId val="67793808"/>
        <c:scaling>
          <c:orientation val="minMax"/>
          <c:max val="42308"/>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794200"/>
        <c:crosses val="autoZero"/>
        <c:auto val="1"/>
        <c:lblOffset val="100"/>
        <c:baseTimeUnit val="days"/>
        <c:majorUnit val="1"/>
        <c:majorTimeUnit val="months"/>
        <c:minorUnit val="1"/>
        <c:minorTimeUnit val="months"/>
      </c:dateAx>
      <c:valAx>
        <c:axId val="67794200"/>
        <c:scaling>
          <c:orientation val="minMax"/>
          <c:max val="8"/>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793808"/>
        <c:crosses val="autoZero"/>
        <c:crossBetween val="between"/>
        <c:majorUnit val="2"/>
      </c:valAx>
    </c:plotArea>
    <c:plotVisOnly val="1"/>
    <c:dispBlanksAs val="gap"/>
    <c:showDLblsOverMax val="0"/>
  </c:chart>
  <c:externalData r:id="rId2">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Wind Cave upper</a:t>
            </a:r>
          </a:p>
        </c:rich>
      </c:tx>
      <c:overlay val="1"/>
    </c:title>
    <c:autoTitleDeleted val="0"/>
    <c:plotArea>
      <c:layout>
        <c:manualLayout>
          <c:layoutTarget val="inner"/>
          <c:xMode val="edge"/>
          <c:yMode val="edge"/>
          <c:x val="9.6634295713035875E-2"/>
          <c:y val="6.2708151064450282E-2"/>
          <c:w val="0.8501439195100613"/>
          <c:h val="0.69817986293379997"/>
        </c:manualLayout>
      </c:layout>
      <c:areaChart>
        <c:grouping val="standard"/>
        <c:varyColors val="0"/>
        <c:ser>
          <c:idx val="0"/>
          <c:order val="0"/>
          <c:tx>
            <c:strRef>
              <c:f>'[Wind Cave_upper.xlsx]charts'!$B$1</c:f>
              <c:strCache>
                <c:ptCount val="1"/>
                <c:pt idx="0">
                  <c:v>Max Temp, °C </c:v>
                </c:pt>
              </c:strCache>
            </c:strRef>
          </c:tx>
          <c:spPr>
            <a:solidFill>
              <a:schemeClr val="bg1">
                <a:lumMod val="75000"/>
              </a:schemeClr>
            </a:solidFill>
            <a:ln>
              <a:noFill/>
            </a:ln>
          </c:spPr>
          <c:cat>
            <c:numRef>
              <c:f>'[Wind Cave_upper.xlsx]charts'!$A$2:$A$365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'[Wind Cave_upper.xlsx]charts'!$B$2:$B$365</c:f>
              <c:numCache>
                <c:formatCode>General</c:formatCode>
                <c:ptCount val="364"/>
                <c:pt idx="0">
                  <c:v>2.85</c:v>
                </c:pt>
                <c:pt idx="1">
                  <c:v>3.1680000000000001</c:v>
                </c:pt>
                <c:pt idx="2">
                  <c:v>3.617</c:v>
                </c:pt>
                <c:pt idx="3">
                  <c:v>3.9849999999999999</c:v>
                </c:pt>
                <c:pt idx="4">
                  <c:v>3.8010000000000002</c:v>
                </c:pt>
                <c:pt idx="5">
                  <c:v>3.9849999999999999</c:v>
                </c:pt>
                <c:pt idx="6">
                  <c:v>3.7490000000000001</c:v>
                </c:pt>
                <c:pt idx="7">
                  <c:v>3.036</c:v>
                </c:pt>
                <c:pt idx="8">
                  <c:v>3.4329999999999998</c:v>
                </c:pt>
                <c:pt idx="9">
                  <c:v>3.38</c:v>
                </c:pt>
                <c:pt idx="10">
                  <c:v>3.3010000000000002</c:v>
                </c:pt>
                <c:pt idx="11">
                  <c:v>3.4060000000000001</c:v>
                </c:pt>
                <c:pt idx="12">
                  <c:v>3.5379999999999998</c:v>
                </c:pt>
                <c:pt idx="13">
                  <c:v>2.903</c:v>
                </c:pt>
                <c:pt idx="14">
                  <c:v>2.93</c:v>
                </c:pt>
                <c:pt idx="15">
                  <c:v>4.0369999999999999</c:v>
                </c:pt>
                <c:pt idx="16">
                  <c:v>4.0369999999999999</c:v>
                </c:pt>
                <c:pt idx="17">
                  <c:v>3.9060000000000001</c:v>
                </c:pt>
                <c:pt idx="18">
                  <c:v>4.0890000000000004</c:v>
                </c:pt>
                <c:pt idx="19">
                  <c:v>3.7749999999999999</c:v>
                </c:pt>
                <c:pt idx="20">
                  <c:v>4.4279999999999999</c:v>
                </c:pt>
                <c:pt idx="21">
                  <c:v>4.1150000000000002</c:v>
                </c:pt>
                <c:pt idx="22">
                  <c:v>3.036</c:v>
                </c:pt>
                <c:pt idx="23">
                  <c:v>3.6429999999999998</c:v>
                </c:pt>
                <c:pt idx="24">
                  <c:v>3.88</c:v>
                </c:pt>
                <c:pt idx="25">
                  <c:v>4.0110000000000001</c:v>
                </c:pt>
                <c:pt idx="26">
                  <c:v>3.6429999999999998</c:v>
                </c:pt>
                <c:pt idx="27">
                  <c:v>3.4060000000000001</c:v>
                </c:pt>
                <c:pt idx="28">
                  <c:v>2.7970000000000002</c:v>
                </c:pt>
                <c:pt idx="29">
                  <c:v>2.5299999999999998</c:v>
                </c:pt>
                <c:pt idx="30">
                  <c:v>2.69</c:v>
                </c:pt>
                <c:pt idx="31">
                  <c:v>2.8769999999999998</c:v>
                </c:pt>
                <c:pt idx="32">
                  <c:v>3.0089999999999999</c:v>
                </c:pt>
                <c:pt idx="33">
                  <c:v>3.274</c:v>
                </c:pt>
                <c:pt idx="34">
                  <c:v>3.274</c:v>
                </c:pt>
                <c:pt idx="35">
                  <c:v>3.9849999999999999</c:v>
                </c:pt>
                <c:pt idx="36">
                  <c:v>3.9849999999999999</c:v>
                </c:pt>
                <c:pt idx="37">
                  <c:v>3.3540000000000001</c:v>
                </c:pt>
                <c:pt idx="38">
                  <c:v>2.7970000000000002</c:v>
                </c:pt>
                <c:pt idx="39">
                  <c:v>2.69</c:v>
                </c:pt>
                <c:pt idx="40">
                  <c:v>2.637</c:v>
                </c:pt>
                <c:pt idx="41">
                  <c:v>2.5299999999999998</c:v>
                </c:pt>
                <c:pt idx="42">
                  <c:v>2.5840000000000001</c:v>
                </c:pt>
                <c:pt idx="43">
                  <c:v>2.6640000000000001</c:v>
                </c:pt>
                <c:pt idx="44">
                  <c:v>2.7970000000000002</c:v>
                </c:pt>
                <c:pt idx="45">
                  <c:v>2.823</c:v>
                </c:pt>
                <c:pt idx="46">
                  <c:v>2.9830000000000001</c:v>
                </c:pt>
                <c:pt idx="47">
                  <c:v>3.3540000000000001</c:v>
                </c:pt>
                <c:pt idx="48">
                  <c:v>3.512</c:v>
                </c:pt>
                <c:pt idx="49">
                  <c:v>3.4849999999999999</c:v>
                </c:pt>
                <c:pt idx="50">
                  <c:v>2.85</c:v>
                </c:pt>
                <c:pt idx="51">
                  <c:v>3.1419999999999999</c:v>
                </c:pt>
                <c:pt idx="52">
                  <c:v>3.274</c:v>
                </c:pt>
                <c:pt idx="53">
                  <c:v>3.6960000000000002</c:v>
                </c:pt>
                <c:pt idx="54">
                  <c:v>3.1680000000000001</c:v>
                </c:pt>
                <c:pt idx="55">
                  <c:v>2.7440000000000002</c:v>
                </c:pt>
                <c:pt idx="56">
                  <c:v>2.8769999999999998</c:v>
                </c:pt>
                <c:pt idx="57">
                  <c:v>2.69</c:v>
                </c:pt>
                <c:pt idx="58">
                  <c:v>3.0630000000000002</c:v>
                </c:pt>
                <c:pt idx="59">
                  <c:v>3.0089999999999999</c:v>
                </c:pt>
                <c:pt idx="60">
                  <c:v>3.1419999999999999</c:v>
                </c:pt>
                <c:pt idx="61">
                  <c:v>2.93</c:v>
                </c:pt>
                <c:pt idx="62">
                  <c:v>2.93</c:v>
                </c:pt>
                <c:pt idx="63">
                  <c:v>2.7440000000000002</c:v>
                </c:pt>
                <c:pt idx="64">
                  <c:v>2.3959999999999999</c:v>
                </c:pt>
                <c:pt idx="65">
                  <c:v>2.5569999999999999</c:v>
                </c:pt>
                <c:pt idx="66">
                  <c:v>2.5840000000000001</c:v>
                </c:pt>
                <c:pt idx="67">
                  <c:v>2.637</c:v>
                </c:pt>
                <c:pt idx="68">
                  <c:v>2.69</c:v>
                </c:pt>
                <c:pt idx="69">
                  <c:v>2.956</c:v>
                </c:pt>
                <c:pt idx="70">
                  <c:v>3.274</c:v>
                </c:pt>
                <c:pt idx="71">
                  <c:v>3.0630000000000002</c:v>
                </c:pt>
                <c:pt idx="72">
                  <c:v>2.5030000000000001</c:v>
                </c:pt>
                <c:pt idx="73">
                  <c:v>2.4500000000000002</c:v>
                </c:pt>
                <c:pt idx="74">
                  <c:v>2.77</c:v>
                </c:pt>
                <c:pt idx="75">
                  <c:v>2.343</c:v>
                </c:pt>
                <c:pt idx="76">
                  <c:v>2.2090000000000001</c:v>
                </c:pt>
                <c:pt idx="77">
                  <c:v>2.637</c:v>
                </c:pt>
                <c:pt idx="78">
                  <c:v>2.4769999999999999</c:v>
                </c:pt>
                <c:pt idx="79">
                  <c:v>2.1280000000000001</c:v>
                </c:pt>
                <c:pt idx="80">
                  <c:v>2.0739999999999998</c:v>
                </c:pt>
                <c:pt idx="81">
                  <c:v>1.913</c:v>
                </c:pt>
                <c:pt idx="82">
                  <c:v>2.0739999999999998</c:v>
                </c:pt>
                <c:pt idx="83">
                  <c:v>2.1549999999999998</c:v>
                </c:pt>
                <c:pt idx="84">
                  <c:v>2.1280000000000001</c:v>
                </c:pt>
                <c:pt idx="85">
                  <c:v>2.1280000000000001</c:v>
                </c:pt>
                <c:pt idx="86">
                  <c:v>2.0739999999999998</c:v>
                </c:pt>
                <c:pt idx="87">
                  <c:v>1.724</c:v>
                </c:pt>
                <c:pt idx="88">
                  <c:v>1.262</c:v>
                </c:pt>
                <c:pt idx="89">
                  <c:v>1.48</c:v>
                </c:pt>
                <c:pt idx="90">
                  <c:v>1.2350000000000001</c:v>
                </c:pt>
                <c:pt idx="91">
                  <c:v>1.3979999999999999</c:v>
                </c:pt>
                <c:pt idx="92">
                  <c:v>1.8859999999999999</c:v>
                </c:pt>
                <c:pt idx="93">
                  <c:v>1.5880000000000001</c:v>
                </c:pt>
                <c:pt idx="94">
                  <c:v>1.2889999999999999</c:v>
                </c:pt>
                <c:pt idx="95">
                  <c:v>1.262</c:v>
                </c:pt>
                <c:pt idx="96">
                  <c:v>1.4530000000000001</c:v>
                </c:pt>
                <c:pt idx="97">
                  <c:v>1.3979999999999999</c:v>
                </c:pt>
                <c:pt idx="98">
                  <c:v>1.371</c:v>
                </c:pt>
                <c:pt idx="99">
                  <c:v>1.534</c:v>
                </c:pt>
                <c:pt idx="100">
                  <c:v>1.262</c:v>
                </c:pt>
                <c:pt idx="101">
                  <c:v>1.208</c:v>
                </c:pt>
                <c:pt idx="102">
                  <c:v>1.0169999999999999</c:v>
                </c:pt>
                <c:pt idx="103">
                  <c:v>1.0169999999999999</c:v>
                </c:pt>
                <c:pt idx="104">
                  <c:v>0.93400000000000005</c:v>
                </c:pt>
                <c:pt idx="105">
                  <c:v>1.18</c:v>
                </c:pt>
                <c:pt idx="106">
                  <c:v>1.3440000000000001</c:v>
                </c:pt>
                <c:pt idx="107">
                  <c:v>1.5880000000000001</c:v>
                </c:pt>
                <c:pt idx="108">
                  <c:v>1.4530000000000001</c:v>
                </c:pt>
                <c:pt idx="109">
                  <c:v>0.85199999999999998</c:v>
                </c:pt>
                <c:pt idx="110">
                  <c:v>0.82499999999999996</c:v>
                </c:pt>
                <c:pt idx="111">
                  <c:v>1.044</c:v>
                </c:pt>
                <c:pt idx="112">
                  <c:v>0.96199999999999997</c:v>
                </c:pt>
                <c:pt idx="113">
                  <c:v>0.90700000000000003</c:v>
                </c:pt>
                <c:pt idx="114">
                  <c:v>0.88</c:v>
                </c:pt>
                <c:pt idx="115">
                  <c:v>1.1259999999999999</c:v>
                </c:pt>
                <c:pt idx="116">
                  <c:v>1.2350000000000001</c:v>
                </c:pt>
                <c:pt idx="117">
                  <c:v>1.3979999999999999</c:v>
                </c:pt>
                <c:pt idx="118">
                  <c:v>1.2350000000000001</c:v>
                </c:pt>
                <c:pt idx="119">
                  <c:v>1.3169999999999999</c:v>
                </c:pt>
                <c:pt idx="120">
                  <c:v>1.3440000000000001</c:v>
                </c:pt>
                <c:pt idx="121">
                  <c:v>1.48</c:v>
                </c:pt>
                <c:pt idx="122">
                  <c:v>1.5609999999999999</c:v>
                </c:pt>
                <c:pt idx="123">
                  <c:v>1.3440000000000001</c:v>
                </c:pt>
                <c:pt idx="124">
                  <c:v>1.208</c:v>
                </c:pt>
                <c:pt idx="125">
                  <c:v>1.071</c:v>
                </c:pt>
                <c:pt idx="126">
                  <c:v>1.2889999999999999</c:v>
                </c:pt>
                <c:pt idx="127">
                  <c:v>1.099</c:v>
                </c:pt>
                <c:pt idx="128">
                  <c:v>0.90700000000000003</c:v>
                </c:pt>
                <c:pt idx="129">
                  <c:v>0.77</c:v>
                </c:pt>
                <c:pt idx="130">
                  <c:v>0.68700000000000006</c:v>
                </c:pt>
                <c:pt idx="131">
                  <c:v>0.90700000000000003</c:v>
                </c:pt>
                <c:pt idx="132">
                  <c:v>1.208</c:v>
                </c:pt>
                <c:pt idx="133">
                  <c:v>0.90700000000000003</c:v>
                </c:pt>
                <c:pt idx="134">
                  <c:v>0.71499999999999997</c:v>
                </c:pt>
                <c:pt idx="135">
                  <c:v>0.79700000000000004</c:v>
                </c:pt>
                <c:pt idx="136">
                  <c:v>0.74199999999999999</c:v>
                </c:pt>
                <c:pt idx="137">
                  <c:v>0.63200000000000001</c:v>
                </c:pt>
                <c:pt idx="138">
                  <c:v>0.77</c:v>
                </c:pt>
                <c:pt idx="139">
                  <c:v>0.57699999999999996</c:v>
                </c:pt>
                <c:pt idx="140">
                  <c:v>0.71499999999999997</c:v>
                </c:pt>
                <c:pt idx="141">
                  <c:v>0.63200000000000001</c:v>
                </c:pt>
                <c:pt idx="142">
                  <c:v>0.63200000000000001</c:v>
                </c:pt>
                <c:pt idx="143">
                  <c:v>0.55000000000000004</c:v>
                </c:pt>
                <c:pt idx="144">
                  <c:v>0.439</c:v>
                </c:pt>
                <c:pt idx="145">
                  <c:v>0.63200000000000001</c:v>
                </c:pt>
                <c:pt idx="146">
                  <c:v>0.68700000000000006</c:v>
                </c:pt>
                <c:pt idx="147">
                  <c:v>0.82499999999999996</c:v>
                </c:pt>
                <c:pt idx="148">
                  <c:v>0.96199999999999997</c:v>
                </c:pt>
                <c:pt idx="149">
                  <c:v>0.96199999999999997</c:v>
                </c:pt>
                <c:pt idx="150">
                  <c:v>1.1259999999999999</c:v>
                </c:pt>
                <c:pt idx="151">
                  <c:v>1.1259999999999999</c:v>
                </c:pt>
                <c:pt idx="152">
                  <c:v>0.96199999999999997</c:v>
                </c:pt>
                <c:pt idx="153">
                  <c:v>0.71499999999999997</c:v>
                </c:pt>
                <c:pt idx="154">
                  <c:v>0.63200000000000001</c:v>
                </c:pt>
                <c:pt idx="155">
                  <c:v>0.32900000000000001</c:v>
                </c:pt>
                <c:pt idx="156">
                  <c:v>0.57699999999999996</c:v>
                </c:pt>
                <c:pt idx="157">
                  <c:v>0.74199999999999999</c:v>
                </c:pt>
                <c:pt idx="158">
                  <c:v>0.52200000000000002</c:v>
                </c:pt>
                <c:pt idx="159">
                  <c:v>0.55000000000000004</c:v>
                </c:pt>
                <c:pt idx="160">
                  <c:v>0.55000000000000004</c:v>
                </c:pt>
                <c:pt idx="161">
                  <c:v>0.60499999999999998</c:v>
                </c:pt>
                <c:pt idx="162">
                  <c:v>0.55000000000000004</c:v>
                </c:pt>
                <c:pt idx="163">
                  <c:v>0.68700000000000006</c:v>
                </c:pt>
                <c:pt idx="164">
                  <c:v>0.52200000000000002</c:v>
                </c:pt>
                <c:pt idx="165">
                  <c:v>0.74199999999999999</c:v>
                </c:pt>
                <c:pt idx="166">
                  <c:v>0.90700000000000003</c:v>
                </c:pt>
                <c:pt idx="167">
                  <c:v>1.0169999999999999</c:v>
                </c:pt>
                <c:pt idx="168">
                  <c:v>0.82499999999999996</c:v>
                </c:pt>
                <c:pt idx="169">
                  <c:v>0.71499999999999997</c:v>
                </c:pt>
                <c:pt idx="170">
                  <c:v>0.55000000000000004</c:v>
                </c:pt>
                <c:pt idx="171">
                  <c:v>0.82499999999999996</c:v>
                </c:pt>
                <c:pt idx="172">
                  <c:v>0.74199999999999999</c:v>
                </c:pt>
                <c:pt idx="173">
                  <c:v>0.74199999999999999</c:v>
                </c:pt>
                <c:pt idx="174">
                  <c:v>0.41199999999999998</c:v>
                </c:pt>
                <c:pt idx="175">
                  <c:v>0.52200000000000002</c:v>
                </c:pt>
                <c:pt idx="176">
                  <c:v>0.55000000000000004</c:v>
                </c:pt>
                <c:pt idx="177">
                  <c:v>0.495</c:v>
                </c:pt>
                <c:pt idx="178">
                  <c:v>0.46700000000000003</c:v>
                </c:pt>
                <c:pt idx="179">
                  <c:v>0.41199999999999998</c:v>
                </c:pt>
                <c:pt idx="180">
                  <c:v>0.495</c:v>
                </c:pt>
                <c:pt idx="181">
                  <c:v>0.63200000000000001</c:v>
                </c:pt>
                <c:pt idx="182">
                  <c:v>0.55000000000000004</c:v>
                </c:pt>
                <c:pt idx="183">
                  <c:v>0.74199999999999999</c:v>
                </c:pt>
                <c:pt idx="184">
                  <c:v>0.68700000000000006</c:v>
                </c:pt>
                <c:pt idx="185">
                  <c:v>0.77</c:v>
                </c:pt>
                <c:pt idx="186">
                  <c:v>0.96199999999999997</c:v>
                </c:pt>
                <c:pt idx="187">
                  <c:v>0.88</c:v>
                </c:pt>
                <c:pt idx="188">
                  <c:v>0.96199999999999997</c:v>
                </c:pt>
                <c:pt idx="189">
                  <c:v>0.79700000000000004</c:v>
                </c:pt>
                <c:pt idx="190">
                  <c:v>0.79700000000000004</c:v>
                </c:pt>
                <c:pt idx="191">
                  <c:v>1.071</c:v>
                </c:pt>
                <c:pt idx="192">
                  <c:v>1.044</c:v>
                </c:pt>
                <c:pt idx="193">
                  <c:v>1.044</c:v>
                </c:pt>
                <c:pt idx="194">
                  <c:v>0.90700000000000003</c:v>
                </c:pt>
                <c:pt idx="195">
                  <c:v>0.82499999999999996</c:v>
                </c:pt>
                <c:pt idx="196">
                  <c:v>0.60499999999999998</c:v>
                </c:pt>
                <c:pt idx="197">
                  <c:v>0.68700000000000006</c:v>
                </c:pt>
                <c:pt idx="198">
                  <c:v>0.495</c:v>
                </c:pt>
                <c:pt idx="199">
                  <c:v>0.46700000000000003</c:v>
                </c:pt>
                <c:pt idx="200">
                  <c:v>0.63200000000000001</c:v>
                </c:pt>
                <c:pt idx="201">
                  <c:v>0.66</c:v>
                </c:pt>
                <c:pt idx="202">
                  <c:v>0.77</c:v>
                </c:pt>
                <c:pt idx="203">
                  <c:v>0.79700000000000004</c:v>
                </c:pt>
                <c:pt idx="204">
                  <c:v>0.79700000000000004</c:v>
                </c:pt>
                <c:pt idx="205">
                  <c:v>0.74199999999999999</c:v>
                </c:pt>
                <c:pt idx="206">
                  <c:v>0.82499999999999996</c:v>
                </c:pt>
                <c:pt idx="207">
                  <c:v>0.98899999999999999</c:v>
                </c:pt>
                <c:pt idx="208">
                  <c:v>0.88</c:v>
                </c:pt>
                <c:pt idx="209">
                  <c:v>1.2350000000000001</c:v>
                </c:pt>
                <c:pt idx="210">
                  <c:v>1.3169999999999999</c:v>
                </c:pt>
                <c:pt idx="211">
                  <c:v>1.0169999999999999</c:v>
                </c:pt>
                <c:pt idx="212">
                  <c:v>0.93400000000000005</c:v>
                </c:pt>
                <c:pt idx="213">
                  <c:v>0.68700000000000006</c:v>
                </c:pt>
                <c:pt idx="214">
                  <c:v>1.153</c:v>
                </c:pt>
                <c:pt idx="215">
                  <c:v>1.262</c:v>
                </c:pt>
                <c:pt idx="216">
                  <c:v>1.3440000000000001</c:v>
                </c:pt>
                <c:pt idx="217">
                  <c:v>0.96199999999999997</c:v>
                </c:pt>
                <c:pt idx="218">
                  <c:v>0.68700000000000006</c:v>
                </c:pt>
                <c:pt idx="219">
                  <c:v>0.52200000000000002</c:v>
                </c:pt>
                <c:pt idx="220">
                  <c:v>0.52200000000000002</c:v>
                </c:pt>
                <c:pt idx="221">
                  <c:v>0.57699999999999996</c:v>
                </c:pt>
                <c:pt idx="222">
                  <c:v>0.52200000000000002</c:v>
                </c:pt>
                <c:pt idx="223">
                  <c:v>0.46700000000000003</c:v>
                </c:pt>
                <c:pt idx="224">
                  <c:v>0.60499999999999998</c:v>
                </c:pt>
                <c:pt idx="225">
                  <c:v>0.79700000000000004</c:v>
                </c:pt>
                <c:pt idx="226">
                  <c:v>0.77</c:v>
                </c:pt>
                <c:pt idx="227">
                  <c:v>0.71499999999999997</c:v>
                </c:pt>
                <c:pt idx="228">
                  <c:v>0.71499999999999997</c:v>
                </c:pt>
                <c:pt idx="229">
                  <c:v>0.52200000000000002</c:v>
                </c:pt>
                <c:pt idx="230">
                  <c:v>0.66</c:v>
                </c:pt>
                <c:pt idx="231">
                  <c:v>0.82499999999999996</c:v>
                </c:pt>
                <c:pt idx="232">
                  <c:v>0.74199999999999999</c:v>
                </c:pt>
                <c:pt idx="233">
                  <c:v>0.68700000000000006</c:v>
                </c:pt>
                <c:pt idx="234">
                  <c:v>0.79700000000000004</c:v>
                </c:pt>
                <c:pt idx="235">
                  <c:v>0.79700000000000004</c:v>
                </c:pt>
                <c:pt idx="236">
                  <c:v>0.74199999999999999</c:v>
                </c:pt>
                <c:pt idx="237">
                  <c:v>0.85199999999999998</c:v>
                </c:pt>
                <c:pt idx="238">
                  <c:v>1.0169999999999999</c:v>
                </c:pt>
                <c:pt idx="239">
                  <c:v>1.1259999999999999</c:v>
                </c:pt>
                <c:pt idx="240">
                  <c:v>0.85199999999999998</c:v>
                </c:pt>
                <c:pt idx="241">
                  <c:v>0.88</c:v>
                </c:pt>
                <c:pt idx="242">
                  <c:v>0.88</c:v>
                </c:pt>
                <c:pt idx="243">
                  <c:v>0.96199999999999997</c:v>
                </c:pt>
                <c:pt idx="244">
                  <c:v>1.425</c:v>
                </c:pt>
                <c:pt idx="245">
                  <c:v>1.425</c:v>
                </c:pt>
                <c:pt idx="246">
                  <c:v>1.67</c:v>
                </c:pt>
                <c:pt idx="247">
                  <c:v>1.643</c:v>
                </c:pt>
                <c:pt idx="248">
                  <c:v>1.6970000000000001</c:v>
                </c:pt>
                <c:pt idx="249">
                  <c:v>1.48</c:v>
                </c:pt>
                <c:pt idx="250">
                  <c:v>1.4530000000000001</c:v>
                </c:pt>
                <c:pt idx="251">
                  <c:v>1.262</c:v>
                </c:pt>
                <c:pt idx="252">
                  <c:v>1.2350000000000001</c:v>
                </c:pt>
                <c:pt idx="253">
                  <c:v>1.534</c:v>
                </c:pt>
                <c:pt idx="254">
                  <c:v>1.5609999999999999</c:v>
                </c:pt>
                <c:pt idx="255">
                  <c:v>1.5069999999999999</c:v>
                </c:pt>
                <c:pt idx="256">
                  <c:v>1.643</c:v>
                </c:pt>
                <c:pt idx="257">
                  <c:v>1.5609999999999999</c:v>
                </c:pt>
                <c:pt idx="258">
                  <c:v>1.643</c:v>
                </c:pt>
                <c:pt idx="259">
                  <c:v>1.615</c:v>
                </c:pt>
                <c:pt idx="260">
                  <c:v>1.7509999999999999</c:v>
                </c:pt>
                <c:pt idx="261">
                  <c:v>1.778</c:v>
                </c:pt>
                <c:pt idx="262">
                  <c:v>1.67</c:v>
                </c:pt>
                <c:pt idx="263">
                  <c:v>1.8859999999999999</c:v>
                </c:pt>
                <c:pt idx="264">
                  <c:v>1.8320000000000001</c:v>
                </c:pt>
                <c:pt idx="265">
                  <c:v>1.913</c:v>
                </c:pt>
                <c:pt idx="266">
                  <c:v>1.5069999999999999</c:v>
                </c:pt>
                <c:pt idx="267">
                  <c:v>1.5880000000000001</c:v>
                </c:pt>
                <c:pt idx="268">
                  <c:v>1.6970000000000001</c:v>
                </c:pt>
                <c:pt idx="269">
                  <c:v>1.8320000000000001</c:v>
                </c:pt>
                <c:pt idx="270">
                  <c:v>1.994</c:v>
                </c:pt>
                <c:pt idx="271">
                  <c:v>2.2090000000000001</c:v>
                </c:pt>
                <c:pt idx="272">
                  <c:v>2.262</c:v>
                </c:pt>
                <c:pt idx="273">
                  <c:v>2.343</c:v>
                </c:pt>
                <c:pt idx="274">
                  <c:v>2.262</c:v>
                </c:pt>
                <c:pt idx="275">
                  <c:v>2.1819999999999999</c:v>
                </c:pt>
                <c:pt idx="276">
                  <c:v>2.2090000000000001</c:v>
                </c:pt>
                <c:pt idx="277">
                  <c:v>2.262</c:v>
                </c:pt>
                <c:pt idx="278">
                  <c:v>2.37</c:v>
                </c:pt>
                <c:pt idx="279">
                  <c:v>2.3959999999999999</c:v>
                </c:pt>
                <c:pt idx="280">
                  <c:v>2.37</c:v>
                </c:pt>
                <c:pt idx="281">
                  <c:v>2.3959999999999999</c:v>
                </c:pt>
                <c:pt idx="282">
                  <c:v>2.3959999999999999</c:v>
                </c:pt>
                <c:pt idx="283">
                  <c:v>2.423</c:v>
                </c:pt>
                <c:pt idx="284">
                  <c:v>2.4500000000000002</c:v>
                </c:pt>
                <c:pt idx="285">
                  <c:v>2.4500000000000002</c:v>
                </c:pt>
                <c:pt idx="286">
                  <c:v>2.37</c:v>
                </c:pt>
                <c:pt idx="287">
                  <c:v>2.3159999999999998</c:v>
                </c:pt>
                <c:pt idx="288">
                  <c:v>2.3159999999999998</c:v>
                </c:pt>
                <c:pt idx="289">
                  <c:v>2.3959999999999999</c:v>
                </c:pt>
                <c:pt idx="290">
                  <c:v>2.4769999999999999</c:v>
                </c:pt>
                <c:pt idx="291">
                  <c:v>2.5569999999999999</c:v>
                </c:pt>
                <c:pt idx="292">
                  <c:v>2.5299999999999998</c:v>
                </c:pt>
                <c:pt idx="293">
                  <c:v>2.37</c:v>
                </c:pt>
                <c:pt idx="294">
                  <c:v>2.4500000000000002</c:v>
                </c:pt>
                <c:pt idx="295">
                  <c:v>2.3959999999999999</c:v>
                </c:pt>
                <c:pt idx="296">
                  <c:v>2.37</c:v>
                </c:pt>
                <c:pt idx="297">
                  <c:v>2.423</c:v>
                </c:pt>
                <c:pt idx="298">
                  <c:v>2.5299999999999998</c:v>
                </c:pt>
                <c:pt idx="299">
                  <c:v>2.5299999999999998</c:v>
                </c:pt>
                <c:pt idx="300">
                  <c:v>2.5840000000000001</c:v>
                </c:pt>
                <c:pt idx="301">
                  <c:v>2.5840000000000001</c:v>
                </c:pt>
                <c:pt idx="302">
                  <c:v>2.5840000000000001</c:v>
                </c:pt>
                <c:pt idx="303">
                  <c:v>2.5569999999999999</c:v>
                </c:pt>
                <c:pt idx="304">
                  <c:v>2.5840000000000001</c:v>
                </c:pt>
                <c:pt idx="305">
                  <c:v>2.5569999999999999</c:v>
                </c:pt>
                <c:pt idx="306">
                  <c:v>2.5840000000000001</c:v>
                </c:pt>
                <c:pt idx="307">
                  <c:v>2.5569999999999999</c:v>
                </c:pt>
                <c:pt idx="308">
                  <c:v>2.5569999999999999</c:v>
                </c:pt>
                <c:pt idx="309">
                  <c:v>2.5840000000000001</c:v>
                </c:pt>
                <c:pt idx="310">
                  <c:v>2.5569999999999999</c:v>
                </c:pt>
                <c:pt idx="311">
                  <c:v>2.5840000000000001</c:v>
                </c:pt>
                <c:pt idx="312">
                  <c:v>2.4769999999999999</c:v>
                </c:pt>
                <c:pt idx="313">
                  <c:v>2.5569999999999999</c:v>
                </c:pt>
                <c:pt idx="314">
                  <c:v>2.5299999999999998</c:v>
                </c:pt>
                <c:pt idx="315">
                  <c:v>2.4769999999999999</c:v>
                </c:pt>
                <c:pt idx="316">
                  <c:v>2.5840000000000001</c:v>
                </c:pt>
                <c:pt idx="317">
                  <c:v>2.5569999999999999</c:v>
                </c:pt>
                <c:pt idx="318">
                  <c:v>2.5299999999999998</c:v>
                </c:pt>
                <c:pt idx="319">
                  <c:v>2.5840000000000001</c:v>
                </c:pt>
                <c:pt idx="320">
                  <c:v>2.5840000000000001</c:v>
                </c:pt>
                <c:pt idx="321">
                  <c:v>2.423</c:v>
                </c:pt>
                <c:pt idx="322">
                  <c:v>2.5299999999999998</c:v>
                </c:pt>
                <c:pt idx="323">
                  <c:v>2.5840000000000001</c:v>
                </c:pt>
                <c:pt idx="324">
                  <c:v>2.6640000000000001</c:v>
                </c:pt>
                <c:pt idx="325">
                  <c:v>2.7170000000000001</c:v>
                </c:pt>
                <c:pt idx="326">
                  <c:v>2.7970000000000002</c:v>
                </c:pt>
                <c:pt idx="327">
                  <c:v>2.7170000000000001</c:v>
                </c:pt>
                <c:pt idx="328">
                  <c:v>2.7440000000000002</c:v>
                </c:pt>
                <c:pt idx="329">
                  <c:v>2.823</c:v>
                </c:pt>
                <c:pt idx="330">
                  <c:v>2.823</c:v>
                </c:pt>
                <c:pt idx="331">
                  <c:v>2.77</c:v>
                </c:pt>
                <c:pt idx="332">
                  <c:v>2.7970000000000002</c:v>
                </c:pt>
                <c:pt idx="333">
                  <c:v>2.823</c:v>
                </c:pt>
                <c:pt idx="334">
                  <c:v>3.1419999999999999</c:v>
                </c:pt>
                <c:pt idx="335">
                  <c:v>3.1419999999999999</c:v>
                </c:pt>
                <c:pt idx="336">
                  <c:v>2.85</c:v>
                </c:pt>
                <c:pt idx="337">
                  <c:v>2.6640000000000001</c:v>
                </c:pt>
                <c:pt idx="338">
                  <c:v>2.9830000000000001</c:v>
                </c:pt>
                <c:pt idx="339">
                  <c:v>3.036</c:v>
                </c:pt>
                <c:pt idx="340">
                  <c:v>3.0630000000000002</c:v>
                </c:pt>
                <c:pt idx="341">
                  <c:v>3.2480000000000002</c:v>
                </c:pt>
                <c:pt idx="342">
                  <c:v>3.2480000000000002</c:v>
                </c:pt>
                <c:pt idx="343">
                  <c:v>3.1680000000000001</c:v>
                </c:pt>
                <c:pt idx="344">
                  <c:v>3.4329999999999998</c:v>
                </c:pt>
                <c:pt idx="345">
                  <c:v>3.6960000000000002</c:v>
                </c:pt>
                <c:pt idx="346">
                  <c:v>3.5379999999999998</c:v>
                </c:pt>
                <c:pt idx="347">
                  <c:v>3.617</c:v>
                </c:pt>
                <c:pt idx="348">
                  <c:v>3.9060000000000001</c:v>
                </c:pt>
                <c:pt idx="349">
                  <c:v>3.4060000000000001</c:v>
                </c:pt>
                <c:pt idx="350">
                  <c:v>3.3540000000000001</c:v>
                </c:pt>
                <c:pt idx="351">
                  <c:v>3.5640000000000001</c:v>
                </c:pt>
                <c:pt idx="352">
                  <c:v>3.6960000000000002</c:v>
                </c:pt>
                <c:pt idx="353">
                  <c:v>3.7749999999999999</c:v>
                </c:pt>
                <c:pt idx="354">
                  <c:v>3.8540000000000001</c:v>
                </c:pt>
                <c:pt idx="355">
                  <c:v>3.88</c:v>
                </c:pt>
                <c:pt idx="356">
                  <c:v>3.9580000000000002</c:v>
                </c:pt>
                <c:pt idx="357">
                  <c:v>4.0369999999999999</c:v>
                </c:pt>
                <c:pt idx="358">
                  <c:v>3.617</c:v>
                </c:pt>
                <c:pt idx="359">
                  <c:v>3.88</c:v>
                </c:pt>
                <c:pt idx="360">
                  <c:v>3.722</c:v>
                </c:pt>
                <c:pt idx="361">
                  <c:v>3.327</c:v>
                </c:pt>
                <c:pt idx="362">
                  <c:v>3.7749999999999999</c:v>
                </c:pt>
                <c:pt idx="363">
                  <c:v>3.617</c:v>
                </c:pt>
              </c:numCache>
            </c:numRef>
          </c:val>
        </c:ser>
        <c:ser>
          <c:idx val="2"/>
          <c:order val="2"/>
          <c:tx>
            <c:strRef>
              <c:f>'[Wind Cave_upper.xlsx]charts'!$D$1</c:f>
              <c:strCache>
                <c:ptCount val="1"/>
                <c:pt idx="0">
                  <c:v>Min Temp, °C </c:v>
                </c:pt>
              </c:strCache>
            </c:strRef>
          </c:tx>
          <c:spPr>
            <a:solidFill>
              <a:sysClr val="window" lastClr="FFFFFF"/>
            </a:solidFill>
            <a:ln>
              <a:noFill/>
            </a:ln>
          </c:spPr>
          <c:cat>
            <c:numRef>
              <c:f>'[Wind Cave_upper.xlsx]charts'!$A$2:$A$365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'[Wind Cave_upper.xlsx]charts'!$D$2:$D$365</c:f>
              <c:numCache>
                <c:formatCode>General</c:formatCode>
                <c:ptCount val="364"/>
                <c:pt idx="0">
                  <c:v>2.77</c:v>
                </c:pt>
                <c:pt idx="1">
                  <c:v>2.637</c:v>
                </c:pt>
                <c:pt idx="2">
                  <c:v>2.903</c:v>
                </c:pt>
                <c:pt idx="3">
                  <c:v>3.1680000000000001</c:v>
                </c:pt>
                <c:pt idx="4">
                  <c:v>3.327</c:v>
                </c:pt>
                <c:pt idx="5">
                  <c:v>3.4060000000000001</c:v>
                </c:pt>
                <c:pt idx="6">
                  <c:v>2.823</c:v>
                </c:pt>
                <c:pt idx="7">
                  <c:v>2.637</c:v>
                </c:pt>
                <c:pt idx="8">
                  <c:v>2.5840000000000001</c:v>
                </c:pt>
                <c:pt idx="9">
                  <c:v>2.5030000000000001</c:v>
                </c:pt>
                <c:pt idx="10">
                  <c:v>2.5299999999999998</c:v>
                </c:pt>
                <c:pt idx="11">
                  <c:v>2.7170000000000001</c:v>
                </c:pt>
                <c:pt idx="12">
                  <c:v>2.637</c:v>
                </c:pt>
                <c:pt idx="13">
                  <c:v>2.1819999999999999</c:v>
                </c:pt>
                <c:pt idx="14">
                  <c:v>2.2090000000000001</c:v>
                </c:pt>
                <c:pt idx="15">
                  <c:v>2.5299999999999998</c:v>
                </c:pt>
                <c:pt idx="16">
                  <c:v>3.036</c:v>
                </c:pt>
                <c:pt idx="17">
                  <c:v>3.327</c:v>
                </c:pt>
                <c:pt idx="18">
                  <c:v>3.1949999999999998</c:v>
                </c:pt>
                <c:pt idx="19">
                  <c:v>2.903</c:v>
                </c:pt>
                <c:pt idx="20">
                  <c:v>3.274</c:v>
                </c:pt>
                <c:pt idx="21">
                  <c:v>2.903</c:v>
                </c:pt>
                <c:pt idx="22">
                  <c:v>2.4500000000000002</c:v>
                </c:pt>
                <c:pt idx="23">
                  <c:v>2.7440000000000002</c:v>
                </c:pt>
                <c:pt idx="24">
                  <c:v>3.1160000000000001</c:v>
                </c:pt>
                <c:pt idx="25">
                  <c:v>3.2210000000000001</c:v>
                </c:pt>
                <c:pt idx="26">
                  <c:v>3.0089999999999999</c:v>
                </c:pt>
                <c:pt idx="27">
                  <c:v>2.101</c:v>
                </c:pt>
                <c:pt idx="28">
                  <c:v>1.7509999999999999</c:v>
                </c:pt>
                <c:pt idx="29">
                  <c:v>1.994</c:v>
                </c:pt>
                <c:pt idx="30">
                  <c:v>1.9670000000000001</c:v>
                </c:pt>
                <c:pt idx="31">
                  <c:v>2.1549999999999998</c:v>
                </c:pt>
                <c:pt idx="32">
                  <c:v>2.4500000000000002</c:v>
                </c:pt>
                <c:pt idx="33">
                  <c:v>2.7170000000000001</c:v>
                </c:pt>
                <c:pt idx="34">
                  <c:v>2.77</c:v>
                </c:pt>
                <c:pt idx="35">
                  <c:v>2.85</c:v>
                </c:pt>
                <c:pt idx="36">
                  <c:v>2.7440000000000002</c:v>
                </c:pt>
                <c:pt idx="37">
                  <c:v>2.69</c:v>
                </c:pt>
                <c:pt idx="38">
                  <c:v>2.2890000000000001</c:v>
                </c:pt>
                <c:pt idx="39">
                  <c:v>2.262</c:v>
                </c:pt>
                <c:pt idx="40">
                  <c:v>2.262</c:v>
                </c:pt>
                <c:pt idx="41">
                  <c:v>2.2890000000000001</c:v>
                </c:pt>
                <c:pt idx="42">
                  <c:v>2.3159999999999998</c:v>
                </c:pt>
                <c:pt idx="43">
                  <c:v>2.423</c:v>
                </c:pt>
                <c:pt idx="44">
                  <c:v>2.5569999999999999</c:v>
                </c:pt>
                <c:pt idx="45">
                  <c:v>2.4500000000000002</c:v>
                </c:pt>
                <c:pt idx="46">
                  <c:v>2.5299999999999998</c:v>
                </c:pt>
                <c:pt idx="47">
                  <c:v>2.7440000000000002</c:v>
                </c:pt>
                <c:pt idx="48">
                  <c:v>2.823</c:v>
                </c:pt>
                <c:pt idx="49">
                  <c:v>2.8769999999999998</c:v>
                </c:pt>
                <c:pt idx="50">
                  <c:v>2.4769999999999999</c:v>
                </c:pt>
                <c:pt idx="51">
                  <c:v>2.4769999999999999</c:v>
                </c:pt>
                <c:pt idx="52">
                  <c:v>2.4769999999999999</c:v>
                </c:pt>
                <c:pt idx="53">
                  <c:v>3.0089999999999999</c:v>
                </c:pt>
                <c:pt idx="54">
                  <c:v>2.6640000000000001</c:v>
                </c:pt>
                <c:pt idx="55">
                  <c:v>2.5299999999999998</c:v>
                </c:pt>
                <c:pt idx="56">
                  <c:v>2.4769999999999999</c:v>
                </c:pt>
                <c:pt idx="57">
                  <c:v>2.423</c:v>
                </c:pt>
                <c:pt idx="58">
                  <c:v>2.5569999999999999</c:v>
                </c:pt>
                <c:pt idx="59">
                  <c:v>2.5299999999999998</c:v>
                </c:pt>
                <c:pt idx="60">
                  <c:v>2.61</c:v>
                </c:pt>
                <c:pt idx="61">
                  <c:v>2.5840000000000001</c:v>
                </c:pt>
                <c:pt idx="62">
                  <c:v>2.6640000000000001</c:v>
                </c:pt>
                <c:pt idx="63">
                  <c:v>2.0470000000000002</c:v>
                </c:pt>
                <c:pt idx="64">
                  <c:v>1.8859999999999999</c:v>
                </c:pt>
                <c:pt idx="65">
                  <c:v>2.1819999999999999</c:v>
                </c:pt>
                <c:pt idx="66">
                  <c:v>2.3159999999999998</c:v>
                </c:pt>
                <c:pt idx="67">
                  <c:v>2.2890000000000001</c:v>
                </c:pt>
                <c:pt idx="68">
                  <c:v>2.37</c:v>
                </c:pt>
                <c:pt idx="69">
                  <c:v>2.37</c:v>
                </c:pt>
                <c:pt idx="70">
                  <c:v>2.7440000000000002</c:v>
                </c:pt>
                <c:pt idx="71">
                  <c:v>2.343</c:v>
                </c:pt>
                <c:pt idx="72">
                  <c:v>2.1549999999999998</c:v>
                </c:pt>
                <c:pt idx="73">
                  <c:v>2.0739999999999998</c:v>
                </c:pt>
                <c:pt idx="74">
                  <c:v>2.101</c:v>
                </c:pt>
                <c:pt idx="75">
                  <c:v>1.94</c:v>
                </c:pt>
                <c:pt idx="76">
                  <c:v>1.724</c:v>
                </c:pt>
                <c:pt idx="77">
                  <c:v>1.94</c:v>
                </c:pt>
                <c:pt idx="78">
                  <c:v>1.8859999999999999</c:v>
                </c:pt>
                <c:pt idx="79">
                  <c:v>1.5880000000000001</c:v>
                </c:pt>
                <c:pt idx="80">
                  <c:v>1.3979999999999999</c:v>
                </c:pt>
                <c:pt idx="81">
                  <c:v>1.18</c:v>
                </c:pt>
                <c:pt idx="82">
                  <c:v>1.2350000000000001</c:v>
                </c:pt>
                <c:pt idx="83">
                  <c:v>1.8049999999999999</c:v>
                </c:pt>
                <c:pt idx="84">
                  <c:v>0.90700000000000003</c:v>
                </c:pt>
                <c:pt idx="85">
                  <c:v>1.724</c:v>
                </c:pt>
                <c:pt idx="86">
                  <c:v>1.071</c:v>
                </c:pt>
                <c:pt idx="87">
                  <c:v>1.2889999999999999</c:v>
                </c:pt>
                <c:pt idx="88">
                  <c:v>0.74199999999999999</c:v>
                </c:pt>
                <c:pt idx="89">
                  <c:v>0.90700000000000003</c:v>
                </c:pt>
                <c:pt idx="90">
                  <c:v>0.71499999999999997</c:v>
                </c:pt>
                <c:pt idx="91">
                  <c:v>0.90700000000000003</c:v>
                </c:pt>
                <c:pt idx="92">
                  <c:v>0.35599999999999998</c:v>
                </c:pt>
                <c:pt idx="93">
                  <c:v>1.18</c:v>
                </c:pt>
                <c:pt idx="94">
                  <c:v>0.66</c:v>
                </c:pt>
                <c:pt idx="95">
                  <c:v>0.85199999999999998</c:v>
                </c:pt>
                <c:pt idx="96">
                  <c:v>1.1259999999999999</c:v>
                </c:pt>
                <c:pt idx="97">
                  <c:v>1.071</c:v>
                </c:pt>
                <c:pt idx="98">
                  <c:v>1.099</c:v>
                </c:pt>
                <c:pt idx="99">
                  <c:v>1.153</c:v>
                </c:pt>
                <c:pt idx="100">
                  <c:v>0.63200000000000001</c:v>
                </c:pt>
                <c:pt idx="101">
                  <c:v>0.27300000000000002</c:v>
                </c:pt>
                <c:pt idx="102">
                  <c:v>0.77</c:v>
                </c:pt>
                <c:pt idx="103">
                  <c:v>0.16300000000000001</c:v>
                </c:pt>
                <c:pt idx="104">
                  <c:v>0.55000000000000004</c:v>
                </c:pt>
                <c:pt idx="105">
                  <c:v>0.79700000000000004</c:v>
                </c:pt>
                <c:pt idx="106">
                  <c:v>0.93400000000000005</c:v>
                </c:pt>
                <c:pt idx="107">
                  <c:v>1.18</c:v>
                </c:pt>
                <c:pt idx="108">
                  <c:v>1.071</c:v>
                </c:pt>
                <c:pt idx="109">
                  <c:v>0.13500000000000001</c:v>
                </c:pt>
                <c:pt idx="110">
                  <c:v>0.38400000000000001</c:v>
                </c:pt>
                <c:pt idx="111">
                  <c:v>0.68700000000000006</c:v>
                </c:pt>
                <c:pt idx="112">
                  <c:v>0.74199999999999999</c:v>
                </c:pt>
                <c:pt idx="113">
                  <c:v>0.68700000000000006</c:v>
                </c:pt>
                <c:pt idx="114">
                  <c:v>0.68700000000000006</c:v>
                </c:pt>
                <c:pt idx="115">
                  <c:v>0.71499999999999997</c:v>
                </c:pt>
                <c:pt idx="116">
                  <c:v>0.98899999999999999</c:v>
                </c:pt>
                <c:pt idx="117">
                  <c:v>1.208</c:v>
                </c:pt>
                <c:pt idx="118">
                  <c:v>0.85199999999999998</c:v>
                </c:pt>
                <c:pt idx="119">
                  <c:v>0.88</c:v>
                </c:pt>
                <c:pt idx="120">
                  <c:v>1.099</c:v>
                </c:pt>
                <c:pt idx="121">
                  <c:v>0.74199999999999999</c:v>
                </c:pt>
                <c:pt idx="122">
                  <c:v>0.30099999999999999</c:v>
                </c:pt>
                <c:pt idx="123">
                  <c:v>0.68700000000000006</c:v>
                </c:pt>
                <c:pt idx="124">
                  <c:v>0.79700000000000004</c:v>
                </c:pt>
                <c:pt idx="125">
                  <c:v>0.85199999999999998</c:v>
                </c:pt>
                <c:pt idx="126">
                  <c:v>0.88</c:v>
                </c:pt>
                <c:pt idx="127">
                  <c:v>0.63200000000000001</c:v>
                </c:pt>
                <c:pt idx="128">
                  <c:v>0.66</c:v>
                </c:pt>
                <c:pt idx="129">
                  <c:v>0.13500000000000001</c:v>
                </c:pt>
                <c:pt idx="130">
                  <c:v>0.32900000000000001</c:v>
                </c:pt>
                <c:pt idx="131">
                  <c:v>0.27300000000000002</c:v>
                </c:pt>
                <c:pt idx="132">
                  <c:v>0.82499999999999996</c:v>
                </c:pt>
                <c:pt idx="133">
                  <c:v>0.46700000000000003</c:v>
                </c:pt>
                <c:pt idx="134">
                  <c:v>0.107</c:v>
                </c:pt>
                <c:pt idx="135">
                  <c:v>5.0999999999999997E-2</c:v>
                </c:pt>
                <c:pt idx="136">
                  <c:v>0.107</c:v>
                </c:pt>
                <c:pt idx="137">
                  <c:v>0.218</c:v>
                </c:pt>
                <c:pt idx="138">
                  <c:v>0.52200000000000002</c:v>
                </c:pt>
                <c:pt idx="139">
                  <c:v>0.35599999999999998</c:v>
                </c:pt>
                <c:pt idx="140">
                  <c:v>0.35599999999999998</c:v>
                </c:pt>
                <c:pt idx="141">
                  <c:v>0.439</c:v>
                </c:pt>
                <c:pt idx="142">
                  <c:v>0.46700000000000003</c:v>
                </c:pt>
                <c:pt idx="143">
                  <c:v>0.41199999999999998</c:v>
                </c:pt>
                <c:pt idx="144">
                  <c:v>0.35599999999999998</c:v>
                </c:pt>
                <c:pt idx="145">
                  <c:v>0.38400000000000001</c:v>
                </c:pt>
                <c:pt idx="146">
                  <c:v>0.57699999999999996</c:v>
                </c:pt>
                <c:pt idx="147">
                  <c:v>0.68700000000000006</c:v>
                </c:pt>
                <c:pt idx="148">
                  <c:v>0.79700000000000004</c:v>
                </c:pt>
                <c:pt idx="149">
                  <c:v>0.90700000000000003</c:v>
                </c:pt>
                <c:pt idx="150">
                  <c:v>0.90700000000000003</c:v>
                </c:pt>
                <c:pt idx="151">
                  <c:v>0.88</c:v>
                </c:pt>
                <c:pt idx="152">
                  <c:v>0.74199999999999999</c:v>
                </c:pt>
                <c:pt idx="153">
                  <c:v>0.57699999999999996</c:v>
                </c:pt>
                <c:pt idx="154">
                  <c:v>0.32900000000000001</c:v>
                </c:pt>
                <c:pt idx="155">
                  <c:v>0.246</c:v>
                </c:pt>
                <c:pt idx="156">
                  <c:v>0.19</c:v>
                </c:pt>
                <c:pt idx="157">
                  <c:v>0.46700000000000003</c:v>
                </c:pt>
                <c:pt idx="158">
                  <c:v>7.9000000000000001E-2</c:v>
                </c:pt>
                <c:pt idx="159">
                  <c:v>0.41199999999999998</c:v>
                </c:pt>
                <c:pt idx="160">
                  <c:v>0.16300000000000001</c:v>
                </c:pt>
                <c:pt idx="161">
                  <c:v>7.9000000000000001E-2</c:v>
                </c:pt>
                <c:pt idx="162">
                  <c:v>0.32900000000000001</c:v>
                </c:pt>
                <c:pt idx="163">
                  <c:v>0.52200000000000002</c:v>
                </c:pt>
                <c:pt idx="164">
                  <c:v>0.27300000000000002</c:v>
                </c:pt>
                <c:pt idx="165">
                  <c:v>0.52200000000000002</c:v>
                </c:pt>
                <c:pt idx="166">
                  <c:v>0.71499999999999997</c:v>
                </c:pt>
                <c:pt idx="167">
                  <c:v>0.74199999999999999</c:v>
                </c:pt>
                <c:pt idx="168">
                  <c:v>0.35599999999999998</c:v>
                </c:pt>
                <c:pt idx="169">
                  <c:v>0.41199999999999998</c:v>
                </c:pt>
                <c:pt idx="170">
                  <c:v>0.30099999999999999</c:v>
                </c:pt>
                <c:pt idx="171">
                  <c:v>0.38400000000000001</c:v>
                </c:pt>
                <c:pt idx="172">
                  <c:v>0.66</c:v>
                </c:pt>
                <c:pt idx="173">
                  <c:v>0.41199999999999998</c:v>
                </c:pt>
                <c:pt idx="174">
                  <c:v>0.13500000000000001</c:v>
                </c:pt>
                <c:pt idx="175">
                  <c:v>0.30099999999999999</c:v>
                </c:pt>
                <c:pt idx="176">
                  <c:v>0.30099999999999999</c:v>
                </c:pt>
                <c:pt idx="177">
                  <c:v>0.30099999999999999</c:v>
                </c:pt>
                <c:pt idx="178">
                  <c:v>0.41199999999999998</c:v>
                </c:pt>
                <c:pt idx="179">
                  <c:v>0.16300000000000001</c:v>
                </c:pt>
                <c:pt idx="180">
                  <c:v>0.30099999999999999</c:v>
                </c:pt>
                <c:pt idx="181">
                  <c:v>0.38400000000000001</c:v>
                </c:pt>
                <c:pt idx="182">
                  <c:v>0.46700000000000003</c:v>
                </c:pt>
                <c:pt idx="183">
                  <c:v>0.52200000000000002</c:v>
                </c:pt>
                <c:pt idx="184">
                  <c:v>0.63200000000000001</c:v>
                </c:pt>
                <c:pt idx="185">
                  <c:v>0.52200000000000002</c:v>
                </c:pt>
                <c:pt idx="186">
                  <c:v>0.63200000000000001</c:v>
                </c:pt>
                <c:pt idx="187">
                  <c:v>0.74199999999999999</c:v>
                </c:pt>
                <c:pt idx="188">
                  <c:v>0.63200000000000001</c:v>
                </c:pt>
                <c:pt idx="189">
                  <c:v>0.38400000000000001</c:v>
                </c:pt>
                <c:pt idx="190">
                  <c:v>0.439</c:v>
                </c:pt>
                <c:pt idx="191">
                  <c:v>0.77</c:v>
                </c:pt>
                <c:pt idx="192">
                  <c:v>0.77</c:v>
                </c:pt>
                <c:pt idx="193">
                  <c:v>0.46700000000000003</c:v>
                </c:pt>
                <c:pt idx="194">
                  <c:v>0.246</c:v>
                </c:pt>
                <c:pt idx="195">
                  <c:v>0.57699999999999996</c:v>
                </c:pt>
                <c:pt idx="196">
                  <c:v>0.35599999999999998</c:v>
                </c:pt>
                <c:pt idx="197">
                  <c:v>0.32900000000000001</c:v>
                </c:pt>
                <c:pt idx="198">
                  <c:v>0.218</c:v>
                </c:pt>
                <c:pt idx="199">
                  <c:v>0.16300000000000001</c:v>
                </c:pt>
                <c:pt idx="200">
                  <c:v>0.35599999999999998</c:v>
                </c:pt>
                <c:pt idx="201">
                  <c:v>0.46700000000000003</c:v>
                </c:pt>
                <c:pt idx="202">
                  <c:v>0.16300000000000001</c:v>
                </c:pt>
                <c:pt idx="203">
                  <c:v>0.30099999999999999</c:v>
                </c:pt>
                <c:pt idx="204">
                  <c:v>0.32900000000000001</c:v>
                </c:pt>
                <c:pt idx="205">
                  <c:v>0.38400000000000001</c:v>
                </c:pt>
                <c:pt idx="206">
                  <c:v>0.60499999999999998</c:v>
                </c:pt>
                <c:pt idx="207">
                  <c:v>0.55000000000000004</c:v>
                </c:pt>
                <c:pt idx="208">
                  <c:v>0.66</c:v>
                </c:pt>
                <c:pt idx="209">
                  <c:v>0.77</c:v>
                </c:pt>
                <c:pt idx="210">
                  <c:v>0.82499999999999996</c:v>
                </c:pt>
                <c:pt idx="211">
                  <c:v>0.60499999999999998</c:v>
                </c:pt>
                <c:pt idx="212">
                  <c:v>0.32900000000000001</c:v>
                </c:pt>
                <c:pt idx="213">
                  <c:v>0.439</c:v>
                </c:pt>
                <c:pt idx="214">
                  <c:v>0.66</c:v>
                </c:pt>
                <c:pt idx="215">
                  <c:v>0.85199999999999998</c:v>
                </c:pt>
                <c:pt idx="216">
                  <c:v>0.96199999999999997</c:v>
                </c:pt>
                <c:pt idx="217">
                  <c:v>0.32900000000000001</c:v>
                </c:pt>
                <c:pt idx="218">
                  <c:v>0.16300000000000001</c:v>
                </c:pt>
                <c:pt idx="219">
                  <c:v>0.13500000000000001</c:v>
                </c:pt>
                <c:pt idx="220">
                  <c:v>0.13500000000000001</c:v>
                </c:pt>
                <c:pt idx="221">
                  <c:v>0.41199999999999998</c:v>
                </c:pt>
                <c:pt idx="222">
                  <c:v>0.30099999999999999</c:v>
                </c:pt>
                <c:pt idx="223">
                  <c:v>0.246</c:v>
                </c:pt>
                <c:pt idx="224">
                  <c:v>0.41199999999999998</c:v>
                </c:pt>
                <c:pt idx="225">
                  <c:v>0.439</c:v>
                </c:pt>
                <c:pt idx="226">
                  <c:v>0.246</c:v>
                </c:pt>
                <c:pt idx="227">
                  <c:v>0.218</c:v>
                </c:pt>
                <c:pt idx="228">
                  <c:v>0.16300000000000001</c:v>
                </c:pt>
                <c:pt idx="229">
                  <c:v>0.16300000000000001</c:v>
                </c:pt>
                <c:pt idx="230">
                  <c:v>0.439</c:v>
                </c:pt>
                <c:pt idx="231">
                  <c:v>0.439</c:v>
                </c:pt>
                <c:pt idx="232">
                  <c:v>0.246</c:v>
                </c:pt>
                <c:pt idx="233">
                  <c:v>0.35599999999999998</c:v>
                </c:pt>
                <c:pt idx="234">
                  <c:v>0.63200000000000001</c:v>
                </c:pt>
                <c:pt idx="235">
                  <c:v>0.55000000000000004</c:v>
                </c:pt>
                <c:pt idx="236">
                  <c:v>0.52200000000000002</c:v>
                </c:pt>
                <c:pt idx="237">
                  <c:v>0.66</c:v>
                </c:pt>
                <c:pt idx="238">
                  <c:v>0.79700000000000004</c:v>
                </c:pt>
                <c:pt idx="239">
                  <c:v>0.57699999999999996</c:v>
                </c:pt>
                <c:pt idx="240">
                  <c:v>0.52200000000000002</c:v>
                </c:pt>
                <c:pt idx="241">
                  <c:v>0.60499999999999998</c:v>
                </c:pt>
                <c:pt idx="242">
                  <c:v>0.77</c:v>
                </c:pt>
                <c:pt idx="243">
                  <c:v>0.74199999999999999</c:v>
                </c:pt>
                <c:pt idx="244">
                  <c:v>0.93400000000000005</c:v>
                </c:pt>
                <c:pt idx="245">
                  <c:v>1.071</c:v>
                </c:pt>
                <c:pt idx="246">
                  <c:v>0.85199999999999998</c:v>
                </c:pt>
                <c:pt idx="247">
                  <c:v>1.3169999999999999</c:v>
                </c:pt>
                <c:pt idx="248">
                  <c:v>1.0169999999999999</c:v>
                </c:pt>
                <c:pt idx="249">
                  <c:v>0.68700000000000006</c:v>
                </c:pt>
                <c:pt idx="250">
                  <c:v>1.1259999999999999</c:v>
                </c:pt>
                <c:pt idx="251">
                  <c:v>0.93400000000000005</c:v>
                </c:pt>
                <c:pt idx="252">
                  <c:v>0.90700000000000003</c:v>
                </c:pt>
                <c:pt idx="253">
                  <c:v>0.98899999999999999</c:v>
                </c:pt>
                <c:pt idx="254">
                  <c:v>1.2350000000000001</c:v>
                </c:pt>
                <c:pt idx="255">
                  <c:v>1.3979999999999999</c:v>
                </c:pt>
                <c:pt idx="256">
                  <c:v>1.3979999999999999</c:v>
                </c:pt>
                <c:pt idx="257">
                  <c:v>1.4530000000000001</c:v>
                </c:pt>
                <c:pt idx="258">
                  <c:v>1.3979999999999999</c:v>
                </c:pt>
                <c:pt idx="259">
                  <c:v>1.3169999999999999</c:v>
                </c:pt>
                <c:pt idx="260">
                  <c:v>1.425</c:v>
                </c:pt>
                <c:pt idx="261">
                  <c:v>1.425</c:v>
                </c:pt>
                <c:pt idx="262">
                  <c:v>1.3979999999999999</c:v>
                </c:pt>
                <c:pt idx="263">
                  <c:v>1.3979999999999999</c:v>
                </c:pt>
                <c:pt idx="264">
                  <c:v>1.044</c:v>
                </c:pt>
                <c:pt idx="265">
                  <c:v>1.3979999999999999</c:v>
                </c:pt>
                <c:pt idx="266">
                  <c:v>1.262</c:v>
                </c:pt>
                <c:pt idx="267">
                  <c:v>1.371</c:v>
                </c:pt>
                <c:pt idx="268">
                  <c:v>1.5069999999999999</c:v>
                </c:pt>
                <c:pt idx="269">
                  <c:v>1.6970000000000001</c:v>
                </c:pt>
                <c:pt idx="270">
                  <c:v>1.7509999999999999</c:v>
                </c:pt>
                <c:pt idx="271">
                  <c:v>1.6970000000000001</c:v>
                </c:pt>
                <c:pt idx="272">
                  <c:v>1.8859999999999999</c:v>
                </c:pt>
                <c:pt idx="273">
                  <c:v>2.101</c:v>
                </c:pt>
                <c:pt idx="274">
                  <c:v>2.0739999999999998</c:v>
                </c:pt>
                <c:pt idx="275">
                  <c:v>1.994</c:v>
                </c:pt>
                <c:pt idx="276">
                  <c:v>1.9670000000000001</c:v>
                </c:pt>
                <c:pt idx="277">
                  <c:v>1.9670000000000001</c:v>
                </c:pt>
                <c:pt idx="278">
                  <c:v>2.101</c:v>
                </c:pt>
                <c:pt idx="279">
                  <c:v>2.262</c:v>
                </c:pt>
                <c:pt idx="280">
                  <c:v>2.1819999999999999</c:v>
                </c:pt>
                <c:pt idx="281">
                  <c:v>2.2090000000000001</c:v>
                </c:pt>
                <c:pt idx="282">
                  <c:v>2.1819999999999999</c:v>
                </c:pt>
                <c:pt idx="283">
                  <c:v>2.3159999999999998</c:v>
                </c:pt>
                <c:pt idx="284">
                  <c:v>2.1819999999999999</c:v>
                </c:pt>
                <c:pt idx="285">
                  <c:v>2.262</c:v>
                </c:pt>
                <c:pt idx="286">
                  <c:v>2.1280000000000001</c:v>
                </c:pt>
                <c:pt idx="287">
                  <c:v>2.0470000000000002</c:v>
                </c:pt>
                <c:pt idx="288">
                  <c:v>2.101</c:v>
                </c:pt>
                <c:pt idx="289">
                  <c:v>2.0739999999999998</c:v>
                </c:pt>
                <c:pt idx="290">
                  <c:v>1.994</c:v>
                </c:pt>
                <c:pt idx="291">
                  <c:v>2.2090000000000001</c:v>
                </c:pt>
                <c:pt idx="292">
                  <c:v>2.2090000000000001</c:v>
                </c:pt>
                <c:pt idx="293">
                  <c:v>2.1280000000000001</c:v>
                </c:pt>
                <c:pt idx="294">
                  <c:v>2.2090000000000001</c:v>
                </c:pt>
                <c:pt idx="295">
                  <c:v>2.3159999999999998</c:v>
                </c:pt>
                <c:pt idx="296">
                  <c:v>2.262</c:v>
                </c:pt>
                <c:pt idx="297">
                  <c:v>2.2890000000000001</c:v>
                </c:pt>
                <c:pt idx="298">
                  <c:v>2.37</c:v>
                </c:pt>
                <c:pt idx="299">
                  <c:v>2.3959999999999999</c:v>
                </c:pt>
                <c:pt idx="300">
                  <c:v>2.4500000000000002</c:v>
                </c:pt>
                <c:pt idx="301">
                  <c:v>2.423</c:v>
                </c:pt>
                <c:pt idx="302">
                  <c:v>2.4500000000000002</c:v>
                </c:pt>
                <c:pt idx="303">
                  <c:v>2.4500000000000002</c:v>
                </c:pt>
                <c:pt idx="304">
                  <c:v>2.4500000000000002</c:v>
                </c:pt>
                <c:pt idx="305">
                  <c:v>2.3959999999999999</c:v>
                </c:pt>
                <c:pt idx="306">
                  <c:v>2.3959999999999999</c:v>
                </c:pt>
                <c:pt idx="307">
                  <c:v>2.423</c:v>
                </c:pt>
                <c:pt idx="308">
                  <c:v>2.423</c:v>
                </c:pt>
                <c:pt idx="309">
                  <c:v>2.423</c:v>
                </c:pt>
                <c:pt idx="310">
                  <c:v>2.423</c:v>
                </c:pt>
                <c:pt idx="311">
                  <c:v>2.3959999999999999</c:v>
                </c:pt>
                <c:pt idx="312">
                  <c:v>2.37</c:v>
                </c:pt>
                <c:pt idx="313">
                  <c:v>2.37</c:v>
                </c:pt>
                <c:pt idx="314">
                  <c:v>2.37</c:v>
                </c:pt>
                <c:pt idx="315">
                  <c:v>2.343</c:v>
                </c:pt>
                <c:pt idx="316">
                  <c:v>2.343</c:v>
                </c:pt>
                <c:pt idx="317">
                  <c:v>2.3159999999999998</c:v>
                </c:pt>
                <c:pt idx="318">
                  <c:v>2.2890000000000001</c:v>
                </c:pt>
                <c:pt idx="319">
                  <c:v>2.343</c:v>
                </c:pt>
                <c:pt idx="320">
                  <c:v>2.262</c:v>
                </c:pt>
                <c:pt idx="321">
                  <c:v>2.1819999999999999</c:v>
                </c:pt>
                <c:pt idx="322">
                  <c:v>2.2360000000000002</c:v>
                </c:pt>
                <c:pt idx="323">
                  <c:v>2.3159999999999998</c:v>
                </c:pt>
                <c:pt idx="324">
                  <c:v>2.37</c:v>
                </c:pt>
                <c:pt idx="325">
                  <c:v>2.37</c:v>
                </c:pt>
                <c:pt idx="326">
                  <c:v>2.3959999999999999</c:v>
                </c:pt>
                <c:pt idx="327">
                  <c:v>2.423</c:v>
                </c:pt>
                <c:pt idx="328">
                  <c:v>2.3959999999999999</c:v>
                </c:pt>
                <c:pt idx="329">
                  <c:v>2.3959999999999999</c:v>
                </c:pt>
                <c:pt idx="330">
                  <c:v>2.4769999999999999</c:v>
                </c:pt>
                <c:pt idx="331">
                  <c:v>2.37</c:v>
                </c:pt>
                <c:pt idx="332">
                  <c:v>2.3959999999999999</c:v>
                </c:pt>
                <c:pt idx="333">
                  <c:v>2.2890000000000001</c:v>
                </c:pt>
                <c:pt idx="334">
                  <c:v>2.5299999999999998</c:v>
                </c:pt>
                <c:pt idx="335">
                  <c:v>2.61</c:v>
                </c:pt>
                <c:pt idx="336">
                  <c:v>2.3159999999999998</c:v>
                </c:pt>
                <c:pt idx="337">
                  <c:v>2.1819999999999999</c:v>
                </c:pt>
                <c:pt idx="338">
                  <c:v>2.262</c:v>
                </c:pt>
                <c:pt idx="339">
                  <c:v>2.3959999999999999</c:v>
                </c:pt>
                <c:pt idx="340">
                  <c:v>2.37</c:v>
                </c:pt>
                <c:pt idx="341">
                  <c:v>2.4769999999999999</c:v>
                </c:pt>
                <c:pt idx="342">
                  <c:v>2.5030000000000001</c:v>
                </c:pt>
                <c:pt idx="343">
                  <c:v>2.343</c:v>
                </c:pt>
                <c:pt idx="344">
                  <c:v>2.69</c:v>
                </c:pt>
                <c:pt idx="345">
                  <c:v>2.903</c:v>
                </c:pt>
                <c:pt idx="346">
                  <c:v>2.77</c:v>
                </c:pt>
                <c:pt idx="347">
                  <c:v>2.7440000000000002</c:v>
                </c:pt>
                <c:pt idx="348">
                  <c:v>2.7440000000000002</c:v>
                </c:pt>
                <c:pt idx="349">
                  <c:v>2.5299999999999998</c:v>
                </c:pt>
                <c:pt idx="350">
                  <c:v>2.4500000000000002</c:v>
                </c:pt>
                <c:pt idx="351">
                  <c:v>2.637</c:v>
                </c:pt>
                <c:pt idx="352">
                  <c:v>2.7970000000000002</c:v>
                </c:pt>
                <c:pt idx="353">
                  <c:v>2.903</c:v>
                </c:pt>
                <c:pt idx="354">
                  <c:v>2.93</c:v>
                </c:pt>
                <c:pt idx="355">
                  <c:v>2.9830000000000001</c:v>
                </c:pt>
                <c:pt idx="356">
                  <c:v>3.0089999999999999</c:v>
                </c:pt>
                <c:pt idx="357">
                  <c:v>3.1680000000000001</c:v>
                </c:pt>
                <c:pt idx="358">
                  <c:v>2.7970000000000002</c:v>
                </c:pt>
                <c:pt idx="359">
                  <c:v>2.7440000000000002</c:v>
                </c:pt>
                <c:pt idx="360">
                  <c:v>2.61</c:v>
                </c:pt>
                <c:pt idx="361">
                  <c:v>2.3959999999999999</c:v>
                </c:pt>
                <c:pt idx="362">
                  <c:v>2.7970000000000002</c:v>
                </c:pt>
                <c:pt idx="363">
                  <c:v>3.2210000000000001</c:v>
                </c:pt>
              </c:numCache>
            </c:numRef>
          </c:val>
        </c:ser>
        <c:dLbls>
          <c:showLegendKey val="0"/>
          <c:showVal val="0"/>
          <c:showCatName val="0"/>
          <c:showSerName val="0"/>
          <c:showPercent val="0"/>
          <c:showBubbleSize val="0"/>
        </c:dLbls>
        <c:axId val="67794984"/>
        <c:axId val="67795376"/>
      </c:areaChart>
      <c:lineChart>
        <c:grouping val="standard"/>
        <c:varyColors val="0"/>
        <c:ser>
          <c:idx val="1"/>
          <c:order val="1"/>
          <c:tx>
            <c:strRef>
              <c:f>'[Wind Cave_upper.xlsx]charts'!$C$1</c:f>
              <c:strCache>
                <c:ptCount val="1"/>
                <c:pt idx="0">
                  <c:v>Average Temp, °C </c:v>
                </c:pt>
              </c:strCache>
            </c:strRef>
          </c:tx>
          <c:spPr>
            <a:ln w="12700">
              <a:solidFill>
                <a:sysClr val="windowText" lastClr="000000"/>
              </a:solidFill>
            </a:ln>
          </c:spPr>
          <c:marker>
            <c:symbol val="none"/>
          </c:marker>
          <c:cat>
            <c:numRef>
              <c:f>'[Wind Cave_upper.xlsx]charts'!$A$2:$A$365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'[Wind Cave_upper.xlsx]charts'!$C$2:$C$365</c:f>
              <c:numCache>
                <c:formatCode>General</c:formatCode>
                <c:ptCount val="364"/>
                <c:pt idx="0">
                  <c:v>2.8167500000000003</c:v>
                </c:pt>
                <c:pt idx="1">
                  <c:v>2.9074166666666668</c:v>
                </c:pt>
                <c:pt idx="2">
                  <c:v>3.2309166666666678</c:v>
                </c:pt>
                <c:pt idx="3">
                  <c:v>3.5342500000000001</c:v>
                </c:pt>
                <c:pt idx="4">
                  <c:v>3.5873333333333335</c:v>
                </c:pt>
                <c:pt idx="5">
                  <c:v>3.6662499999999998</c:v>
                </c:pt>
                <c:pt idx="6">
                  <c:v>3.4091249999999995</c:v>
                </c:pt>
                <c:pt idx="7">
                  <c:v>2.8266250000000004</c:v>
                </c:pt>
                <c:pt idx="8">
                  <c:v>2.9093333333333331</c:v>
                </c:pt>
                <c:pt idx="9">
                  <c:v>2.8704166666666668</c:v>
                </c:pt>
                <c:pt idx="10">
                  <c:v>2.9294166666666666</c:v>
                </c:pt>
                <c:pt idx="11">
                  <c:v>3.0311249999999994</c:v>
                </c:pt>
                <c:pt idx="12">
                  <c:v>3.0231250000000003</c:v>
                </c:pt>
                <c:pt idx="13">
                  <c:v>2.6278333333333337</c:v>
                </c:pt>
                <c:pt idx="14">
                  <c:v>2.6185416666666668</c:v>
                </c:pt>
                <c:pt idx="15">
                  <c:v>3.2239166666666677</c:v>
                </c:pt>
                <c:pt idx="16">
                  <c:v>3.4846666666666661</c:v>
                </c:pt>
                <c:pt idx="17">
                  <c:v>3.6421666666666659</c:v>
                </c:pt>
                <c:pt idx="18">
                  <c:v>3.6097083333333337</c:v>
                </c:pt>
                <c:pt idx="19">
                  <c:v>3.3243333333333331</c:v>
                </c:pt>
                <c:pt idx="20">
                  <c:v>3.7770416666666669</c:v>
                </c:pt>
                <c:pt idx="21">
                  <c:v>3.6341250000000009</c:v>
                </c:pt>
                <c:pt idx="22">
                  <c:v>2.7643749999999998</c:v>
                </c:pt>
                <c:pt idx="23">
                  <c:v>3.1896249999999999</c:v>
                </c:pt>
                <c:pt idx="24">
                  <c:v>3.4179166666666672</c:v>
                </c:pt>
                <c:pt idx="25">
                  <c:v>3.5277499999999997</c:v>
                </c:pt>
                <c:pt idx="26">
                  <c:v>3.3455833333333334</c:v>
                </c:pt>
                <c:pt idx="27">
                  <c:v>3.0339583333333331</c:v>
                </c:pt>
                <c:pt idx="28">
                  <c:v>2.1520416666666669</c:v>
                </c:pt>
                <c:pt idx="29">
                  <c:v>2.2365416666666671</c:v>
                </c:pt>
                <c:pt idx="30">
                  <c:v>2.2889999999999997</c:v>
                </c:pt>
                <c:pt idx="31">
                  <c:v>2.5096250000000002</c:v>
                </c:pt>
                <c:pt idx="32">
                  <c:v>2.7565833333333334</c:v>
                </c:pt>
                <c:pt idx="33">
                  <c:v>2.9605000000000001</c:v>
                </c:pt>
                <c:pt idx="34">
                  <c:v>3.0125000000000006</c:v>
                </c:pt>
                <c:pt idx="35">
                  <c:v>3.3216249999999996</c:v>
                </c:pt>
                <c:pt idx="36">
                  <c:v>3.3478333333333334</c:v>
                </c:pt>
                <c:pt idx="37">
                  <c:v>3.090875</c:v>
                </c:pt>
                <c:pt idx="38">
                  <c:v>2.5278333333333332</c:v>
                </c:pt>
                <c:pt idx="39">
                  <c:v>2.3862916666666671</c:v>
                </c:pt>
                <c:pt idx="40">
                  <c:v>2.4152083333333336</c:v>
                </c:pt>
                <c:pt idx="41">
                  <c:v>2.3962916666666665</c:v>
                </c:pt>
                <c:pt idx="42">
                  <c:v>2.4555000000000007</c:v>
                </c:pt>
                <c:pt idx="43">
                  <c:v>2.5413750000000008</c:v>
                </c:pt>
                <c:pt idx="44">
                  <c:v>2.6392083333333338</c:v>
                </c:pt>
                <c:pt idx="45">
                  <c:v>2.630208333333333</c:v>
                </c:pt>
                <c:pt idx="46">
                  <c:v>2.7466666666666666</c:v>
                </c:pt>
                <c:pt idx="47">
                  <c:v>2.9704166666666665</c:v>
                </c:pt>
                <c:pt idx="48">
                  <c:v>3.0841250000000002</c:v>
                </c:pt>
                <c:pt idx="49">
                  <c:v>3.1063750000000003</c:v>
                </c:pt>
                <c:pt idx="50">
                  <c:v>2.6213749999999996</c:v>
                </c:pt>
                <c:pt idx="51">
                  <c:v>2.7177916666666668</c:v>
                </c:pt>
                <c:pt idx="52">
                  <c:v>2.9004583333333342</c:v>
                </c:pt>
                <c:pt idx="53">
                  <c:v>3.2531249999999994</c:v>
                </c:pt>
                <c:pt idx="54">
                  <c:v>2.9637916666666668</c:v>
                </c:pt>
                <c:pt idx="55">
                  <c:v>2.6247916666666673</c:v>
                </c:pt>
                <c:pt idx="56">
                  <c:v>2.6679999999999997</c:v>
                </c:pt>
                <c:pt idx="57">
                  <c:v>2.5723333333333334</c:v>
                </c:pt>
                <c:pt idx="58">
                  <c:v>2.7489166666666667</c:v>
                </c:pt>
                <c:pt idx="59">
                  <c:v>2.7367500000000007</c:v>
                </c:pt>
                <c:pt idx="60">
                  <c:v>2.7989166666666669</c:v>
                </c:pt>
                <c:pt idx="61">
                  <c:v>2.7169166666666662</c:v>
                </c:pt>
                <c:pt idx="62">
                  <c:v>2.7712083333333335</c:v>
                </c:pt>
                <c:pt idx="63">
                  <c:v>2.48075</c:v>
                </c:pt>
                <c:pt idx="64">
                  <c:v>2.1547916666666667</c:v>
                </c:pt>
                <c:pt idx="65">
                  <c:v>2.3850833333333332</c:v>
                </c:pt>
                <c:pt idx="66">
                  <c:v>2.4432083333333341</c:v>
                </c:pt>
                <c:pt idx="67">
                  <c:v>2.4609166666666664</c:v>
                </c:pt>
                <c:pt idx="68">
                  <c:v>2.5199583333333333</c:v>
                </c:pt>
                <c:pt idx="69">
                  <c:v>2.6278333333333332</c:v>
                </c:pt>
                <c:pt idx="70">
                  <c:v>2.9416666666666669</c:v>
                </c:pt>
                <c:pt idx="71">
                  <c:v>2.7277916666666671</c:v>
                </c:pt>
                <c:pt idx="72">
                  <c:v>2.3583333333333338</c:v>
                </c:pt>
                <c:pt idx="73">
                  <c:v>2.2297916666666673</c:v>
                </c:pt>
                <c:pt idx="74">
                  <c:v>2.3804166666666666</c:v>
                </c:pt>
                <c:pt idx="75">
                  <c:v>2.0956666666666668</c:v>
                </c:pt>
                <c:pt idx="76">
                  <c:v>1.9755416666666665</c:v>
                </c:pt>
                <c:pt idx="77">
                  <c:v>2.2666666666666662</c:v>
                </c:pt>
                <c:pt idx="78">
                  <c:v>2.2018749999999998</c:v>
                </c:pt>
                <c:pt idx="79">
                  <c:v>1.8419166666666664</c:v>
                </c:pt>
                <c:pt idx="80">
                  <c:v>1.6817500000000003</c:v>
                </c:pt>
                <c:pt idx="81">
                  <c:v>1.6084166666666668</c:v>
                </c:pt>
                <c:pt idx="82">
                  <c:v>1.6299166666666665</c:v>
                </c:pt>
                <c:pt idx="83">
                  <c:v>2.0282916666666666</c:v>
                </c:pt>
                <c:pt idx="84">
                  <c:v>1.6870416666666666</c:v>
                </c:pt>
                <c:pt idx="85">
                  <c:v>1.9496666666666658</c:v>
                </c:pt>
                <c:pt idx="86">
                  <c:v>1.7863750000000005</c:v>
                </c:pt>
                <c:pt idx="87">
                  <c:v>1.4966666666666668</c:v>
                </c:pt>
                <c:pt idx="88">
                  <c:v>1.0015833333333333</c:v>
                </c:pt>
                <c:pt idx="89">
                  <c:v>1.1152916666666666</c:v>
                </c:pt>
                <c:pt idx="90">
                  <c:v>0.97304166666666669</c:v>
                </c:pt>
                <c:pt idx="91">
                  <c:v>1.1210416666666669</c:v>
                </c:pt>
                <c:pt idx="92">
                  <c:v>1.2722499999999999</c:v>
                </c:pt>
                <c:pt idx="93">
                  <c:v>1.3017499999999997</c:v>
                </c:pt>
                <c:pt idx="94">
                  <c:v>1.0435833333333335</c:v>
                </c:pt>
                <c:pt idx="95">
                  <c:v>1.140708333333333</c:v>
                </c:pt>
                <c:pt idx="96">
                  <c:v>1.2711666666666666</c:v>
                </c:pt>
                <c:pt idx="97">
                  <c:v>1.1928333333333332</c:v>
                </c:pt>
                <c:pt idx="98">
                  <c:v>1.2099166666666663</c:v>
                </c:pt>
                <c:pt idx="99">
                  <c:v>1.358583333333333</c:v>
                </c:pt>
                <c:pt idx="100">
                  <c:v>1.0046249999999997</c:v>
                </c:pt>
                <c:pt idx="101">
                  <c:v>0.94095833333333323</c:v>
                </c:pt>
                <c:pt idx="102">
                  <c:v>0.921875</c:v>
                </c:pt>
                <c:pt idx="103">
                  <c:v>0.75575000000000025</c:v>
                </c:pt>
                <c:pt idx="104">
                  <c:v>0.74108333333333321</c:v>
                </c:pt>
                <c:pt idx="105">
                  <c:v>0.98670833333333363</c:v>
                </c:pt>
                <c:pt idx="106">
                  <c:v>1.1688750000000003</c:v>
                </c:pt>
                <c:pt idx="107">
                  <c:v>1.3799166666666667</c:v>
                </c:pt>
                <c:pt idx="108">
                  <c:v>1.3119583333333333</c:v>
                </c:pt>
                <c:pt idx="109">
                  <c:v>0.37112500000000009</c:v>
                </c:pt>
                <c:pt idx="110">
                  <c:v>0.63666666666666671</c:v>
                </c:pt>
                <c:pt idx="111">
                  <c:v>0.88408333333333344</c:v>
                </c:pt>
                <c:pt idx="112">
                  <c:v>0.85445833333333343</c:v>
                </c:pt>
                <c:pt idx="113">
                  <c:v>0.81333333333333357</c:v>
                </c:pt>
                <c:pt idx="114">
                  <c:v>0.76408333333333334</c:v>
                </c:pt>
                <c:pt idx="115">
                  <c:v>0.91479166666666678</c:v>
                </c:pt>
                <c:pt idx="116">
                  <c:v>1.1077083333333331</c:v>
                </c:pt>
                <c:pt idx="117">
                  <c:v>1.2814166666666666</c:v>
                </c:pt>
                <c:pt idx="118">
                  <c:v>1.1040833333333333</c:v>
                </c:pt>
                <c:pt idx="119">
                  <c:v>1.1302916666666665</c:v>
                </c:pt>
                <c:pt idx="120">
                  <c:v>1.26325</c:v>
                </c:pt>
                <c:pt idx="121">
                  <c:v>1.3072083333333333</c:v>
                </c:pt>
                <c:pt idx="122">
                  <c:v>1.2302083333333333</c:v>
                </c:pt>
                <c:pt idx="123">
                  <c:v>1.0630833333333334</c:v>
                </c:pt>
                <c:pt idx="124">
                  <c:v>1.0438333333333334</c:v>
                </c:pt>
                <c:pt idx="125">
                  <c:v>0.95600000000000007</c:v>
                </c:pt>
                <c:pt idx="126">
                  <c:v>1.0733333333333333</c:v>
                </c:pt>
                <c:pt idx="127">
                  <c:v>0.94458333333333344</c:v>
                </c:pt>
                <c:pt idx="128">
                  <c:v>0.76624999999999999</c:v>
                </c:pt>
                <c:pt idx="129">
                  <c:v>0.57562500000000005</c:v>
                </c:pt>
                <c:pt idx="130">
                  <c:v>0.55195833333333333</c:v>
                </c:pt>
                <c:pt idx="131">
                  <c:v>0.68254166666666682</c:v>
                </c:pt>
                <c:pt idx="132">
                  <c:v>1.0073333333333332</c:v>
                </c:pt>
                <c:pt idx="133">
                  <c:v>0.73187500000000005</c:v>
                </c:pt>
                <c:pt idx="134">
                  <c:v>0.41245833333333332</c:v>
                </c:pt>
                <c:pt idx="135">
                  <c:v>0.45833333333333326</c:v>
                </c:pt>
                <c:pt idx="136">
                  <c:v>0.50324999999999998</c:v>
                </c:pt>
                <c:pt idx="137">
                  <c:v>0.46220833333333333</c:v>
                </c:pt>
                <c:pt idx="138">
                  <c:v>0.65741666666666665</c:v>
                </c:pt>
                <c:pt idx="139">
                  <c:v>0.46454166666666663</c:v>
                </c:pt>
                <c:pt idx="140">
                  <c:v>0.51712499999999995</c:v>
                </c:pt>
                <c:pt idx="141">
                  <c:v>0.54966666666666664</c:v>
                </c:pt>
                <c:pt idx="142">
                  <c:v>0.51875000000000004</c:v>
                </c:pt>
                <c:pt idx="143">
                  <c:v>0.48658333333333342</c:v>
                </c:pt>
                <c:pt idx="144">
                  <c:v>0.40145833333333342</c:v>
                </c:pt>
                <c:pt idx="145">
                  <c:v>0.50954166666666678</c:v>
                </c:pt>
                <c:pt idx="146">
                  <c:v>0.62879166666666653</c:v>
                </c:pt>
                <c:pt idx="147">
                  <c:v>0.77424999999999999</c:v>
                </c:pt>
                <c:pt idx="148">
                  <c:v>0.89216666666666677</c:v>
                </c:pt>
                <c:pt idx="149">
                  <c:v>0.95154166666666651</c:v>
                </c:pt>
                <c:pt idx="150">
                  <c:v>1.005125</c:v>
                </c:pt>
                <c:pt idx="151">
                  <c:v>1.0085833333333334</c:v>
                </c:pt>
                <c:pt idx="152">
                  <c:v>0.85558333333333325</c:v>
                </c:pt>
                <c:pt idx="153">
                  <c:v>0.65620833333333339</c:v>
                </c:pt>
                <c:pt idx="154">
                  <c:v>0.54841666666666666</c:v>
                </c:pt>
                <c:pt idx="155">
                  <c:v>0.27920833333333334</c:v>
                </c:pt>
                <c:pt idx="156">
                  <c:v>0.4125833333333333</c:v>
                </c:pt>
                <c:pt idx="157">
                  <c:v>0.59204166666666669</c:v>
                </c:pt>
                <c:pt idx="158">
                  <c:v>0.24320833333333339</c:v>
                </c:pt>
                <c:pt idx="159">
                  <c:v>0.49458333333333343</c:v>
                </c:pt>
                <c:pt idx="160">
                  <c:v>0.45424999999999999</c:v>
                </c:pt>
                <c:pt idx="161">
                  <c:v>0.37575000000000019</c:v>
                </c:pt>
                <c:pt idx="162">
                  <c:v>0.38741666666666658</c:v>
                </c:pt>
                <c:pt idx="163">
                  <c:v>0.61849999999999994</c:v>
                </c:pt>
                <c:pt idx="164">
                  <c:v>0.38279166666666664</c:v>
                </c:pt>
                <c:pt idx="165">
                  <c:v>0.64704166666666685</c:v>
                </c:pt>
                <c:pt idx="166">
                  <c:v>0.78908333333333347</c:v>
                </c:pt>
                <c:pt idx="167">
                  <c:v>0.84399999999999997</c:v>
                </c:pt>
                <c:pt idx="168">
                  <c:v>0.61483333333333345</c:v>
                </c:pt>
                <c:pt idx="169">
                  <c:v>0.57716666666666661</c:v>
                </c:pt>
                <c:pt idx="170">
                  <c:v>0.39900000000000002</c:v>
                </c:pt>
                <c:pt idx="171">
                  <c:v>0.62641666666666673</c:v>
                </c:pt>
                <c:pt idx="172">
                  <c:v>0.7067500000000001</c:v>
                </c:pt>
                <c:pt idx="173">
                  <c:v>0.58170833333333338</c:v>
                </c:pt>
                <c:pt idx="174">
                  <c:v>0.25725000000000003</c:v>
                </c:pt>
                <c:pt idx="175">
                  <c:v>0.44391666666666679</c:v>
                </c:pt>
                <c:pt idx="176">
                  <c:v>0.45429166666666676</c:v>
                </c:pt>
                <c:pt idx="177">
                  <c:v>0.41629166666666673</c:v>
                </c:pt>
                <c:pt idx="178">
                  <c:v>0.42904166666666671</c:v>
                </c:pt>
                <c:pt idx="179">
                  <c:v>0.34841666666666676</c:v>
                </c:pt>
                <c:pt idx="180">
                  <c:v>0.4129166666666666</c:v>
                </c:pt>
                <c:pt idx="181">
                  <c:v>0.52441666666666686</c:v>
                </c:pt>
                <c:pt idx="182">
                  <c:v>0.52454166666666679</c:v>
                </c:pt>
                <c:pt idx="183">
                  <c:v>0.62879166666666653</c:v>
                </c:pt>
                <c:pt idx="184">
                  <c:v>0.66649999999999987</c:v>
                </c:pt>
                <c:pt idx="185">
                  <c:v>0.66666666666666663</c:v>
                </c:pt>
                <c:pt idx="186">
                  <c:v>0.83149999999999957</c:v>
                </c:pt>
                <c:pt idx="187">
                  <c:v>0.84308333333333352</c:v>
                </c:pt>
                <c:pt idx="188">
                  <c:v>0.8337083333333335</c:v>
                </c:pt>
                <c:pt idx="189">
                  <c:v>0.6665416666666667</c:v>
                </c:pt>
                <c:pt idx="190">
                  <c:v>0.66079166666666667</c:v>
                </c:pt>
                <c:pt idx="191">
                  <c:v>0.92987500000000012</c:v>
                </c:pt>
                <c:pt idx="192">
                  <c:v>0.93779166666666669</c:v>
                </c:pt>
                <c:pt idx="193">
                  <c:v>0.8164166666666669</c:v>
                </c:pt>
                <c:pt idx="194">
                  <c:v>0.63312500000000005</c:v>
                </c:pt>
                <c:pt idx="195">
                  <c:v>0.72616666666666652</c:v>
                </c:pt>
                <c:pt idx="196">
                  <c:v>0.48991666666666672</c:v>
                </c:pt>
                <c:pt idx="197">
                  <c:v>0.53691666666666671</c:v>
                </c:pt>
                <c:pt idx="198">
                  <c:v>0.34137499999999998</c:v>
                </c:pt>
                <c:pt idx="199">
                  <c:v>0.28945833333333332</c:v>
                </c:pt>
                <c:pt idx="200">
                  <c:v>0.50137500000000002</c:v>
                </c:pt>
                <c:pt idx="201">
                  <c:v>0.54854166666666671</c:v>
                </c:pt>
                <c:pt idx="202">
                  <c:v>0.49875000000000008</c:v>
                </c:pt>
                <c:pt idx="203">
                  <c:v>0.61029166666666679</c:v>
                </c:pt>
                <c:pt idx="204">
                  <c:v>0.59766666666666668</c:v>
                </c:pt>
                <c:pt idx="205">
                  <c:v>0.58279166666666671</c:v>
                </c:pt>
                <c:pt idx="206">
                  <c:v>0.72625000000000017</c:v>
                </c:pt>
                <c:pt idx="207">
                  <c:v>0.76504166666666651</c:v>
                </c:pt>
                <c:pt idx="208">
                  <c:v>0.77200000000000024</c:v>
                </c:pt>
                <c:pt idx="209">
                  <c:v>0.9674166666666667</c:v>
                </c:pt>
                <c:pt idx="210">
                  <c:v>0.99124999999999996</c:v>
                </c:pt>
                <c:pt idx="211">
                  <c:v>0.79483333333333339</c:v>
                </c:pt>
                <c:pt idx="212">
                  <c:v>0.58729166666666666</c:v>
                </c:pt>
                <c:pt idx="213">
                  <c:v>0.59887499999999994</c:v>
                </c:pt>
                <c:pt idx="214">
                  <c:v>0.90225</c:v>
                </c:pt>
                <c:pt idx="215">
                  <c:v>1.0346249999999999</c:v>
                </c:pt>
                <c:pt idx="216">
                  <c:v>1.0835833333333336</c:v>
                </c:pt>
                <c:pt idx="217">
                  <c:v>0.67554166666666671</c:v>
                </c:pt>
                <c:pt idx="218">
                  <c:v>0.34233333333333338</c:v>
                </c:pt>
                <c:pt idx="219">
                  <c:v>0.35979166666666668</c:v>
                </c:pt>
                <c:pt idx="220">
                  <c:v>0.32520833333333332</c:v>
                </c:pt>
                <c:pt idx="221">
                  <c:v>0.49670833333333336</c:v>
                </c:pt>
                <c:pt idx="222">
                  <c:v>0.39445833333333341</c:v>
                </c:pt>
                <c:pt idx="223">
                  <c:v>0.34716666666666662</c:v>
                </c:pt>
                <c:pt idx="224">
                  <c:v>0.49804166666666666</c:v>
                </c:pt>
                <c:pt idx="225">
                  <c:v>0.65845833333333348</c:v>
                </c:pt>
                <c:pt idx="226">
                  <c:v>0.4930416666666666</c:v>
                </c:pt>
                <c:pt idx="227">
                  <c:v>0.48149999999999998</c:v>
                </c:pt>
                <c:pt idx="228">
                  <c:v>0.52183333333333348</c:v>
                </c:pt>
                <c:pt idx="229">
                  <c:v>0.33904166666666669</c:v>
                </c:pt>
                <c:pt idx="230">
                  <c:v>0.53008333333333335</c:v>
                </c:pt>
                <c:pt idx="231">
                  <c:v>0.63679166666666653</c:v>
                </c:pt>
                <c:pt idx="232">
                  <c:v>0.53095833333333331</c:v>
                </c:pt>
                <c:pt idx="233">
                  <c:v>0.54045833333333337</c:v>
                </c:pt>
                <c:pt idx="234">
                  <c:v>0.71587500000000004</c:v>
                </c:pt>
                <c:pt idx="235">
                  <c:v>0.66549999999999987</c:v>
                </c:pt>
                <c:pt idx="236">
                  <c:v>0.63445833333333335</c:v>
                </c:pt>
                <c:pt idx="237">
                  <c:v>0.74337500000000001</c:v>
                </c:pt>
                <c:pt idx="238">
                  <c:v>0.87387499999999985</c:v>
                </c:pt>
                <c:pt idx="239">
                  <c:v>0.88512500000000027</c:v>
                </c:pt>
                <c:pt idx="240">
                  <c:v>0.67349999999999988</c:v>
                </c:pt>
                <c:pt idx="241">
                  <c:v>0.74679166666666663</c:v>
                </c:pt>
                <c:pt idx="242">
                  <c:v>0.83045833333333341</c:v>
                </c:pt>
                <c:pt idx="243">
                  <c:v>0.85775000000000012</c:v>
                </c:pt>
                <c:pt idx="244">
                  <c:v>1.1869166666666671</c:v>
                </c:pt>
                <c:pt idx="245">
                  <c:v>1.30175</c:v>
                </c:pt>
                <c:pt idx="246">
                  <c:v>1.4047500000000002</c:v>
                </c:pt>
                <c:pt idx="247">
                  <c:v>1.4411666666666669</c:v>
                </c:pt>
                <c:pt idx="248">
                  <c:v>1.4479999999999997</c:v>
                </c:pt>
                <c:pt idx="249">
                  <c:v>1.2516666666666667</c:v>
                </c:pt>
                <c:pt idx="250">
                  <c:v>1.2848333333333333</c:v>
                </c:pt>
                <c:pt idx="251">
                  <c:v>1.0973333333333333</c:v>
                </c:pt>
                <c:pt idx="252">
                  <c:v>1.0734583333333332</c:v>
                </c:pt>
                <c:pt idx="253">
                  <c:v>1.2347499999999998</c:v>
                </c:pt>
                <c:pt idx="254">
                  <c:v>1.3855416666666667</c:v>
                </c:pt>
                <c:pt idx="255">
                  <c:v>1.4423750000000004</c:v>
                </c:pt>
                <c:pt idx="256">
                  <c:v>1.5305</c:v>
                </c:pt>
                <c:pt idx="257">
                  <c:v>1.5216249999999996</c:v>
                </c:pt>
                <c:pt idx="258">
                  <c:v>1.5362500000000001</c:v>
                </c:pt>
                <c:pt idx="259">
                  <c:v>1.4763333333333331</c:v>
                </c:pt>
                <c:pt idx="260">
                  <c:v>1.5962083333333339</c:v>
                </c:pt>
                <c:pt idx="261">
                  <c:v>1.5871666666666664</c:v>
                </c:pt>
                <c:pt idx="262">
                  <c:v>1.5157916666666666</c:v>
                </c:pt>
                <c:pt idx="263">
                  <c:v>1.6027500000000001</c:v>
                </c:pt>
                <c:pt idx="264">
                  <c:v>1.5848333333333333</c:v>
                </c:pt>
                <c:pt idx="265">
                  <c:v>1.5959583333333331</c:v>
                </c:pt>
                <c:pt idx="266">
                  <c:v>1.3958750000000004</c:v>
                </c:pt>
                <c:pt idx="267">
                  <c:v>1.4909166666666664</c:v>
                </c:pt>
                <c:pt idx="268">
                  <c:v>1.6087916666666666</c:v>
                </c:pt>
                <c:pt idx="269">
                  <c:v>1.7734999999999994</c:v>
                </c:pt>
                <c:pt idx="270">
                  <c:v>1.8792499999999999</c:v>
                </c:pt>
                <c:pt idx="271">
                  <c:v>2.0227499999999998</c:v>
                </c:pt>
                <c:pt idx="272">
                  <c:v>2.1158333333333337</c:v>
                </c:pt>
                <c:pt idx="273">
                  <c:v>2.2600833333333341</c:v>
                </c:pt>
                <c:pt idx="274">
                  <c:v>2.2098333333333335</c:v>
                </c:pt>
                <c:pt idx="275">
                  <c:v>2.1055833333333331</c:v>
                </c:pt>
                <c:pt idx="276">
                  <c:v>2.0654583333333334</c:v>
                </c:pt>
                <c:pt idx="277">
                  <c:v>2.1360000000000006</c:v>
                </c:pt>
                <c:pt idx="278">
                  <c:v>2.2321249999999995</c:v>
                </c:pt>
                <c:pt idx="279">
                  <c:v>2.3226250000000008</c:v>
                </c:pt>
                <c:pt idx="280">
                  <c:v>2.3374166666666674</c:v>
                </c:pt>
                <c:pt idx="281">
                  <c:v>2.3115416666666664</c:v>
                </c:pt>
                <c:pt idx="282">
                  <c:v>2.3005</c:v>
                </c:pt>
                <c:pt idx="283">
                  <c:v>2.3741249999999998</c:v>
                </c:pt>
                <c:pt idx="284">
                  <c:v>2.3606250000000006</c:v>
                </c:pt>
                <c:pt idx="285">
                  <c:v>2.3706250000000004</c:v>
                </c:pt>
                <c:pt idx="286">
                  <c:v>2.2947083333333342</c:v>
                </c:pt>
                <c:pt idx="287">
                  <c:v>2.2187500000000004</c:v>
                </c:pt>
                <c:pt idx="288">
                  <c:v>2.2152916666666669</c:v>
                </c:pt>
                <c:pt idx="289">
                  <c:v>2.2644999999999995</c:v>
                </c:pt>
                <c:pt idx="290">
                  <c:v>2.2489583333333338</c:v>
                </c:pt>
                <c:pt idx="291">
                  <c:v>2.3429583333333328</c:v>
                </c:pt>
                <c:pt idx="292">
                  <c:v>2.3528333333333333</c:v>
                </c:pt>
                <c:pt idx="293">
                  <c:v>2.2500416666666672</c:v>
                </c:pt>
                <c:pt idx="294">
                  <c:v>2.3528750000000005</c:v>
                </c:pt>
                <c:pt idx="295">
                  <c:v>2.3707499999999997</c:v>
                </c:pt>
                <c:pt idx="296">
                  <c:v>2.312625000000001</c:v>
                </c:pt>
                <c:pt idx="297">
                  <c:v>2.3717083333333338</c:v>
                </c:pt>
                <c:pt idx="298">
                  <c:v>2.4420416666666664</c:v>
                </c:pt>
                <c:pt idx="299">
                  <c:v>2.4631666666666674</c:v>
                </c:pt>
                <c:pt idx="300">
                  <c:v>2.5180833333333337</c:v>
                </c:pt>
                <c:pt idx="301">
                  <c:v>2.4934583333333342</c:v>
                </c:pt>
                <c:pt idx="302">
                  <c:v>2.5047499999999996</c:v>
                </c:pt>
                <c:pt idx="303">
                  <c:v>2.5034999999999998</c:v>
                </c:pt>
                <c:pt idx="304">
                  <c:v>2.5157916666666669</c:v>
                </c:pt>
                <c:pt idx="305">
                  <c:v>2.4844166666666672</c:v>
                </c:pt>
                <c:pt idx="306">
                  <c:v>2.4910833333333335</c:v>
                </c:pt>
                <c:pt idx="307">
                  <c:v>2.4732499999999997</c:v>
                </c:pt>
                <c:pt idx="308">
                  <c:v>2.4832500000000004</c:v>
                </c:pt>
                <c:pt idx="309">
                  <c:v>2.487791666666666</c:v>
                </c:pt>
                <c:pt idx="310">
                  <c:v>2.4799583333333328</c:v>
                </c:pt>
                <c:pt idx="311">
                  <c:v>2.4765833333333336</c:v>
                </c:pt>
                <c:pt idx="312">
                  <c:v>2.4221250000000007</c:v>
                </c:pt>
                <c:pt idx="313">
                  <c:v>2.4655000000000009</c:v>
                </c:pt>
                <c:pt idx="314">
                  <c:v>2.4564583333333334</c:v>
                </c:pt>
                <c:pt idx="315">
                  <c:v>2.4199166666666669</c:v>
                </c:pt>
                <c:pt idx="316">
                  <c:v>2.4700416666666674</c:v>
                </c:pt>
                <c:pt idx="317">
                  <c:v>2.4475833333333337</c:v>
                </c:pt>
                <c:pt idx="318">
                  <c:v>2.407458333333333</c:v>
                </c:pt>
                <c:pt idx="319">
                  <c:v>2.4588750000000004</c:v>
                </c:pt>
                <c:pt idx="320">
                  <c:v>2.4108333333333332</c:v>
                </c:pt>
                <c:pt idx="321">
                  <c:v>2.3227499999999996</c:v>
                </c:pt>
                <c:pt idx="322">
                  <c:v>2.3941250000000003</c:v>
                </c:pt>
                <c:pt idx="323">
                  <c:v>2.4442916666666665</c:v>
                </c:pt>
                <c:pt idx="324">
                  <c:v>2.4967083333333338</c:v>
                </c:pt>
                <c:pt idx="325">
                  <c:v>2.4944583333333341</c:v>
                </c:pt>
                <c:pt idx="326">
                  <c:v>2.5143750000000007</c:v>
                </c:pt>
                <c:pt idx="327">
                  <c:v>2.5467500000000003</c:v>
                </c:pt>
                <c:pt idx="328">
                  <c:v>2.5345416666666671</c:v>
                </c:pt>
                <c:pt idx="329">
                  <c:v>2.5789583333333339</c:v>
                </c:pt>
                <c:pt idx="330">
                  <c:v>2.6056249999999999</c:v>
                </c:pt>
                <c:pt idx="331">
                  <c:v>2.5411666666666659</c:v>
                </c:pt>
                <c:pt idx="332">
                  <c:v>2.5512083333333337</c:v>
                </c:pt>
                <c:pt idx="333">
                  <c:v>2.5265416666666667</c:v>
                </c:pt>
                <c:pt idx="334">
                  <c:v>2.7689166666666658</c:v>
                </c:pt>
                <c:pt idx="335">
                  <c:v>2.8243333333333331</c:v>
                </c:pt>
                <c:pt idx="336">
                  <c:v>2.6090833333333339</c:v>
                </c:pt>
                <c:pt idx="337">
                  <c:v>2.3549583333333337</c:v>
                </c:pt>
                <c:pt idx="338">
                  <c:v>2.5786666666666664</c:v>
                </c:pt>
                <c:pt idx="339">
                  <c:v>2.6188333333333333</c:v>
                </c:pt>
                <c:pt idx="340">
                  <c:v>2.6378750000000006</c:v>
                </c:pt>
                <c:pt idx="341">
                  <c:v>2.7941249999999997</c:v>
                </c:pt>
                <c:pt idx="342">
                  <c:v>2.8075416666666668</c:v>
                </c:pt>
                <c:pt idx="343">
                  <c:v>2.7607916666666665</c:v>
                </c:pt>
                <c:pt idx="344">
                  <c:v>2.9758750000000007</c:v>
                </c:pt>
                <c:pt idx="345">
                  <c:v>3.1558333333333342</c:v>
                </c:pt>
                <c:pt idx="346">
                  <c:v>3.0929999999999986</c:v>
                </c:pt>
                <c:pt idx="347">
                  <c:v>3.1436249999999997</c:v>
                </c:pt>
                <c:pt idx="348">
                  <c:v>3.3230416666666671</c:v>
                </c:pt>
                <c:pt idx="349">
                  <c:v>2.875</c:v>
                </c:pt>
                <c:pt idx="350">
                  <c:v>2.8870416666666667</c:v>
                </c:pt>
                <c:pt idx="351">
                  <c:v>3.0286249999999999</c:v>
                </c:pt>
                <c:pt idx="352">
                  <c:v>3.1743749999999999</c:v>
                </c:pt>
                <c:pt idx="353">
                  <c:v>3.235208333333333</c:v>
                </c:pt>
                <c:pt idx="354">
                  <c:v>3.2374999999999994</c:v>
                </c:pt>
                <c:pt idx="355">
                  <c:v>3.3617083333333331</c:v>
                </c:pt>
                <c:pt idx="356">
                  <c:v>3.4782500000000005</c:v>
                </c:pt>
                <c:pt idx="357">
                  <c:v>3.5506666666666677</c:v>
                </c:pt>
                <c:pt idx="358">
                  <c:v>3.203125</c:v>
                </c:pt>
                <c:pt idx="359">
                  <c:v>3.3116249999999998</c:v>
                </c:pt>
                <c:pt idx="360">
                  <c:v>3.1468333333333334</c:v>
                </c:pt>
                <c:pt idx="361">
                  <c:v>2.8527916666666666</c:v>
                </c:pt>
                <c:pt idx="362">
                  <c:v>3.3161666666666672</c:v>
                </c:pt>
                <c:pt idx="363">
                  <c:v>3.3358888888888889</c:v>
                </c:pt>
              </c:numCache>
            </c:numRef>
          </c:val>
          <c:smooth val="0"/>
        </c:ser>
        <c:dLbls>
          <c:showLegendKey val="0"/>
          <c:showVal val="0"/>
          <c:showCatName val="0"/>
          <c:showSerName val="0"/>
          <c:showPercent val="0"/>
          <c:showBubbleSize val="0"/>
        </c:dLbls>
        <c:marker val="1"/>
        <c:smooth val="0"/>
        <c:axId val="67794984"/>
        <c:axId val="67795376"/>
      </c:lineChart>
      <c:dateAx>
        <c:axId val="67794984"/>
        <c:scaling>
          <c:orientation val="minMax"/>
          <c:max val="42308"/>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795376"/>
        <c:crosses val="autoZero"/>
        <c:auto val="1"/>
        <c:lblOffset val="100"/>
        <c:baseTimeUnit val="days"/>
        <c:majorUnit val="1"/>
        <c:majorTimeUnit val="months"/>
        <c:minorUnit val="1"/>
        <c:minorTimeUnit val="months"/>
      </c:dateAx>
      <c:valAx>
        <c:axId val="67795376"/>
        <c:scaling>
          <c:orientation val="minMax"/>
          <c:max val="8"/>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794984"/>
        <c:crossesAt val="42217"/>
        <c:crossBetween val="between"/>
        <c:majorUnit val="2"/>
      </c:valAx>
    </c:plotArea>
    <c:plotVisOnly val="1"/>
    <c:dispBlanksAs val="gap"/>
    <c:showDLblsOverMax val="0"/>
  </c:chart>
  <c:externalData r:id="rId2">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Alaska Basin upper</a:t>
            </a:r>
          </a:p>
        </c:rich>
      </c:tx>
      <c:overlay val="1"/>
    </c:title>
    <c:autoTitleDeleted val="0"/>
    <c:plotArea>
      <c:layout/>
      <c:areaChart>
        <c:grouping val="standard"/>
        <c:varyColors val="0"/>
        <c:ser>
          <c:idx val="0"/>
          <c:order val="0"/>
          <c:tx>
            <c:strRef>
              <c:f>'[S Fork Teton_upper.xlsx]charts'!$B$1</c:f>
              <c:strCache>
                <c:ptCount val="1"/>
                <c:pt idx="0">
                  <c:v>Max Temp, °C</c:v>
                </c:pt>
              </c:strCache>
            </c:strRef>
          </c:tx>
          <c:spPr>
            <a:solidFill>
              <a:schemeClr val="bg1">
                <a:lumMod val="75000"/>
              </a:schemeClr>
            </a:solidFill>
            <a:ln>
              <a:noFill/>
            </a:ln>
          </c:spPr>
          <c:cat>
            <c:numRef>
              <c:f>'[S Fork Teton_upper.xlsx]charts'!$A$2:$A$329</c:f>
              <c:numCache>
                <c:formatCode>m/d/yyyy</c:formatCode>
                <c:ptCount val="328"/>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numCache>
            </c:numRef>
          </c:cat>
          <c:val>
            <c:numRef>
              <c:f>'[S Fork Teton_upper.xlsx]charts'!$B$2:$B$329</c:f>
              <c:numCache>
                <c:formatCode>General</c:formatCode>
                <c:ptCount val="328"/>
                <c:pt idx="0">
                  <c:v>10.663</c:v>
                </c:pt>
                <c:pt idx="1">
                  <c:v>13.714</c:v>
                </c:pt>
                <c:pt idx="2">
                  <c:v>14.05</c:v>
                </c:pt>
                <c:pt idx="3">
                  <c:v>8.5679999999999996</c:v>
                </c:pt>
                <c:pt idx="4">
                  <c:v>16.486999999999998</c:v>
                </c:pt>
                <c:pt idx="5">
                  <c:v>17.058</c:v>
                </c:pt>
                <c:pt idx="6">
                  <c:v>17.724</c:v>
                </c:pt>
                <c:pt idx="7">
                  <c:v>15.199</c:v>
                </c:pt>
                <c:pt idx="8">
                  <c:v>16.439</c:v>
                </c:pt>
                <c:pt idx="9">
                  <c:v>16.844000000000001</c:v>
                </c:pt>
                <c:pt idx="10">
                  <c:v>17.390999999999998</c:v>
                </c:pt>
                <c:pt idx="11">
                  <c:v>15.055</c:v>
                </c:pt>
                <c:pt idx="12">
                  <c:v>14.05</c:v>
                </c:pt>
                <c:pt idx="13">
                  <c:v>11.102</c:v>
                </c:pt>
                <c:pt idx="14">
                  <c:v>13.81</c:v>
                </c:pt>
                <c:pt idx="15">
                  <c:v>15.055</c:v>
                </c:pt>
                <c:pt idx="16">
                  <c:v>13.882</c:v>
                </c:pt>
                <c:pt idx="17">
                  <c:v>13.641999999999999</c:v>
                </c:pt>
                <c:pt idx="18">
                  <c:v>14.505000000000001</c:v>
                </c:pt>
                <c:pt idx="19">
                  <c:v>13.954000000000001</c:v>
                </c:pt>
                <c:pt idx="20">
                  <c:v>14.242000000000001</c:v>
                </c:pt>
                <c:pt idx="21">
                  <c:v>8.9160000000000004</c:v>
                </c:pt>
                <c:pt idx="22">
                  <c:v>15.532999999999999</c:v>
                </c:pt>
                <c:pt idx="23">
                  <c:v>16.082000000000001</c:v>
                </c:pt>
                <c:pt idx="24">
                  <c:v>13.738</c:v>
                </c:pt>
                <c:pt idx="25">
                  <c:v>14.17</c:v>
                </c:pt>
                <c:pt idx="26">
                  <c:v>13.641999999999999</c:v>
                </c:pt>
                <c:pt idx="27">
                  <c:v>14.29</c:v>
                </c:pt>
                <c:pt idx="28">
                  <c:v>13.834</c:v>
                </c:pt>
                <c:pt idx="29">
                  <c:v>14.002000000000001</c:v>
                </c:pt>
                <c:pt idx="30">
                  <c:v>12.316000000000001</c:v>
                </c:pt>
                <c:pt idx="31">
                  <c:v>11.589</c:v>
                </c:pt>
                <c:pt idx="32">
                  <c:v>8.9160000000000004</c:v>
                </c:pt>
                <c:pt idx="33">
                  <c:v>10.858000000000001</c:v>
                </c:pt>
                <c:pt idx="34">
                  <c:v>11.492000000000001</c:v>
                </c:pt>
                <c:pt idx="35">
                  <c:v>12.992000000000001</c:v>
                </c:pt>
                <c:pt idx="36">
                  <c:v>13.497</c:v>
                </c:pt>
                <c:pt idx="37">
                  <c:v>14.242000000000001</c:v>
                </c:pt>
                <c:pt idx="38">
                  <c:v>14.074</c:v>
                </c:pt>
                <c:pt idx="39">
                  <c:v>11.929</c:v>
                </c:pt>
                <c:pt idx="40">
                  <c:v>10.834</c:v>
                </c:pt>
                <c:pt idx="41">
                  <c:v>6.585</c:v>
                </c:pt>
                <c:pt idx="42">
                  <c:v>3.6960000000000002</c:v>
                </c:pt>
                <c:pt idx="43">
                  <c:v>4.3760000000000003</c:v>
                </c:pt>
                <c:pt idx="44">
                  <c:v>8.0950000000000006</c:v>
                </c:pt>
                <c:pt idx="45">
                  <c:v>9.5340000000000007</c:v>
                </c:pt>
                <c:pt idx="46">
                  <c:v>11.005000000000001</c:v>
                </c:pt>
                <c:pt idx="47">
                  <c:v>12.461</c:v>
                </c:pt>
                <c:pt idx="48">
                  <c:v>13.161</c:v>
                </c:pt>
                <c:pt idx="49">
                  <c:v>12.702999999999999</c:v>
                </c:pt>
                <c:pt idx="50">
                  <c:v>12.727</c:v>
                </c:pt>
                <c:pt idx="51">
                  <c:v>12.218999999999999</c:v>
                </c:pt>
                <c:pt idx="52">
                  <c:v>11.273</c:v>
                </c:pt>
                <c:pt idx="53">
                  <c:v>9.6319999999999997</c:v>
                </c:pt>
                <c:pt idx="54">
                  <c:v>11.151</c:v>
                </c:pt>
                <c:pt idx="55">
                  <c:v>12.195</c:v>
                </c:pt>
                <c:pt idx="56">
                  <c:v>11.662000000000001</c:v>
                </c:pt>
                <c:pt idx="57">
                  <c:v>11.2</c:v>
                </c:pt>
                <c:pt idx="58">
                  <c:v>7.343</c:v>
                </c:pt>
                <c:pt idx="59">
                  <c:v>6.1790000000000003</c:v>
                </c:pt>
                <c:pt idx="60">
                  <c:v>7.7949999999999999</c:v>
                </c:pt>
                <c:pt idx="61">
                  <c:v>10.760999999999999</c:v>
                </c:pt>
                <c:pt idx="62">
                  <c:v>7.82</c:v>
                </c:pt>
                <c:pt idx="63">
                  <c:v>9.6319999999999997</c:v>
                </c:pt>
                <c:pt idx="64">
                  <c:v>7.343</c:v>
                </c:pt>
                <c:pt idx="65">
                  <c:v>10.59</c:v>
                </c:pt>
                <c:pt idx="66">
                  <c:v>11.2</c:v>
                </c:pt>
                <c:pt idx="67">
                  <c:v>6.9139999999999997</c:v>
                </c:pt>
                <c:pt idx="68">
                  <c:v>8.4689999999999994</c:v>
                </c:pt>
                <c:pt idx="69">
                  <c:v>8.5429999999999993</c:v>
                </c:pt>
                <c:pt idx="70">
                  <c:v>9.1880000000000006</c:v>
                </c:pt>
                <c:pt idx="71">
                  <c:v>9.7560000000000002</c:v>
                </c:pt>
                <c:pt idx="72">
                  <c:v>10.000999999999999</c:v>
                </c:pt>
                <c:pt idx="73">
                  <c:v>9.6820000000000004</c:v>
                </c:pt>
                <c:pt idx="74">
                  <c:v>7.1920000000000002</c:v>
                </c:pt>
                <c:pt idx="75">
                  <c:v>4.6619999999999999</c:v>
                </c:pt>
                <c:pt idx="76">
                  <c:v>3.7490000000000001</c:v>
                </c:pt>
                <c:pt idx="77">
                  <c:v>6.7370000000000001</c:v>
                </c:pt>
                <c:pt idx="78">
                  <c:v>4.3760000000000003</c:v>
                </c:pt>
                <c:pt idx="79">
                  <c:v>4.9729999999999999</c:v>
                </c:pt>
                <c:pt idx="80">
                  <c:v>5.1790000000000003</c:v>
                </c:pt>
                <c:pt idx="81">
                  <c:v>3.5640000000000001</c:v>
                </c:pt>
                <c:pt idx="82">
                  <c:v>2.0470000000000002</c:v>
                </c:pt>
                <c:pt idx="83">
                  <c:v>0.32900000000000001</c:v>
                </c:pt>
                <c:pt idx="84">
                  <c:v>0.439</c:v>
                </c:pt>
                <c:pt idx="85">
                  <c:v>0.35599999999999998</c:v>
                </c:pt>
                <c:pt idx="86">
                  <c:v>0.30099999999999999</c:v>
                </c:pt>
                <c:pt idx="87">
                  <c:v>0.19</c:v>
                </c:pt>
                <c:pt idx="88">
                  <c:v>0.246</c:v>
                </c:pt>
                <c:pt idx="89">
                  <c:v>0.246</c:v>
                </c:pt>
                <c:pt idx="90">
                  <c:v>0.30099999999999999</c:v>
                </c:pt>
                <c:pt idx="91">
                  <c:v>0.35599999999999998</c:v>
                </c:pt>
                <c:pt idx="92">
                  <c:v>0.35599999999999998</c:v>
                </c:pt>
                <c:pt idx="93">
                  <c:v>0.41199999999999998</c:v>
                </c:pt>
                <c:pt idx="94">
                  <c:v>0.495</c:v>
                </c:pt>
                <c:pt idx="95">
                  <c:v>0.52200000000000002</c:v>
                </c:pt>
                <c:pt idx="96">
                  <c:v>0.46700000000000003</c:v>
                </c:pt>
                <c:pt idx="97">
                  <c:v>0.52200000000000002</c:v>
                </c:pt>
                <c:pt idx="98">
                  <c:v>0.52200000000000002</c:v>
                </c:pt>
                <c:pt idx="99">
                  <c:v>0.38400000000000001</c:v>
                </c:pt>
                <c:pt idx="100">
                  <c:v>0.52200000000000002</c:v>
                </c:pt>
                <c:pt idx="101">
                  <c:v>0.57699999999999996</c:v>
                </c:pt>
                <c:pt idx="102">
                  <c:v>0.57699999999999996</c:v>
                </c:pt>
                <c:pt idx="103">
                  <c:v>0.57699999999999996</c:v>
                </c:pt>
                <c:pt idx="104">
                  <c:v>0.55000000000000004</c:v>
                </c:pt>
                <c:pt idx="105">
                  <c:v>0.41199999999999998</c:v>
                </c:pt>
                <c:pt idx="106">
                  <c:v>0.439</c:v>
                </c:pt>
                <c:pt idx="107">
                  <c:v>0.46700000000000003</c:v>
                </c:pt>
                <c:pt idx="108">
                  <c:v>0.52200000000000002</c:v>
                </c:pt>
                <c:pt idx="109">
                  <c:v>0.55000000000000004</c:v>
                </c:pt>
                <c:pt idx="110">
                  <c:v>0.57699999999999996</c:v>
                </c:pt>
                <c:pt idx="111">
                  <c:v>0.57699999999999996</c:v>
                </c:pt>
                <c:pt idx="112">
                  <c:v>0.57699999999999996</c:v>
                </c:pt>
                <c:pt idx="113">
                  <c:v>0.52200000000000002</c:v>
                </c:pt>
                <c:pt idx="114">
                  <c:v>0.55000000000000004</c:v>
                </c:pt>
                <c:pt idx="115">
                  <c:v>0.57699999999999996</c:v>
                </c:pt>
                <c:pt idx="116">
                  <c:v>0.60499999999999998</c:v>
                </c:pt>
                <c:pt idx="117">
                  <c:v>0.60499999999999998</c:v>
                </c:pt>
                <c:pt idx="118">
                  <c:v>0.63200000000000001</c:v>
                </c:pt>
                <c:pt idx="119">
                  <c:v>0.63200000000000001</c:v>
                </c:pt>
                <c:pt idx="120">
                  <c:v>0.63200000000000001</c:v>
                </c:pt>
                <c:pt idx="121">
                  <c:v>0.63200000000000001</c:v>
                </c:pt>
                <c:pt idx="122">
                  <c:v>0.60499999999999998</c:v>
                </c:pt>
                <c:pt idx="123">
                  <c:v>0.57699999999999996</c:v>
                </c:pt>
                <c:pt idx="124">
                  <c:v>0.55000000000000004</c:v>
                </c:pt>
                <c:pt idx="125">
                  <c:v>0.52200000000000002</c:v>
                </c:pt>
                <c:pt idx="126">
                  <c:v>0.495</c:v>
                </c:pt>
                <c:pt idx="127">
                  <c:v>0.46700000000000003</c:v>
                </c:pt>
                <c:pt idx="128">
                  <c:v>0.46700000000000003</c:v>
                </c:pt>
                <c:pt idx="129">
                  <c:v>0.46700000000000003</c:v>
                </c:pt>
                <c:pt idx="130">
                  <c:v>0.46700000000000003</c:v>
                </c:pt>
                <c:pt idx="131">
                  <c:v>0.46700000000000003</c:v>
                </c:pt>
                <c:pt idx="132">
                  <c:v>0.46700000000000003</c:v>
                </c:pt>
                <c:pt idx="133">
                  <c:v>0.46700000000000003</c:v>
                </c:pt>
                <c:pt idx="134">
                  <c:v>0.46700000000000003</c:v>
                </c:pt>
                <c:pt idx="135">
                  <c:v>0.46700000000000003</c:v>
                </c:pt>
                <c:pt idx="136">
                  <c:v>0.46700000000000003</c:v>
                </c:pt>
                <c:pt idx="137">
                  <c:v>0.46700000000000003</c:v>
                </c:pt>
                <c:pt idx="138">
                  <c:v>0.46700000000000003</c:v>
                </c:pt>
                <c:pt idx="139">
                  <c:v>0.439</c:v>
                </c:pt>
                <c:pt idx="140">
                  <c:v>0.439</c:v>
                </c:pt>
                <c:pt idx="141">
                  <c:v>0.439</c:v>
                </c:pt>
                <c:pt idx="142">
                  <c:v>0.439</c:v>
                </c:pt>
                <c:pt idx="143">
                  <c:v>0.439</c:v>
                </c:pt>
                <c:pt idx="144">
                  <c:v>0.439</c:v>
                </c:pt>
                <c:pt idx="145">
                  <c:v>0.439</c:v>
                </c:pt>
                <c:pt idx="146">
                  <c:v>0.439</c:v>
                </c:pt>
                <c:pt idx="147">
                  <c:v>0.439</c:v>
                </c:pt>
                <c:pt idx="148">
                  <c:v>0.439</c:v>
                </c:pt>
                <c:pt idx="149">
                  <c:v>0.439</c:v>
                </c:pt>
                <c:pt idx="150">
                  <c:v>0.439</c:v>
                </c:pt>
                <c:pt idx="151">
                  <c:v>0.439</c:v>
                </c:pt>
                <c:pt idx="152">
                  <c:v>0.439</c:v>
                </c:pt>
                <c:pt idx="153">
                  <c:v>0.439</c:v>
                </c:pt>
                <c:pt idx="154">
                  <c:v>0.439</c:v>
                </c:pt>
                <c:pt idx="155">
                  <c:v>0.439</c:v>
                </c:pt>
                <c:pt idx="156">
                  <c:v>0.439</c:v>
                </c:pt>
                <c:pt idx="157">
                  <c:v>0.41199999999999998</c:v>
                </c:pt>
                <c:pt idx="158">
                  <c:v>0.41199999999999998</c:v>
                </c:pt>
                <c:pt idx="159">
                  <c:v>0.41199999999999998</c:v>
                </c:pt>
                <c:pt idx="160">
                  <c:v>0.41199999999999998</c:v>
                </c:pt>
                <c:pt idx="161">
                  <c:v>0.41199999999999998</c:v>
                </c:pt>
                <c:pt idx="162">
                  <c:v>0.41199999999999998</c:v>
                </c:pt>
                <c:pt idx="163">
                  <c:v>0.41199999999999998</c:v>
                </c:pt>
                <c:pt idx="164">
                  <c:v>0.41199999999999998</c:v>
                </c:pt>
                <c:pt idx="165">
                  <c:v>0.41199999999999998</c:v>
                </c:pt>
                <c:pt idx="166">
                  <c:v>0.38400000000000001</c:v>
                </c:pt>
                <c:pt idx="167">
                  <c:v>0.38400000000000001</c:v>
                </c:pt>
                <c:pt idx="168">
                  <c:v>0.38400000000000001</c:v>
                </c:pt>
                <c:pt idx="169">
                  <c:v>0.38400000000000001</c:v>
                </c:pt>
                <c:pt idx="170">
                  <c:v>0.38400000000000001</c:v>
                </c:pt>
                <c:pt idx="171">
                  <c:v>0.38400000000000001</c:v>
                </c:pt>
                <c:pt idx="172">
                  <c:v>0.35599999999999998</c:v>
                </c:pt>
                <c:pt idx="173">
                  <c:v>0.35599999999999998</c:v>
                </c:pt>
                <c:pt idx="174">
                  <c:v>0.35599999999999998</c:v>
                </c:pt>
                <c:pt idx="175">
                  <c:v>0.35599999999999998</c:v>
                </c:pt>
                <c:pt idx="176">
                  <c:v>0.35599999999999998</c:v>
                </c:pt>
                <c:pt idx="177">
                  <c:v>0.35599999999999998</c:v>
                </c:pt>
                <c:pt idx="178">
                  <c:v>0.35599999999999998</c:v>
                </c:pt>
                <c:pt idx="179">
                  <c:v>0.35599999999999998</c:v>
                </c:pt>
                <c:pt idx="180">
                  <c:v>0.35599999999999998</c:v>
                </c:pt>
                <c:pt idx="181">
                  <c:v>0.35599999999999998</c:v>
                </c:pt>
                <c:pt idx="182">
                  <c:v>0.35599999999999998</c:v>
                </c:pt>
                <c:pt idx="183">
                  <c:v>0.35599999999999998</c:v>
                </c:pt>
                <c:pt idx="184">
                  <c:v>0.35599999999999998</c:v>
                </c:pt>
                <c:pt idx="185">
                  <c:v>0.32900000000000001</c:v>
                </c:pt>
                <c:pt idx="186">
                  <c:v>0.32900000000000001</c:v>
                </c:pt>
                <c:pt idx="187">
                  <c:v>0.32900000000000001</c:v>
                </c:pt>
                <c:pt idx="188">
                  <c:v>0.32900000000000001</c:v>
                </c:pt>
                <c:pt idx="189">
                  <c:v>0.32900000000000001</c:v>
                </c:pt>
                <c:pt idx="190">
                  <c:v>0.32900000000000001</c:v>
                </c:pt>
                <c:pt idx="191">
                  <c:v>0.32900000000000001</c:v>
                </c:pt>
                <c:pt idx="192">
                  <c:v>0.32900000000000001</c:v>
                </c:pt>
                <c:pt idx="193">
                  <c:v>0.32900000000000001</c:v>
                </c:pt>
                <c:pt idx="194">
                  <c:v>0.32900000000000001</c:v>
                </c:pt>
                <c:pt idx="195">
                  <c:v>0.32900000000000001</c:v>
                </c:pt>
                <c:pt idx="196">
                  <c:v>0.32900000000000001</c:v>
                </c:pt>
                <c:pt idx="197">
                  <c:v>0.32900000000000001</c:v>
                </c:pt>
                <c:pt idx="198">
                  <c:v>0.32900000000000001</c:v>
                </c:pt>
                <c:pt idx="199">
                  <c:v>0.30099999999999999</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0.30099999999999999</c:v>
                </c:pt>
                <c:pt idx="219">
                  <c:v>0.30099999999999999</c:v>
                </c:pt>
                <c:pt idx="220">
                  <c:v>0.30099999999999999</c:v>
                </c:pt>
                <c:pt idx="221">
                  <c:v>0.30099999999999999</c:v>
                </c:pt>
                <c:pt idx="222">
                  <c:v>0.30099999999999999</c:v>
                </c:pt>
                <c:pt idx="223">
                  <c:v>0.30099999999999999</c:v>
                </c:pt>
                <c:pt idx="224">
                  <c:v>0.30099999999999999</c:v>
                </c:pt>
                <c:pt idx="225">
                  <c:v>0.27300000000000002</c:v>
                </c:pt>
                <c:pt idx="226">
                  <c:v>0.27300000000000002</c:v>
                </c:pt>
                <c:pt idx="227">
                  <c:v>0.27300000000000002</c:v>
                </c:pt>
                <c:pt idx="228">
                  <c:v>0.27300000000000002</c:v>
                </c:pt>
                <c:pt idx="229">
                  <c:v>0.27300000000000002</c:v>
                </c:pt>
                <c:pt idx="230">
                  <c:v>0.27300000000000002</c:v>
                </c:pt>
                <c:pt idx="231">
                  <c:v>0.27300000000000002</c:v>
                </c:pt>
                <c:pt idx="232">
                  <c:v>0.27300000000000002</c:v>
                </c:pt>
                <c:pt idx="233">
                  <c:v>0.27300000000000002</c:v>
                </c:pt>
                <c:pt idx="234">
                  <c:v>0.27300000000000002</c:v>
                </c:pt>
                <c:pt idx="235">
                  <c:v>0.27300000000000002</c:v>
                </c:pt>
                <c:pt idx="236">
                  <c:v>0.27300000000000002</c:v>
                </c:pt>
                <c:pt idx="237">
                  <c:v>0.27300000000000002</c:v>
                </c:pt>
                <c:pt idx="238">
                  <c:v>0.27300000000000002</c:v>
                </c:pt>
                <c:pt idx="239">
                  <c:v>0.27300000000000002</c:v>
                </c:pt>
                <c:pt idx="240">
                  <c:v>0.27300000000000002</c:v>
                </c:pt>
                <c:pt idx="241">
                  <c:v>0.27300000000000002</c:v>
                </c:pt>
                <c:pt idx="242">
                  <c:v>0.27300000000000002</c:v>
                </c:pt>
                <c:pt idx="243">
                  <c:v>0.27300000000000002</c:v>
                </c:pt>
                <c:pt idx="244">
                  <c:v>0.27300000000000002</c:v>
                </c:pt>
                <c:pt idx="245">
                  <c:v>0.246</c:v>
                </c:pt>
                <c:pt idx="246">
                  <c:v>0.27300000000000002</c:v>
                </c:pt>
                <c:pt idx="247">
                  <c:v>0.246</c:v>
                </c:pt>
                <c:pt idx="248">
                  <c:v>0.246</c:v>
                </c:pt>
                <c:pt idx="249">
                  <c:v>0.246</c:v>
                </c:pt>
                <c:pt idx="250">
                  <c:v>0.246</c:v>
                </c:pt>
                <c:pt idx="251">
                  <c:v>0.246</c:v>
                </c:pt>
                <c:pt idx="252">
                  <c:v>0.246</c:v>
                </c:pt>
                <c:pt idx="253">
                  <c:v>0.27300000000000002</c:v>
                </c:pt>
                <c:pt idx="254">
                  <c:v>0.27300000000000002</c:v>
                </c:pt>
                <c:pt idx="255">
                  <c:v>0.27300000000000002</c:v>
                </c:pt>
                <c:pt idx="256">
                  <c:v>0.30099999999999999</c:v>
                </c:pt>
                <c:pt idx="257">
                  <c:v>0.30099999999999999</c:v>
                </c:pt>
                <c:pt idx="258">
                  <c:v>0.30099999999999999</c:v>
                </c:pt>
                <c:pt idx="259">
                  <c:v>0.27300000000000002</c:v>
                </c:pt>
                <c:pt idx="260">
                  <c:v>0.246</c:v>
                </c:pt>
                <c:pt idx="261">
                  <c:v>0.246</c:v>
                </c:pt>
                <c:pt idx="262">
                  <c:v>0.30099999999999999</c:v>
                </c:pt>
                <c:pt idx="263">
                  <c:v>0.35599999999999998</c:v>
                </c:pt>
                <c:pt idx="264">
                  <c:v>0.38400000000000001</c:v>
                </c:pt>
                <c:pt idx="265">
                  <c:v>0.41199999999999998</c:v>
                </c:pt>
                <c:pt idx="266">
                  <c:v>0.41199999999999998</c:v>
                </c:pt>
                <c:pt idx="267">
                  <c:v>0.41199999999999998</c:v>
                </c:pt>
                <c:pt idx="268">
                  <c:v>0.38400000000000001</c:v>
                </c:pt>
                <c:pt idx="269">
                  <c:v>0.38400000000000001</c:v>
                </c:pt>
                <c:pt idx="270">
                  <c:v>0.38400000000000001</c:v>
                </c:pt>
                <c:pt idx="271">
                  <c:v>0.38400000000000001</c:v>
                </c:pt>
                <c:pt idx="272">
                  <c:v>0.35599999999999998</c:v>
                </c:pt>
                <c:pt idx="273">
                  <c:v>0.35599999999999998</c:v>
                </c:pt>
                <c:pt idx="274">
                  <c:v>0.32900000000000001</c:v>
                </c:pt>
                <c:pt idx="275">
                  <c:v>0.35599999999999998</c:v>
                </c:pt>
                <c:pt idx="276">
                  <c:v>0.38400000000000001</c:v>
                </c:pt>
                <c:pt idx="277">
                  <c:v>0.41199999999999998</c:v>
                </c:pt>
                <c:pt idx="278">
                  <c:v>0.27300000000000002</c:v>
                </c:pt>
                <c:pt idx="279">
                  <c:v>0.41199999999999998</c:v>
                </c:pt>
                <c:pt idx="280">
                  <c:v>0.46700000000000003</c:v>
                </c:pt>
                <c:pt idx="281">
                  <c:v>0.52200000000000002</c:v>
                </c:pt>
                <c:pt idx="282">
                  <c:v>0.55000000000000004</c:v>
                </c:pt>
                <c:pt idx="283">
                  <c:v>0.52200000000000002</c:v>
                </c:pt>
                <c:pt idx="284">
                  <c:v>0.46700000000000003</c:v>
                </c:pt>
                <c:pt idx="285">
                  <c:v>0.495</c:v>
                </c:pt>
                <c:pt idx="286">
                  <c:v>0.52200000000000002</c:v>
                </c:pt>
                <c:pt idx="287">
                  <c:v>0.52200000000000002</c:v>
                </c:pt>
                <c:pt idx="288">
                  <c:v>0.439</c:v>
                </c:pt>
                <c:pt idx="289">
                  <c:v>0.439</c:v>
                </c:pt>
                <c:pt idx="290">
                  <c:v>0.41199999999999998</c:v>
                </c:pt>
                <c:pt idx="291">
                  <c:v>0.52200000000000002</c:v>
                </c:pt>
                <c:pt idx="292">
                  <c:v>0.55000000000000004</c:v>
                </c:pt>
                <c:pt idx="293">
                  <c:v>0.57699999999999996</c:v>
                </c:pt>
                <c:pt idx="294">
                  <c:v>0.60499999999999998</c:v>
                </c:pt>
                <c:pt idx="295">
                  <c:v>0.63200000000000001</c:v>
                </c:pt>
                <c:pt idx="296">
                  <c:v>0.60499999999999998</c:v>
                </c:pt>
                <c:pt idx="297">
                  <c:v>0.57699999999999996</c:v>
                </c:pt>
                <c:pt idx="298">
                  <c:v>0.55000000000000004</c:v>
                </c:pt>
                <c:pt idx="299">
                  <c:v>0.495</c:v>
                </c:pt>
                <c:pt idx="300">
                  <c:v>0.495</c:v>
                </c:pt>
                <c:pt idx="301">
                  <c:v>0.41199999999999998</c:v>
                </c:pt>
                <c:pt idx="302">
                  <c:v>0.38400000000000001</c:v>
                </c:pt>
                <c:pt idx="303">
                  <c:v>0.38400000000000001</c:v>
                </c:pt>
                <c:pt idx="304">
                  <c:v>0.35599999999999998</c:v>
                </c:pt>
                <c:pt idx="305">
                  <c:v>0.30099999999999999</c:v>
                </c:pt>
                <c:pt idx="306">
                  <c:v>0.35599999999999998</c:v>
                </c:pt>
                <c:pt idx="307">
                  <c:v>0.439</c:v>
                </c:pt>
                <c:pt idx="308">
                  <c:v>0.46700000000000003</c:v>
                </c:pt>
                <c:pt idx="309">
                  <c:v>0.439</c:v>
                </c:pt>
                <c:pt idx="310">
                  <c:v>0.46700000000000003</c:v>
                </c:pt>
                <c:pt idx="311">
                  <c:v>0.46700000000000003</c:v>
                </c:pt>
                <c:pt idx="312">
                  <c:v>0.52200000000000002</c:v>
                </c:pt>
                <c:pt idx="313">
                  <c:v>0.52200000000000002</c:v>
                </c:pt>
                <c:pt idx="314">
                  <c:v>0.55000000000000004</c:v>
                </c:pt>
                <c:pt idx="315">
                  <c:v>0.52200000000000002</c:v>
                </c:pt>
                <c:pt idx="316">
                  <c:v>0.55000000000000004</c:v>
                </c:pt>
                <c:pt idx="317">
                  <c:v>0.57699999999999996</c:v>
                </c:pt>
                <c:pt idx="318">
                  <c:v>0.60499999999999998</c:v>
                </c:pt>
                <c:pt idx="319">
                  <c:v>0.63200000000000001</c:v>
                </c:pt>
                <c:pt idx="320">
                  <c:v>0.66</c:v>
                </c:pt>
                <c:pt idx="321">
                  <c:v>0.66</c:v>
                </c:pt>
                <c:pt idx="322">
                  <c:v>0.79700000000000004</c:v>
                </c:pt>
                <c:pt idx="323">
                  <c:v>0.90700000000000003</c:v>
                </c:pt>
                <c:pt idx="324">
                  <c:v>1.044</c:v>
                </c:pt>
                <c:pt idx="325">
                  <c:v>1.3979999999999999</c:v>
                </c:pt>
                <c:pt idx="326">
                  <c:v>1.6970000000000001</c:v>
                </c:pt>
                <c:pt idx="327">
                  <c:v>2.0209999999999999</c:v>
                </c:pt>
              </c:numCache>
            </c:numRef>
          </c:val>
        </c:ser>
        <c:ser>
          <c:idx val="2"/>
          <c:order val="2"/>
          <c:tx>
            <c:strRef>
              <c:f>'[S Fork Teton_upper.xlsx]charts'!$D$1</c:f>
              <c:strCache>
                <c:ptCount val="1"/>
                <c:pt idx="0">
                  <c:v>Min Temp, °C</c:v>
                </c:pt>
              </c:strCache>
            </c:strRef>
          </c:tx>
          <c:spPr>
            <a:solidFill>
              <a:sysClr val="window" lastClr="FFFFFF"/>
            </a:solidFill>
            <a:ln w="12700">
              <a:noFill/>
            </a:ln>
          </c:spPr>
          <c:cat>
            <c:numRef>
              <c:f>'[S Fork Teton_upper.xlsx]charts'!$A$2:$A$329</c:f>
              <c:numCache>
                <c:formatCode>m/d/yyyy</c:formatCode>
                <c:ptCount val="328"/>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numCache>
            </c:numRef>
          </c:cat>
          <c:val>
            <c:numRef>
              <c:f>'[S Fork Teton_upper.xlsx]charts'!$D$2:$D$329</c:f>
              <c:numCache>
                <c:formatCode>General</c:formatCode>
                <c:ptCount val="328"/>
                <c:pt idx="0">
                  <c:v>7.0149999999999997</c:v>
                </c:pt>
                <c:pt idx="1">
                  <c:v>5.6420000000000003</c:v>
                </c:pt>
                <c:pt idx="2">
                  <c:v>5.2309999999999999</c:v>
                </c:pt>
                <c:pt idx="3">
                  <c:v>6.0259999999999998</c:v>
                </c:pt>
                <c:pt idx="4">
                  <c:v>4.0110000000000001</c:v>
                </c:pt>
                <c:pt idx="5">
                  <c:v>4.5060000000000002</c:v>
                </c:pt>
                <c:pt idx="6">
                  <c:v>6.0259999999999998</c:v>
                </c:pt>
                <c:pt idx="7">
                  <c:v>6.9649999999999999</c:v>
                </c:pt>
                <c:pt idx="8">
                  <c:v>6.4580000000000002</c:v>
                </c:pt>
                <c:pt idx="9">
                  <c:v>7.1420000000000003</c:v>
                </c:pt>
                <c:pt idx="10">
                  <c:v>7.0659999999999998</c:v>
                </c:pt>
                <c:pt idx="11">
                  <c:v>4.2720000000000002</c:v>
                </c:pt>
                <c:pt idx="12">
                  <c:v>3.4590000000000001</c:v>
                </c:pt>
                <c:pt idx="13">
                  <c:v>3.1419999999999999</c:v>
                </c:pt>
                <c:pt idx="14">
                  <c:v>3.512</c:v>
                </c:pt>
                <c:pt idx="15">
                  <c:v>3.9319999999999999</c:v>
                </c:pt>
                <c:pt idx="16">
                  <c:v>3.9580000000000002</c:v>
                </c:pt>
                <c:pt idx="17">
                  <c:v>2.93</c:v>
                </c:pt>
                <c:pt idx="18">
                  <c:v>2.0209999999999999</c:v>
                </c:pt>
                <c:pt idx="19">
                  <c:v>3.617</c:v>
                </c:pt>
                <c:pt idx="20">
                  <c:v>5.1539999999999999</c:v>
                </c:pt>
                <c:pt idx="21">
                  <c:v>6.56</c:v>
                </c:pt>
                <c:pt idx="22">
                  <c:v>4.5579999999999998</c:v>
                </c:pt>
                <c:pt idx="23">
                  <c:v>4.3760000000000003</c:v>
                </c:pt>
                <c:pt idx="24">
                  <c:v>6.1280000000000001</c:v>
                </c:pt>
                <c:pt idx="25">
                  <c:v>7.0410000000000004</c:v>
                </c:pt>
                <c:pt idx="26">
                  <c:v>2.8769999999999998</c:v>
                </c:pt>
                <c:pt idx="27">
                  <c:v>4.3239999999999998</c:v>
                </c:pt>
                <c:pt idx="28">
                  <c:v>5.6159999999999997</c:v>
                </c:pt>
                <c:pt idx="29">
                  <c:v>6.1280000000000001</c:v>
                </c:pt>
                <c:pt idx="30">
                  <c:v>5.3079999999999998</c:v>
                </c:pt>
                <c:pt idx="31">
                  <c:v>3.2210000000000001</c:v>
                </c:pt>
                <c:pt idx="32">
                  <c:v>0.38400000000000001</c:v>
                </c:pt>
                <c:pt idx="33">
                  <c:v>0.82499999999999996</c:v>
                </c:pt>
                <c:pt idx="34">
                  <c:v>0.98899999999999999</c:v>
                </c:pt>
                <c:pt idx="35">
                  <c:v>1.859</c:v>
                </c:pt>
                <c:pt idx="36">
                  <c:v>2.956</c:v>
                </c:pt>
                <c:pt idx="37">
                  <c:v>3.5379999999999998</c:v>
                </c:pt>
                <c:pt idx="38">
                  <c:v>3.9060000000000001</c:v>
                </c:pt>
                <c:pt idx="39">
                  <c:v>4.22</c:v>
                </c:pt>
                <c:pt idx="40">
                  <c:v>3.827</c:v>
                </c:pt>
                <c:pt idx="41">
                  <c:v>2.9830000000000001</c:v>
                </c:pt>
                <c:pt idx="42">
                  <c:v>5.0999999999999997E-2</c:v>
                </c:pt>
                <c:pt idx="43">
                  <c:v>0.57699999999999996</c:v>
                </c:pt>
                <c:pt idx="44">
                  <c:v>0.35599999999999998</c:v>
                </c:pt>
                <c:pt idx="45">
                  <c:v>0.30099999999999999</c:v>
                </c:pt>
                <c:pt idx="46">
                  <c:v>0.88</c:v>
                </c:pt>
                <c:pt idx="47">
                  <c:v>1.859</c:v>
                </c:pt>
                <c:pt idx="48">
                  <c:v>2.85</c:v>
                </c:pt>
                <c:pt idx="49">
                  <c:v>2.4769999999999999</c:v>
                </c:pt>
                <c:pt idx="50">
                  <c:v>2.7440000000000002</c:v>
                </c:pt>
                <c:pt idx="51">
                  <c:v>3.5379999999999998</c:v>
                </c:pt>
                <c:pt idx="52">
                  <c:v>4.7919999999999998</c:v>
                </c:pt>
                <c:pt idx="53">
                  <c:v>4.6879999999999997</c:v>
                </c:pt>
                <c:pt idx="54">
                  <c:v>2.5840000000000001</c:v>
                </c:pt>
                <c:pt idx="55">
                  <c:v>2.5840000000000001</c:v>
                </c:pt>
                <c:pt idx="56">
                  <c:v>2.7440000000000002</c:v>
                </c:pt>
                <c:pt idx="57">
                  <c:v>5.2309999999999999</c:v>
                </c:pt>
                <c:pt idx="58">
                  <c:v>2.823</c:v>
                </c:pt>
                <c:pt idx="59">
                  <c:v>3.2210000000000001</c:v>
                </c:pt>
                <c:pt idx="60">
                  <c:v>2.77</c:v>
                </c:pt>
                <c:pt idx="61">
                  <c:v>1.615</c:v>
                </c:pt>
                <c:pt idx="62">
                  <c:v>2.7440000000000002</c:v>
                </c:pt>
                <c:pt idx="63">
                  <c:v>1.724</c:v>
                </c:pt>
                <c:pt idx="64">
                  <c:v>3.8540000000000001</c:v>
                </c:pt>
                <c:pt idx="65">
                  <c:v>2.1549999999999998</c:v>
                </c:pt>
                <c:pt idx="66">
                  <c:v>2.5299999999999998</c:v>
                </c:pt>
                <c:pt idx="67">
                  <c:v>1.2889999999999999</c:v>
                </c:pt>
                <c:pt idx="68">
                  <c:v>0.16300000000000001</c:v>
                </c:pt>
                <c:pt idx="69">
                  <c:v>0.74199999999999999</c:v>
                </c:pt>
                <c:pt idx="70">
                  <c:v>1.1259999999999999</c:v>
                </c:pt>
                <c:pt idx="71">
                  <c:v>0.82499999999999996</c:v>
                </c:pt>
                <c:pt idx="72">
                  <c:v>1.1259999999999999</c:v>
                </c:pt>
                <c:pt idx="73">
                  <c:v>1.5609999999999999</c:v>
                </c:pt>
                <c:pt idx="74">
                  <c:v>3.8540000000000001</c:v>
                </c:pt>
                <c:pt idx="75">
                  <c:v>1.67</c:v>
                </c:pt>
                <c:pt idx="76">
                  <c:v>0.52200000000000002</c:v>
                </c:pt>
                <c:pt idx="77">
                  <c:v>-4.0000000000000001E-3</c:v>
                </c:pt>
                <c:pt idx="78">
                  <c:v>0.35599999999999998</c:v>
                </c:pt>
                <c:pt idx="79">
                  <c:v>2.4E-2</c:v>
                </c:pt>
                <c:pt idx="80">
                  <c:v>-4.0000000000000001E-3</c:v>
                </c:pt>
                <c:pt idx="81">
                  <c:v>2.4E-2</c:v>
                </c:pt>
                <c:pt idx="82">
                  <c:v>-4.0000000000000001E-3</c:v>
                </c:pt>
                <c:pt idx="83">
                  <c:v>-4.0000000000000001E-3</c:v>
                </c:pt>
                <c:pt idx="84">
                  <c:v>-4.0000000000000001E-3</c:v>
                </c:pt>
                <c:pt idx="85">
                  <c:v>2.4E-2</c:v>
                </c:pt>
                <c:pt idx="86">
                  <c:v>2.4E-2</c:v>
                </c:pt>
                <c:pt idx="87">
                  <c:v>2.4E-2</c:v>
                </c:pt>
                <c:pt idx="88">
                  <c:v>0.107</c:v>
                </c:pt>
                <c:pt idx="89">
                  <c:v>0.13500000000000001</c:v>
                </c:pt>
                <c:pt idx="90">
                  <c:v>0.107</c:v>
                </c:pt>
                <c:pt idx="91">
                  <c:v>0.13500000000000001</c:v>
                </c:pt>
                <c:pt idx="92">
                  <c:v>0.16300000000000001</c:v>
                </c:pt>
                <c:pt idx="93">
                  <c:v>0.246</c:v>
                </c:pt>
                <c:pt idx="94">
                  <c:v>0.30099999999999999</c:v>
                </c:pt>
                <c:pt idx="95">
                  <c:v>0.32900000000000001</c:v>
                </c:pt>
                <c:pt idx="96">
                  <c:v>0.246</c:v>
                </c:pt>
                <c:pt idx="97">
                  <c:v>0.30099999999999999</c:v>
                </c:pt>
                <c:pt idx="98">
                  <c:v>0.41199999999999998</c:v>
                </c:pt>
                <c:pt idx="99">
                  <c:v>0.19</c:v>
                </c:pt>
                <c:pt idx="100">
                  <c:v>0.246</c:v>
                </c:pt>
                <c:pt idx="101">
                  <c:v>0.46700000000000003</c:v>
                </c:pt>
                <c:pt idx="102">
                  <c:v>0.439</c:v>
                </c:pt>
                <c:pt idx="103">
                  <c:v>0.52200000000000002</c:v>
                </c:pt>
                <c:pt idx="104">
                  <c:v>0.38400000000000001</c:v>
                </c:pt>
                <c:pt idx="105">
                  <c:v>0.19</c:v>
                </c:pt>
                <c:pt idx="106">
                  <c:v>0.19</c:v>
                </c:pt>
                <c:pt idx="107">
                  <c:v>0.32900000000000001</c:v>
                </c:pt>
                <c:pt idx="108">
                  <c:v>0.41199999999999998</c:v>
                </c:pt>
                <c:pt idx="109">
                  <c:v>0.52200000000000002</c:v>
                </c:pt>
                <c:pt idx="110">
                  <c:v>0.52200000000000002</c:v>
                </c:pt>
                <c:pt idx="111">
                  <c:v>0.55000000000000004</c:v>
                </c:pt>
                <c:pt idx="112">
                  <c:v>0.46700000000000003</c:v>
                </c:pt>
                <c:pt idx="113">
                  <c:v>0.46700000000000003</c:v>
                </c:pt>
                <c:pt idx="114">
                  <c:v>0.495</c:v>
                </c:pt>
                <c:pt idx="115">
                  <c:v>0.55000000000000004</c:v>
                </c:pt>
                <c:pt idx="116">
                  <c:v>0.57699999999999996</c:v>
                </c:pt>
                <c:pt idx="117">
                  <c:v>0.60499999999999998</c:v>
                </c:pt>
                <c:pt idx="118">
                  <c:v>0.60499999999999998</c:v>
                </c:pt>
                <c:pt idx="119">
                  <c:v>0.63200000000000001</c:v>
                </c:pt>
                <c:pt idx="120">
                  <c:v>0.60499999999999998</c:v>
                </c:pt>
                <c:pt idx="121">
                  <c:v>0.60499999999999998</c:v>
                </c:pt>
                <c:pt idx="122">
                  <c:v>0.57699999999999996</c:v>
                </c:pt>
                <c:pt idx="123">
                  <c:v>0.55000000000000004</c:v>
                </c:pt>
                <c:pt idx="124">
                  <c:v>0.52200000000000002</c:v>
                </c:pt>
                <c:pt idx="125">
                  <c:v>0.495</c:v>
                </c:pt>
                <c:pt idx="126">
                  <c:v>0.46700000000000003</c:v>
                </c:pt>
                <c:pt idx="127">
                  <c:v>0.46700000000000003</c:v>
                </c:pt>
                <c:pt idx="128">
                  <c:v>0.439</c:v>
                </c:pt>
                <c:pt idx="129">
                  <c:v>0.46700000000000003</c:v>
                </c:pt>
                <c:pt idx="130">
                  <c:v>0.46700000000000003</c:v>
                </c:pt>
                <c:pt idx="131">
                  <c:v>0.46700000000000003</c:v>
                </c:pt>
                <c:pt idx="132">
                  <c:v>0.46700000000000003</c:v>
                </c:pt>
                <c:pt idx="133">
                  <c:v>0.46700000000000003</c:v>
                </c:pt>
                <c:pt idx="134">
                  <c:v>0.46700000000000003</c:v>
                </c:pt>
                <c:pt idx="135">
                  <c:v>0.46700000000000003</c:v>
                </c:pt>
                <c:pt idx="136">
                  <c:v>0.46700000000000003</c:v>
                </c:pt>
                <c:pt idx="137">
                  <c:v>0.439</c:v>
                </c:pt>
                <c:pt idx="138">
                  <c:v>0.439</c:v>
                </c:pt>
                <c:pt idx="139">
                  <c:v>0.439</c:v>
                </c:pt>
                <c:pt idx="140">
                  <c:v>0.41199999999999998</c:v>
                </c:pt>
                <c:pt idx="141">
                  <c:v>0.41199999999999998</c:v>
                </c:pt>
                <c:pt idx="142">
                  <c:v>0.41199999999999998</c:v>
                </c:pt>
                <c:pt idx="143">
                  <c:v>0.41199999999999998</c:v>
                </c:pt>
                <c:pt idx="144">
                  <c:v>0.41199999999999998</c:v>
                </c:pt>
                <c:pt idx="145">
                  <c:v>0.41199999999999998</c:v>
                </c:pt>
                <c:pt idx="146">
                  <c:v>0.41199999999999998</c:v>
                </c:pt>
                <c:pt idx="147">
                  <c:v>0.439</c:v>
                </c:pt>
                <c:pt idx="148">
                  <c:v>0.41199999999999998</c:v>
                </c:pt>
                <c:pt idx="149">
                  <c:v>0.41199999999999998</c:v>
                </c:pt>
                <c:pt idx="150">
                  <c:v>0.439</c:v>
                </c:pt>
                <c:pt idx="151">
                  <c:v>0.439</c:v>
                </c:pt>
                <c:pt idx="152">
                  <c:v>0.439</c:v>
                </c:pt>
                <c:pt idx="153">
                  <c:v>0.439</c:v>
                </c:pt>
                <c:pt idx="154">
                  <c:v>0.41199999999999998</c:v>
                </c:pt>
                <c:pt idx="155">
                  <c:v>0.41199999999999998</c:v>
                </c:pt>
                <c:pt idx="156">
                  <c:v>0.41199999999999998</c:v>
                </c:pt>
                <c:pt idx="157">
                  <c:v>0.41199999999999998</c:v>
                </c:pt>
                <c:pt idx="158">
                  <c:v>0.41199999999999998</c:v>
                </c:pt>
                <c:pt idx="159">
                  <c:v>0.41199999999999998</c:v>
                </c:pt>
                <c:pt idx="160">
                  <c:v>0.41199999999999998</c:v>
                </c:pt>
                <c:pt idx="161">
                  <c:v>0.41199999999999998</c:v>
                </c:pt>
                <c:pt idx="162">
                  <c:v>0.41199999999999998</c:v>
                </c:pt>
                <c:pt idx="163">
                  <c:v>0.38400000000000001</c:v>
                </c:pt>
                <c:pt idx="164">
                  <c:v>0.38400000000000001</c:v>
                </c:pt>
                <c:pt idx="165">
                  <c:v>0.38400000000000001</c:v>
                </c:pt>
                <c:pt idx="166">
                  <c:v>0.38400000000000001</c:v>
                </c:pt>
                <c:pt idx="167">
                  <c:v>0.38400000000000001</c:v>
                </c:pt>
                <c:pt idx="168">
                  <c:v>0.35599999999999998</c:v>
                </c:pt>
                <c:pt idx="169">
                  <c:v>0.35599999999999998</c:v>
                </c:pt>
                <c:pt idx="170">
                  <c:v>0.35599999999999998</c:v>
                </c:pt>
                <c:pt idx="171">
                  <c:v>0.35599999999999998</c:v>
                </c:pt>
                <c:pt idx="172">
                  <c:v>0.35599999999999998</c:v>
                </c:pt>
                <c:pt idx="173">
                  <c:v>0.35599999999999998</c:v>
                </c:pt>
                <c:pt idx="174">
                  <c:v>0.35599999999999998</c:v>
                </c:pt>
                <c:pt idx="175">
                  <c:v>0.35599999999999998</c:v>
                </c:pt>
                <c:pt idx="176">
                  <c:v>0.35599999999999998</c:v>
                </c:pt>
                <c:pt idx="177">
                  <c:v>0.35599999999999998</c:v>
                </c:pt>
                <c:pt idx="178">
                  <c:v>0.35599999999999998</c:v>
                </c:pt>
                <c:pt idx="179">
                  <c:v>0.35599999999999998</c:v>
                </c:pt>
                <c:pt idx="180">
                  <c:v>0.32900000000000001</c:v>
                </c:pt>
                <c:pt idx="181">
                  <c:v>0.32900000000000001</c:v>
                </c:pt>
                <c:pt idx="182">
                  <c:v>0.32900000000000001</c:v>
                </c:pt>
                <c:pt idx="183">
                  <c:v>0.32900000000000001</c:v>
                </c:pt>
                <c:pt idx="184">
                  <c:v>0.32900000000000001</c:v>
                </c:pt>
                <c:pt idx="185">
                  <c:v>0.32900000000000001</c:v>
                </c:pt>
                <c:pt idx="186">
                  <c:v>0.32900000000000001</c:v>
                </c:pt>
                <c:pt idx="187">
                  <c:v>0.32900000000000001</c:v>
                </c:pt>
                <c:pt idx="188">
                  <c:v>0.32900000000000001</c:v>
                </c:pt>
                <c:pt idx="189">
                  <c:v>0.32900000000000001</c:v>
                </c:pt>
                <c:pt idx="190">
                  <c:v>0.32900000000000001</c:v>
                </c:pt>
                <c:pt idx="191">
                  <c:v>0.32900000000000001</c:v>
                </c:pt>
                <c:pt idx="192">
                  <c:v>0.32900000000000001</c:v>
                </c:pt>
                <c:pt idx="193">
                  <c:v>0.32900000000000001</c:v>
                </c:pt>
                <c:pt idx="194">
                  <c:v>0.32900000000000001</c:v>
                </c:pt>
                <c:pt idx="195">
                  <c:v>0.32900000000000001</c:v>
                </c:pt>
                <c:pt idx="196">
                  <c:v>0.32900000000000001</c:v>
                </c:pt>
                <c:pt idx="197">
                  <c:v>0.30099999999999999</c:v>
                </c:pt>
                <c:pt idx="198">
                  <c:v>0.30099999999999999</c:v>
                </c:pt>
                <c:pt idx="199">
                  <c:v>0.30099999999999999</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0.30099999999999999</c:v>
                </c:pt>
                <c:pt idx="219">
                  <c:v>0.30099999999999999</c:v>
                </c:pt>
                <c:pt idx="220">
                  <c:v>0.30099999999999999</c:v>
                </c:pt>
                <c:pt idx="221">
                  <c:v>0.30099999999999999</c:v>
                </c:pt>
                <c:pt idx="222">
                  <c:v>0.27300000000000002</c:v>
                </c:pt>
                <c:pt idx="223">
                  <c:v>0.27300000000000002</c:v>
                </c:pt>
                <c:pt idx="224">
                  <c:v>0.27300000000000002</c:v>
                </c:pt>
                <c:pt idx="225">
                  <c:v>0.27300000000000002</c:v>
                </c:pt>
                <c:pt idx="226">
                  <c:v>0.27300000000000002</c:v>
                </c:pt>
                <c:pt idx="227">
                  <c:v>0.27300000000000002</c:v>
                </c:pt>
                <c:pt idx="228">
                  <c:v>0.27300000000000002</c:v>
                </c:pt>
                <c:pt idx="229">
                  <c:v>0.27300000000000002</c:v>
                </c:pt>
                <c:pt idx="230">
                  <c:v>0.27300000000000002</c:v>
                </c:pt>
                <c:pt idx="231">
                  <c:v>0.27300000000000002</c:v>
                </c:pt>
                <c:pt idx="232">
                  <c:v>0.27300000000000002</c:v>
                </c:pt>
                <c:pt idx="233">
                  <c:v>0.27300000000000002</c:v>
                </c:pt>
                <c:pt idx="234">
                  <c:v>0.27300000000000002</c:v>
                </c:pt>
                <c:pt idx="235">
                  <c:v>0.27300000000000002</c:v>
                </c:pt>
                <c:pt idx="236">
                  <c:v>0.27300000000000002</c:v>
                </c:pt>
                <c:pt idx="237">
                  <c:v>0.27300000000000002</c:v>
                </c:pt>
                <c:pt idx="238">
                  <c:v>0.246</c:v>
                </c:pt>
                <c:pt idx="239">
                  <c:v>0.246</c:v>
                </c:pt>
                <c:pt idx="240">
                  <c:v>0.246</c:v>
                </c:pt>
                <c:pt idx="241">
                  <c:v>0.246</c:v>
                </c:pt>
                <c:pt idx="242">
                  <c:v>0.246</c:v>
                </c:pt>
                <c:pt idx="243">
                  <c:v>0.246</c:v>
                </c:pt>
                <c:pt idx="244">
                  <c:v>0.246</c:v>
                </c:pt>
                <c:pt idx="245">
                  <c:v>0.246</c:v>
                </c:pt>
                <c:pt idx="246">
                  <c:v>0.246</c:v>
                </c:pt>
                <c:pt idx="247">
                  <c:v>0.19</c:v>
                </c:pt>
                <c:pt idx="248">
                  <c:v>0.16300000000000001</c:v>
                </c:pt>
                <c:pt idx="249">
                  <c:v>0.218</c:v>
                </c:pt>
                <c:pt idx="250">
                  <c:v>0.246</c:v>
                </c:pt>
                <c:pt idx="251">
                  <c:v>0.246</c:v>
                </c:pt>
                <c:pt idx="252">
                  <c:v>0.16300000000000001</c:v>
                </c:pt>
                <c:pt idx="253">
                  <c:v>0.246</c:v>
                </c:pt>
                <c:pt idx="254">
                  <c:v>0.246</c:v>
                </c:pt>
                <c:pt idx="255">
                  <c:v>0.27300000000000002</c:v>
                </c:pt>
                <c:pt idx="256">
                  <c:v>0.27300000000000002</c:v>
                </c:pt>
                <c:pt idx="257">
                  <c:v>0.27300000000000002</c:v>
                </c:pt>
                <c:pt idx="258">
                  <c:v>0.27300000000000002</c:v>
                </c:pt>
                <c:pt idx="259">
                  <c:v>0.107</c:v>
                </c:pt>
                <c:pt idx="260">
                  <c:v>7.9000000000000001E-2</c:v>
                </c:pt>
                <c:pt idx="261">
                  <c:v>7.9000000000000001E-2</c:v>
                </c:pt>
                <c:pt idx="262">
                  <c:v>0.13500000000000001</c:v>
                </c:pt>
                <c:pt idx="263">
                  <c:v>0.218</c:v>
                </c:pt>
                <c:pt idx="264">
                  <c:v>0.35599999999999998</c:v>
                </c:pt>
                <c:pt idx="265">
                  <c:v>0.38400000000000001</c:v>
                </c:pt>
                <c:pt idx="266">
                  <c:v>0.38400000000000001</c:v>
                </c:pt>
                <c:pt idx="267">
                  <c:v>0.38400000000000001</c:v>
                </c:pt>
                <c:pt idx="268">
                  <c:v>0.38400000000000001</c:v>
                </c:pt>
                <c:pt idx="269">
                  <c:v>0.38400000000000001</c:v>
                </c:pt>
                <c:pt idx="270">
                  <c:v>0.38400000000000001</c:v>
                </c:pt>
                <c:pt idx="271">
                  <c:v>0.30099999999999999</c:v>
                </c:pt>
                <c:pt idx="272">
                  <c:v>0.13500000000000001</c:v>
                </c:pt>
                <c:pt idx="273">
                  <c:v>5.0999999999999997E-2</c:v>
                </c:pt>
                <c:pt idx="274">
                  <c:v>5.0999999999999997E-2</c:v>
                </c:pt>
                <c:pt idx="275">
                  <c:v>0.19</c:v>
                </c:pt>
                <c:pt idx="276">
                  <c:v>0.19</c:v>
                </c:pt>
                <c:pt idx="277">
                  <c:v>0.13500000000000001</c:v>
                </c:pt>
                <c:pt idx="278">
                  <c:v>0.107</c:v>
                </c:pt>
                <c:pt idx="279">
                  <c:v>0.218</c:v>
                </c:pt>
                <c:pt idx="280">
                  <c:v>0.41199999999999998</c:v>
                </c:pt>
                <c:pt idx="281">
                  <c:v>0.46700000000000003</c:v>
                </c:pt>
                <c:pt idx="282">
                  <c:v>0.495</c:v>
                </c:pt>
                <c:pt idx="283">
                  <c:v>0.41199999999999998</c:v>
                </c:pt>
                <c:pt idx="284">
                  <c:v>0.38400000000000001</c:v>
                </c:pt>
                <c:pt idx="285">
                  <c:v>0.46700000000000003</c:v>
                </c:pt>
                <c:pt idx="286">
                  <c:v>0.495</c:v>
                </c:pt>
                <c:pt idx="287">
                  <c:v>0.439</c:v>
                </c:pt>
                <c:pt idx="288">
                  <c:v>0.27300000000000002</c:v>
                </c:pt>
                <c:pt idx="289">
                  <c:v>0.27300000000000002</c:v>
                </c:pt>
                <c:pt idx="290">
                  <c:v>0.246</c:v>
                </c:pt>
                <c:pt idx="291">
                  <c:v>0.41199999999999998</c:v>
                </c:pt>
                <c:pt idx="292">
                  <c:v>0.495</c:v>
                </c:pt>
                <c:pt idx="293">
                  <c:v>0.55000000000000004</c:v>
                </c:pt>
                <c:pt idx="294">
                  <c:v>0.57699999999999996</c:v>
                </c:pt>
                <c:pt idx="295">
                  <c:v>0.60499999999999998</c:v>
                </c:pt>
                <c:pt idx="296">
                  <c:v>0.57699999999999996</c:v>
                </c:pt>
                <c:pt idx="297">
                  <c:v>0.52200000000000002</c:v>
                </c:pt>
                <c:pt idx="298">
                  <c:v>0.46700000000000003</c:v>
                </c:pt>
                <c:pt idx="299">
                  <c:v>0.439</c:v>
                </c:pt>
                <c:pt idx="300">
                  <c:v>0.246</c:v>
                </c:pt>
                <c:pt idx="301">
                  <c:v>0.13500000000000001</c:v>
                </c:pt>
                <c:pt idx="302">
                  <c:v>0.107</c:v>
                </c:pt>
                <c:pt idx="303">
                  <c:v>0.13500000000000001</c:v>
                </c:pt>
                <c:pt idx="304">
                  <c:v>0.19</c:v>
                </c:pt>
                <c:pt idx="305">
                  <c:v>0.19</c:v>
                </c:pt>
                <c:pt idx="306">
                  <c:v>0.16300000000000001</c:v>
                </c:pt>
                <c:pt idx="307">
                  <c:v>0.30099999999999999</c:v>
                </c:pt>
                <c:pt idx="308">
                  <c:v>0.30099999999999999</c:v>
                </c:pt>
                <c:pt idx="309">
                  <c:v>0.16300000000000001</c:v>
                </c:pt>
                <c:pt idx="310">
                  <c:v>0.27300000000000002</c:v>
                </c:pt>
                <c:pt idx="311">
                  <c:v>0.41199999999999998</c:v>
                </c:pt>
                <c:pt idx="312">
                  <c:v>0.439</c:v>
                </c:pt>
                <c:pt idx="313">
                  <c:v>0.439</c:v>
                </c:pt>
                <c:pt idx="314">
                  <c:v>0.41199999999999998</c:v>
                </c:pt>
                <c:pt idx="315">
                  <c:v>0.30099999999999999</c:v>
                </c:pt>
                <c:pt idx="316">
                  <c:v>0.35599999999999998</c:v>
                </c:pt>
                <c:pt idx="317">
                  <c:v>0.30099999999999999</c:v>
                </c:pt>
                <c:pt idx="318">
                  <c:v>0.246</c:v>
                </c:pt>
                <c:pt idx="319">
                  <c:v>0.38400000000000001</c:v>
                </c:pt>
                <c:pt idx="320">
                  <c:v>0.32900000000000001</c:v>
                </c:pt>
                <c:pt idx="321">
                  <c:v>0.16300000000000001</c:v>
                </c:pt>
                <c:pt idx="322">
                  <c:v>0.38400000000000001</c:v>
                </c:pt>
                <c:pt idx="323">
                  <c:v>0.30099999999999999</c:v>
                </c:pt>
                <c:pt idx="324">
                  <c:v>0.41199999999999998</c:v>
                </c:pt>
                <c:pt idx="325">
                  <c:v>0.46700000000000003</c:v>
                </c:pt>
                <c:pt idx="326">
                  <c:v>0.52200000000000002</c:v>
                </c:pt>
                <c:pt idx="327">
                  <c:v>0.55000000000000004</c:v>
                </c:pt>
              </c:numCache>
            </c:numRef>
          </c:val>
        </c:ser>
        <c:dLbls>
          <c:showLegendKey val="0"/>
          <c:showVal val="0"/>
          <c:showCatName val="0"/>
          <c:showSerName val="0"/>
          <c:showPercent val="0"/>
          <c:showBubbleSize val="0"/>
        </c:dLbls>
        <c:axId val="67796552"/>
        <c:axId val="67796944"/>
      </c:areaChart>
      <c:lineChart>
        <c:grouping val="standard"/>
        <c:varyColors val="0"/>
        <c:ser>
          <c:idx val="1"/>
          <c:order val="1"/>
          <c:tx>
            <c:strRef>
              <c:f>'[S Fork Teton_upper.xlsx]charts'!$C$1</c:f>
              <c:strCache>
                <c:ptCount val="1"/>
                <c:pt idx="0">
                  <c:v>Average Temp, °C</c:v>
                </c:pt>
              </c:strCache>
            </c:strRef>
          </c:tx>
          <c:spPr>
            <a:ln w="12700">
              <a:solidFill>
                <a:sysClr val="windowText" lastClr="000000"/>
              </a:solidFill>
            </a:ln>
          </c:spPr>
          <c:marker>
            <c:symbol val="none"/>
          </c:marker>
          <c:cat>
            <c:numRef>
              <c:f>'[S Fork Teton_upper.xlsx]charts'!$A$2:$A$329</c:f>
              <c:numCache>
                <c:formatCode>m/d/yyyy</c:formatCode>
                <c:ptCount val="328"/>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numCache>
            </c:numRef>
          </c:cat>
          <c:val>
            <c:numRef>
              <c:f>'[S Fork Teton_upper.xlsx]charts'!$C$2:$C$329</c:f>
              <c:numCache>
                <c:formatCode>General</c:formatCode>
                <c:ptCount val="328"/>
                <c:pt idx="0">
                  <c:v>8.3977142857142848</c:v>
                </c:pt>
                <c:pt idx="1">
                  <c:v>8.8923333333333332</c:v>
                </c:pt>
                <c:pt idx="2">
                  <c:v>8.6692083333333336</c:v>
                </c:pt>
                <c:pt idx="3">
                  <c:v>6.8491250000000008</c:v>
                </c:pt>
                <c:pt idx="4">
                  <c:v>9.3583750000000006</c:v>
                </c:pt>
                <c:pt idx="5">
                  <c:v>9.5185833333333338</c:v>
                </c:pt>
                <c:pt idx="6">
                  <c:v>10.393625</c:v>
                </c:pt>
                <c:pt idx="7">
                  <c:v>10.399291666666668</c:v>
                </c:pt>
                <c:pt idx="8">
                  <c:v>10.608666666666664</c:v>
                </c:pt>
                <c:pt idx="9">
                  <c:v>10.219791666666667</c:v>
                </c:pt>
                <c:pt idx="10">
                  <c:v>11.093291666666666</c:v>
                </c:pt>
                <c:pt idx="11">
                  <c:v>8.7058750000000007</c:v>
                </c:pt>
                <c:pt idx="12">
                  <c:v>7.7780416666666667</c:v>
                </c:pt>
                <c:pt idx="13">
                  <c:v>6.6106666666666669</c:v>
                </c:pt>
                <c:pt idx="14">
                  <c:v>7.9554166666666646</c:v>
                </c:pt>
                <c:pt idx="15">
                  <c:v>8.5635416666666675</c:v>
                </c:pt>
                <c:pt idx="16">
                  <c:v>7.634125</c:v>
                </c:pt>
                <c:pt idx="17">
                  <c:v>7.2897916666666687</c:v>
                </c:pt>
                <c:pt idx="18">
                  <c:v>7.5491250000000001</c:v>
                </c:pt>
                <c:pt idx="19">
                  <c:v>8.3490000000000002</c:v>
                </c:pt>
                <c:pt idx="20">
                  <c:v>9.0525000000000002</c:v>
                </c:pt>
                <c:pt idx="21">
                  <c:v>7.8605833333333335</c:v>
                </c:pt>
                <c:pt idx="22">
                  <c:v>8.9651249999999987</c:v>
                </c:pt>
                <c:pt idx="23">
                  <c:v>9.4154583333333335</c:v>
                </c:pt>
                <c:pt idx="24">
                  <c:v>9.4787083333333335</c:v>
                </c:pt>
                <c:pt idx="25">
                  <c:v>9.6190833333333323</c:v>
                </c:pt>
                <c:pt idx="26">
                  <c:v>7.4892499999999993</c:v>
                </c:pt>
                <c:pt idx="27">
                  <c:v>8.5487916666666663</c:v>
                </c:pt>
                <c:pt idx="28">
                  <c:v>9.1235416666666662</c:v>
                </c:pt>
                <c:pt idx="29">
                  <c:v>9.1044166666666673</c:v>
                </c:pt>
                <c:pt idx="30">
                  <c:v>8.1232916666666686</c:v>
                </c:pt>
                <c:pt idx="31">
                  <c:v>6.6293333333333324</c:v>
                </c:pt>
                <c:pt idx="32">
                  <c:v>4.0018333333333338</c:v>
                </c:pt>
                <c:pt idx="33">
                  <c:v>4.8154583333333338</c:v>
                </c:pt>
                <c:pt idx="34">
                  <c:v>5.4491666666666667</c:v>
                </c:pt>
                <c:pt idx="35">
                  <c:v>6.578875</c:v>
                </c:pt>
                <c:pt idx="36">
                  <c:v>7.5867499999999986</c:v>
                </c:pt>
                <c:pt idx="37">
                  <c:v>8.2029583333333331</c:v>
                </c:pt>
                <c:pt idx="38">
                  <c:v>8.351208333333334</c:v>
                </c:pt>
                <c:pt idx="39">
                  <c:v>7.6244583333333331</c:v>
                </c:pt>
                <c:pt idx="40">
                  <c:v>6.8079583333333353</c:v>
                </c:pt>
                <c:pt idx="41">
                  <c:v>5.0018750000000001</c:v>
                </c:pt>
                <c:pt idx="42">
                  <c:v>1.8088333333333326</c:v>
                </c:pt>
                <c:pt idx="43">
                  <c:v>1.7278333333333329</c:v>
                </c:pt>
                <c:pt idx="44">
                  <c:v>3.04725</c:v>
                </c:pt>
                <c:pt idx="45">
                  <c:v>3.6562916666666676</c:v>
                </c:pt>
                <c:pt idx="46">
                  <c:v>4.7220000000000004</c:v>
                </c:pt>
                <c:pt idx="47">
                  <c:v>6.0073749999999997</c:v>
                </c:pt>
                <c:pt idx="48">
                  <c:v>6.8954166666666659</c:v>
                </c:pt>
                <c:pt idx="49">
                  <c:v>6.5375416666666659</c:v>
                </c:pt>
                <c:pt idx="50">
                  <c:v>6.7255833333333337</c:v>
                </c:pt>
                <c:pt idx="51">
                  <c:v>7.2403749999999993</c:v>
                </c:pt>
                <c:pt idx="52">
                  <c:v>7.3214999999999995</c:v>
                </c:pt>
                <c:pt idx="53">
                  <c:v>6.5965000000000016</c:v>
                </c:pt>
                <c:pt idx="54">
                  <c:v>5.9600000000000009</c:v>
                </c:pt>
                <c:pt idx="55">
                  <c:v>6.077375</c:v>
                </c:pt>
                <c:pt idx="56">
                  <c:v>6.1535833333333336</c:v>
                </c:pt>
                <c:pt idx="57">
                  <c:v>7.3727916666666644</c:v>
                </c:pt>
                <c:pt idx="58">
                  <c:v>5.0877499999999998</c:v>
                </c:pt>
                <c:pt idx="59">
                  <c:v>4.0794583333333323</c:v>
                </c:pt>
                <c:pt idx="60">
                  <c:v>4.3597083333333329</c:v>
                </c:pt>
                <c:pt idx="61">
                  <c:v>5.2067500000000004</c:v>
                </c:pt>
                <c:pt idx="62">
                  <c:v>4.7733750000000006</c:v>
                </c:pt>
                <c:pt idx="63">
                  <c:v>4.8777916666666661</c:v>
                </c:pt>
                <c:pt idx="64">
                  <c:v>5.23</c:v>
                </c:pt>
                <c:pt idx="65">
                  <c:v>5.3233333333333333</c:v>
                </c:pt>
                <c:pt idx="66">
                  <c:v>5.7637500000000008</c:v>
                </c:pt>
                <c:pt idx="67">
                  <c:v>3.8526666666666665</c:v>
                </c:pt>
                <c:pt idx="68">
                  <c:v>3.1579583333333332</c:v>
                </c:pt>
                <c:pt idx="69">
                  <c:v>3.699208333333333</c:v>
                </c:pt>
                <c:pt idx="70">
                  <c:v>4.1758333333333342</c:v>
                </c:pt>
                <c:pt idx="71">
                  <c:v>4.2391666666666667</c:v>
                </c:pt>
                <c:pt idx="72">
                  <c:v>4.5937083333333328</c:v>
                </c:pt>
                <c:pt idx="73">
                  <c:v>4.8450000000000006</c:v>
                </c:pt>
                <c:pt idx="74">
                  <c:v>5.2972916666666672</c:v>
                </c:pt>
                <c:pt idx="75">
                  <c:v>3.3382916666666662</c:v>
                </c:pt>
                <c:pt idx="76">
                  <c:v>1.9369583333333331</c:v>
                </c:pt>
                <c:pt idx="77">
                  <c:v>1.9660416666666667</c:v>
                </c:pt>
                <c:pt idx="78">
                  <c:v>1.881875</c:v>
                </c:pt>
                <c:pt idx="79">
                  <c:v>1.9154166666666665</c:v>
                </c:pt>
                <c:pt idx="80">
                  <c:v>1.4608749999999999</c:v>
                </c:pt>
                <c:pt idx="81">
                  <c:v>1.4055</c:v>
                </c:pt>
                <c:pt idx="82">
                  <c:v>0.63337500000000002</c:v>
                </c:pt>
                <c:pt idx="83">
                  <c:v>6.3166666666666663E-2</c:v>
                </c:pt>
                <c:pt idx="84">
                  <c:v>8.3874999999999991E-2</c:v>
                </c:pt>
                <c:pt idx="85">
                  <c:v>0.11841666666666667</c:v>
                </c:pt>
                <c:pt idx="86">
                  <c:v>8.962500000000001E-2</c:v>
                </c:pt>
                <c:pt idx="87">
                  <c:v>0.11179166666666662</c:v>
                </c:pt>
                <c:pt idx="88">
                  <c:v>0.16608333333333328</c:v>
                </c:pt>
                <c:pt idx="89">
                  <c:v>0.18695833333333334</c:v>
                </c:pt>
                <c:pt idx="90">
                  <c:v>0.20879166666666671</c:v>
                </c:pt>
                <c:pt idx="91">
                  <c:v>0.29512499999999997</c:v>
                </c:pt>
                <c:pt idx="92">
                  <c:v>0.31941666666666663</c:v>
                </c:pt>
                <c:pt idx="93">
                  <c:v>0.33225000000000005</c:v>
                </c:pt>
                <c:pt idx="94">
                  <c:v>0.42329166666666668</c:v>
                </c:pt>
                <c:pt idx="95">
                  <c:v>0.44270833333333331</c:v>
                </c:pt>
                <c:pt idx="96">
                  <c:v>0.40470833333333339</c:v>
                </c:pt>
                <c:pt idx="97">
                  <c:v>0.42770833333333341</c:v>
                </c:pt>
                <c:pt idx="98">
                  <c:v>0.46816666666666662</c:v>
                </c:pt>
                <c:pt idx="99">
                  <c:v>0.30333333333333329</c:v>
                </c:pt>
                <c:pt idx="100">
                  <c:v>0.44962499999999994</c:v>
                </c:pt>
                <c:pt idx="101">
                  <c:v>0.51762500000000011</c:v>
                </c:pt>
                <c:pt idx="102">
                  <c:v>0.50612500000000005</c:v>
                </c:pt>
                <c:pt idx="103">
                  <c:v>0.53695833333333354</c:v>
                </c:pt>
                <c:pt idx="104">
                  <c:v>0.49916666666666676</c:v>
                </c:pt>
                <c:pt idx="105">
                  <c:v>0.32745833333333335</c:v>
                </c:pt>
                <c:pt idx="106">
                  <c:v>0.40008333333333335</c:v>
                </c:pt>
                <c:pt idx="107">
                  <c:v>0.42545833333333333</c:v>
                </c:pt>
                <c:pt idx="108">
                  <c:v>0.49116666666666675</c:v>
                </c:pt>
                <c:pt idx="109">
                  <c:v>0.53016666666666701</c:v>
                </c:pt>
                <c:pt idx="110">
                  <c:v>0.55108333333333348</c:v>
                </c:pt>
                <c:pt idx="111">
                  <c:v>0.57024999999999992</c:v>
                </c:pt>
                <c:pt idx="112">
                  <c:v>0.55300000000000016</c:v>
                </c:pt>
                <c:pt idx="113">
                  <c:v>0.51745833333333346</c:v>
                </c:pt>
                <c:pt idx="114">
                  <c:v>0.52904166666666697</c:v>
                </c:pt>
                <c:pt idx="115">
                  <c:v>0.56574999999999986</c:v>
                </c:pt>
                <c:pt idx="116">
                  <c:v>0.58516666666666672</c:v>
                </c:pt>
                <c:pt idx="117">
                  <c:v>0.60500000000000032</c:v>
                </c:pt>
                <c:pt idx="118">
                  <c:v>0.61287500000000006</c:v>
                </c:pt>
                <c:pt idx="119">
                  <c:v>0.63199999999999978</c:v>
                </c:pt>
                <c:pt idx="120">
                  <c:v>0.62524999999999997</c:v>
                </c:pt>
                <c:pt idx="121">
                  <c:v>0.60612500000000036</c:v>
                </c:pt>
                <c:pt idx="122">
                  <c:v>0.57816666666666661</c:v>
                </c:pt>
                <c:pt idx="123">
                  <c:v>0.56912500000000021</c:v>
                </c:pt>
                <c:pt idx="124">
                  <c:v>0.5418333333333335</c:v>
                </c:pt>
                <c:pt idx="125">
                  <c:v>0.50624999999999976</c:v>
                </c:pt>
                <c:pt idx="126">
                  <c:v>0.49033333333333323</c:v>
                </c:pt>
                <c:pt idx="127">
                  <c:v>0.46700000000000003</c:v>
                </c:pt>
                <c:pt idx="128">
                  <c:v>0.46583333333333338</c:v>
                </c:pt>
                <c:pt idx="129">
                  <c:v>0.46700000000000003</c:v>
                </c:pt>
                <c:pt idx="130">
                  <c:v>0.46700000000000003</c:v>
                </c:pt>
                <c:pt idx="131">
                  <c:v>0.46700000000000003</c:v>
                </c:pt>
                <c:pt idx="132">
                  <c:v>0.46700000000000003</c:v>
                </c:pt>
                <c:pt idx="133">
                  <c:v>0.46700000000000003</c:v>
                </c:pt>
                <c:pt idx="134">
                  <c:v>0.46700000000000003</c:v>
                </c:pt>
                <c:pt idx="135">
                  <c:v>0.46700000000000003</c:v>
                </c:pt>
                <c:pt idx="136">
                  <c:v>0.46700000000000003</c:v>
                </c:pt>
                <c:pt idx="137">
                  <c:v>0.46350000000000002</c:v>
                </c:pt>
                <c:pt idx="138">
                  <c:v>0.44600000000000001</c:v>
                </c:pt>
                <c:pt idx="139">
                  <c:v>0.439</c:v>
                </c:pt>
                <c:pt idx="140">
                  <c:v>0.43450000000000005</c:v>
                </c:pt>
                <c:pt idx="141">
                  <c:v>0.42325000000000018</c:v>
                </c:pt>
                <c:pt idx="142">
                  <c:v>0.42662500000000009</c:v>
                </c:pt>
                <c:pt idx="143">
                  <c:v>0.42550000000000021</c:v>
                </c:pt>
                <c:pt idx="144">
                  <c:v>0.43337500000000007</c:v>
                </c:pt>
                <c:pt idx="145">
                  <c:v>0.43674999999999997</c:v>
                </c:pt>
                <c:pt idx="146">
                  <c:v>0.43675000000000003</c:v>
                </c:pt>
                <c:pt idx="147">
                  <c:v>0.439</c:v>
                </c:pt>
                <c:pt idx="148">
                  <c:v>0.43337500000000007</c:v>
                </c:pt>
                <c:pt idx="149">
                  <c:v>0.43787500000000001</c:v>
                </c:pt>
                <c:pt idx="150">
                  <c:v>0.439</c:v>
                </c:pt>
                <c:pt idx="151">
                  <c:v>0.439</c:v>
                </c:pt>
                <c:pt idx="152">
                  <c:v>0.439</c:v>
                </c:pt>
                <c:pt idx="153">
                  <c:v>0.439</c:v>
                </c:pt>
                <c:pt idx="154">
                  <c:v>0.43787500000000001</c:v>
                </c:pt>
                <c:pt idx="155">
                  <c:v>0.43112500000000015</c:v>
                </c:pt>
                <c:pt idx="156">
                  <c:v>0.41650000000000009</c:v>
                </c:pt>
                <c:pt idx="157">
                  <c:v>0.41200000000000014</c:v>
                </c:pt>
                <c:pt idx="158">
                  <c:v>0.41200000000000014</c:v>
                </c:pt>
                <c:pt idx="159">
                  <c:v>0.41200000000000014</c:v>
                </c:pt>
                <c:pt idx="160">
                  <c:v>0.41200000000000014</c:v>
                </c:pt>
                <c:pt idx="161">
                  <c:v>0.41200000000000014</c:v>
                </c:pt>
                <c:pt idx="162">
                  <c:v>0.41200000000000014</c:v>
                </c:pt>
                <c:pt idx="163">
                  <c:v>0.41083333333333344</c:v>
                </c:pt>
                <c:pt idx="164">
                  <c:v>0.39916666666666684</c:v>
                </c:pt>
                <c:pt idx="165">
                  <c:v>0.38516666666666682</c:v>
                </c:pt>
                <c:pt idx="166">
                  <c:v>0.38400000000000012</c:v>
                </c:pt>
                <c:pt idx="167">
                  <c:v>0.38400000000000012</c:v>
                </c:pt>
                <c:pt idx="168">
                  <c:v>0.38283333333333341</c:v>
                </c:pt>
                <c:pt idx="169">
                  <c:v>0.3735</c:v>
                </c:pt>
                <c:pt idx="170">
                  <c:v>0.3735</c:v>
                </c:pt>
                <c:pt idx="171">
                  <c:v>0.35949999999999993</c:v>
                </c:pt>
                <c:pt idx="172">
                  <c:v>0.35599999999999993</c:v>
                </c:pt>
                <c:pt idx="173">
                  <c:v>0.35599999999999993</c:v>
                </c:pt>
                <c:pt idx="174">
                  <c:v>0.35599999999999993</c:v>
                </c:pt>
                <c:pt idx="175">
                  <c:v>0.35599999999999993</c:v>
                </c:pt>
                <c:pt idx="176">
                  <c:v>0.35599999999999993</c:v>
                </c:pt>
                <c:pt idx="177">
                  <c:v>0.35599999999999993</c:v>
                </c:pt>
                <c:pt idx="178">
                  <c:v>0.35599999999999993</c:v>
                </c:pt>
                <c:pt idx="179">
                  <c:v>0.35599999999999993</c:v>
                </c:pt>
                <c:pt idx="180">
                  <c:v>0.35374999999999995</c:v>
                </c:pt>
                <c:pt idx="181">
                  <c:v>0.35037499999999994</c:v>
                </c:pt>
                <c:pt idx="182">
                  <c:v>0.33124999999999988</c:v>
                </c:pt>
                <c:pt idx="183">
                  <c:v>0.33124999999999988</c:v>
                </c:pt>
                <c:pt idx="184">
                  <c:v>0.33012499999999989</c:v>
                </c:pt>
                <c:pt idx="185">
                  <c:v>0.3289999999999999</c:v>
                </c:pt>
                <c:pt idx="186">
                  <c:v>0.3289999999999999</c:v>
                </c:pt>
                <c:pt idx="187">
                  <c:v>0.3289999999999999</c:v>
                </c:pt>
                <c:pt idx="188">
                  <c:v>0.3289999999999999</c:v>
                </c:pt>
                <c:pt idx="189">
                  <c:v>0.3289999999999999</c:v>
                </c:pt>
                <c:pt idx="190">
                  <c:v>0.3289999999999999</c:v>
                </c:pt>
                <c:pt idx="191">
                  <c:v>0.3289999999999999</c:v>
                </c:pt>
                <c:pt idx="192">
                  <c:v>0.3289999999999999</c:v>
                </c:pt>
                <c:pt idx="193">
                  <c:v>0.3289999999999999</c:v>
                </c:pt>
                <c:pt idx="194">
                  <c:v>0.3289999999999999</c:v>
                </c:pt>
                <c:pt idx="195">
                  <c:v>0.3289999999999999</c:v>
                </c:pt>
                <c:pt idx="196">
                  <c:v>0.3289999999999999</c:v>
                </c:pt>
                <c:pt idx="197">
                  <c:v>0.31266666666666676</c:v>
                </c:pt>
                <c:pt idx="198">
                  <c:v>0.3045000000000001</c:v>
                </c:pt>
                <c:pt idx="199">
                  <c:v>0.3010000000000001</c:v>
                </c:pt>
                <c:pt idx="200">
                  <c:v>0.3010000000000001</c:v>
                </c:pt>
                <c:pt idx="201">
                  <c:v>0.3010000000000001</c:v>
                </c:pt>
                <c:pt idx="202">
                  <c:v>0.3010000000000001</c:v>
                </c:pt>
                <c:pt idx="203">
                  <c:v>0.3010000000000001</c:v>
                </c:pt>
                <c:pt idx="204">
                  <c:v>0.3010000000000001</c:v>
                </c:pt>
                <c:pt idx="205">
                  <c:v>0.3010000000000001</c:v>
                </c:pt>
                <c:pt idx="206">
                  <c:v>0.3010000000000001</c:v>
                </c:pt>
                <c:pt idx="207">
                  <c:v>0.3010000000000001</c:v>
                </c:pt>
                <c:pt idx="208">
                  <c:v>0.3010000000000001</c:v>
                </c:pt>
                <c:pt idx="209">
                  <c:v>0.3010000000000001</c:v>
                </c:pt>
                <c:pt idx="210">
                  <c:v>0.3010000000000001</c:v>
                </c:pt>
                <c:pt idx="211">
                  <c:v>0.3010000000000001</c:v>
                </c:pt>
                <c:pt idx="212">
                  <c:v>0.3010000000000001</c:v>
                </c:pt>
                <c:pt idx="213">
                  <c:v>0.3010000000000001</c:v>
                </c:pt>
                <c:pt idx="214">
                  <c:v>0.3010000000000001</c:v>
                </c:pt>
                <c:pt idx="215">
                  <c:v>0.3010000000000001</c:v>
                </c:pt>
                <c:pt idx="216">
                  <c:v>0.3010000000000001</c:v>
                </c:pt>
                <c:pt idx="217">
                  <c:v>0.3010000000000001</c:v>
                </c:pt>
                <c:pt idx="218">
                  <c:v>0.3010000000000001</c:v>
                </c:pt>
                <c:pt idx="219">
                  <c:v>0.3010000000000001</c:v>
                </c:pt>
                <c:pt idx="220">
                  <c:v>0.3010000000000001</c:v>
                </c:pt>
                <c:pt idx="221">
                  <c:v>0.3010000000000001</c:v>
                </c:pt>
                <c:pt idx="222">
                  <c:v>0.29866666666666675</c:v>
                </c:pt>
                <c:pt idx="223">
                  <c:v>0.28349999999999992</c:v>
                </c:pt>
                <c:pt idx="224">
                  <c:v>0.27416666666666661</c:v>
                </c:pt>
                <c:pt idx="225">
                  <c:v>0.27299999999999996</c:v>
                </c:pt>
                <c:pt idx="226">
                  <c:v>0.27299999999999996</c:v>
                </c:pt>
                <c:pt idx="227">
                  <c:v>0.27299999999999996</c:v>
                </c:pt>
                <c:pt idx="228">
                  <c:v>0.27299999999999996</c:v>
                </c:pt>
                <c:pt idx="229">
                  <c:v>0.27299999999999996</c:v>
                </c:pt>
                <c:pt idx="230">
                  <c:v>0.27299999999999996</c:v>
                </c:pt>
                <c:pt idx="231">
                  <c:v>0.27299999999999996</c:v>
                </c:pt>
                <c:pt idx="232">
                  <c:v>0.27299999999999996</c:v>
                </c:pt>
                <c:pt idx="233">
                  <c:v>0.27299999999999996</c:v>
                </c:pt>
                <c:pt idx="234">
                  <c:v>0.27299999999999996</c:v>
                </c:pt>
                <c:pt idx="235">
                  <c:v>0.27299999999999996</c:v>
                </c:pt>
                <c:pt idx="236">
                  <c:v>0.27299999999999996</c:v>
                </c:pt>
                <c:pt idx="237">
                  <c:v>0.27299999999999996</c:v>
                </c:pt>
                <c:pt idx="238">
                  <c:v>0.27187499999999992</c:v>
                </c:pt>
                <c:pt idx="239">
                  <c:v>0.269625</c:v>
                </c:pt>
                <c:pt idx="240">
                  <c:v>0.27074999999999994</c:v>
                </c:pt>
                <c:pt idx="241">
                  <c:v>0.26849999999999996</c:v>
                </c:pt>
                <c:pt idx="242">
                  <c:v>0.26624999999999993</c:v>
                </c:pt>
                <c:pt idx="243">
                  <c:v>0.265125</c:v>
                </c:pt>
                <c:pt idx="244">
                  <c:v>0.24712500000000012</c:v>
                </c:pt>
                <c:pt idx="245">
                  <c:v>0.24600000000000014</c:v>
                </c:pt>
                <c:pt idx="246">
                  <c:v>0.24712500000000012</c:v>
                </c:pt>
                <c:pt idx="247">
                  <c:v>0.24250000000000013</c:v>
                </c:pt>
                <c:pt idx="248">
                  <c:v>0.21454166666666671</c:v>
                </c:pt>
                <c:pt idx="249">
                  <c:v>0.23550000000000013</c:v>
                </c:pt>
                <c:pt idx="250">
                  <c:v>0.24600000000000014</c:v>
                </c:pt>
                <c:pt idx="251">
                  <c:v>0.24600000000000014</c:v>
                </c:pt>
                <c:pt idx="252">
                  <c:v>0.21104166666666671</c:v>
                </c:pt>
                <c:pt idx="253">
                  <c:v>0.24712500000000012</c:v>
                </c:pt>
                <c:pt idx="254">
                  <c:v>0.26399999999999996</c:v>
                </c:pt>
                <c:pt idx="255">
                  <c:v>0.27299999999999996</c:v>
                </c:pt>
                <c:pt idx="256">
                  <c:v>0.28933333333333344</c:v>
                </c:pt>
                <c:pt idx="257">
                  <c:v>0.2975000000000001</c:v>
                </c:pt>
                <c:pt idx="258">
                  <c:v>0.28466666666666662</c:v>
                </c:pt>
                <c:pt idx="259">
                  <c:v>0.25691666666666663</c:v>
                </c:pt>
                <c:pt idx="260">
                  <c:v>0.18687499999999999</c:v>
                </c:pt>
                <c:pt idx="261">
                  <c:v>0.18220833333333331</c:v>
                </c:pt>
                <c:pt idx="262">
                  <c:v>0.23758333333333334</c:v>
                </c:pt>
                <c:pt idx="263">
                  <c:v>0.31483333333333324</c:v>
                </c:pt>
                <c:pt idx="264">
                  <c:v>0.37116666666666681</c:v>
                </c:pt>
                <c:pt idx="265">
                  <c:v>0.38516666666666682</c:v>
                </c:pt>
                <c:pt idx="266">
                  <c:v>0.39333333333333348</c:v>
                </c:pt>
                <c:pt idx="267">
                  <c:v>0.39100000000000007</c:v>
                </c:pt>
                <c:pt idx="268">
                  <c:v>0.38400000000000012</c:v>
                </c:pt>
                <c:pt idx="269">
                  <c:v>0.38400000000000012</c:v>
                </c:pt>
                <c:pt idx="270">
                  <c:v>0.38400000000000012</c:v>
                </c:pt>
                <c:pt idx="271">
                  <c:v>0.36425000000000002</c:v>
                </c:pt>
                <c:pt idx="272">
                  <c:v>0.30779166666666663</c:v>
                </c:pt>
                <c:pt idx="273">
                  <c:v>0.24441666666666664</c:v>
                </c:pt>
                <c:pt idx="274">
                  <c:v>0.236375</c:v>
                </c:pt>
                <c:pt idx="275">
                  <c:v>0.26875000000000004</c:v>
                </c:pt>
                <c:pt idx="276">
                  <c:v>0.30558333333333343</c:v>
                </c:pt>
                <c:pt idx="277">
                  <c:v>0.34375</c:v>
                </c:pt>
                <c:pt idx="278">
                  <c:v>0.18808333333333335</c:v>
                </c:pt>
                <c:pt idx="279">
                  <c:v>0.3355833333333334</c:v>
                </c:pt>
                <c:pt idx="280">
                  <c:v>0.43362500000000015</c:v>
                </c:pt>
                <c:pt idx="281">
                  <c:v>0.50608333333333344</c:v>
                </c:pt>
                <c:pt idx="282">
                  <c:v>0.53258333333333341</c:v>
                </c:pt>
                <c:pt idx="283">
                  <c:v>0.48316666666666691</c:v>
                </c:pt>
                <c:pt idx="284">
                  <c:v>0.42779166666666674</c:v>
                </c:pt>
                <c:pt idx="285">
                  <c:v>0.47283333333333305</c:v>
                </c:pt>
                <c:pt idx="286">
                  <c:v>0.51750000000000018</c:v>
                </c:pt>
                <c:pt idx="287">
                  <c:v>0.50591666666666679</c:v>
                </c:pt>
                <c:pt idx="288">
                  <c:v>0.38737499999999997</c:v>
                </c:pt>
                <c:pt idx="289">
                  <c:v>0.37366666666666665</c:v>
                </c:pt>
                <c:pt idx="290">
                  <c:v>0.3355833333333334</c:v>
                </c:pt>
                <c:pt idx="291">
                  <c:v>0.4681666666666664</c:v>
                </c:pt>
                <c:pt idx="292">
                  <c:v>0.52437500000000026</c:v>
                </c:pt>
                <c:pt idx="293">
                  <c:v>0.56799999999999995</c:v>
                </c:pt>
                <c:pt idx="294">
                  <c:v>0.59916666666666696</c:v>
                </c:pt>
                <c:pt idx="295">
                  <c:v>0.61062500000000008</c:v>
                </c:pt>
                <c:pt idx="296">
                  <c:v>0.59916666666666685</c:v>
                </c:pt>
                <c:pt idx="297">
                  <c:v>0.57133333333333336</c:v>
                </c:pt>
                <c:pt idx="298">
                  <c:v>0.53612500000000007</c:v>
                </c:pt>
                <c:pt idx="299">
                  <c:v>0.47750000000000009</c:v>
                </c:pt>
                <c:pt idx="300">
                  <c:v>0.42316666666666664</c:v>
                </c:pt>
                <c:pt idx="301">
                  <c:v>0.31133333333333335</c:v>
                </c:pt>
                <c:pt idx="302">
                  <c:v>0.26758333333333334</c:v>
                </c:pt>
                <c:pt idx="303">
                  <c:v>0.27679166666666666</c:v>
                </c:pt>
                <c:pt idx="304">
                  <c:v>0.26750000000000002</c:v>
                </c:pt>
                <c:pt idx="305">
                  <c:v>0.25137500000000007</c:v>
                </c:pt>
                <c:pt idx="306">
                  <c:v>0.27795833333333336</c:v>
                </c:pt>
                <c:pt idx="307">
                  <c:v>0.37820833333333331</c:v>
                </c:pt>
                <c:pt idx="308">
                  <c:v>0.39899999999999997</c:v>
                </c:pt>
                <c:pt idx="309">
                  <c:v>0.33216666666666667</c:v>
                </c:pt>
                <c:pt idx="310">
                  <c:v>0.39766666666666667</c:v>
                </c:pt>
                <c:pt idx="311">
                  <c:v>0.4542916666666667</c:v>
                </c:pt>
                <c:pt idx="312">
                  <c:v>0.50025000000000008</c:v>
                </c:pt>
                <c:pt idx="313">
                  <c:v>0.50833333333333341</c:v>
                </c:pt>
                <c:pt idx="314">
                  <c:v>0.50837500000000002</c:v>
                </c:pt>
                <c:pt idx="315">
                  <c:v>0.4369583333333335</c:v>
                </c:pt>
                <c:pt idx="316">
                  <c:v>0.46695833333333342</c:v>
                </c:pt>
                <c:pt idx="317">
                  <c:v>0.48070833333333346</c:v>
                </c:pt>
                <c:pt idx="318">
                  <c:v>0.46333333333333337</c:v>
                </c:pt>
                <c:pt idx="319">
                  <c:v>0.51400000000000012</c:v>
                </c:pt>
                <c:pt idx="320">
                  <c:v>0.52083333333333337</c:v>
                </c:pt>
                <c:pt idx="321">
                  <c:v>0.44712499999999999</c:v>
                </c:pt>
                <c:pt idx="322">
                  <c:v>0.56333333333333357</c:v>
                </c:pt>
                <c:pt idx="323">
                  <c:v>0.5860833333333334</c:v>
                </c:pt>
                <c:pt idx="324">
                  <c:v>0.67100000000000015</c:v>
                </c:pt>
                <c:pt idx="325">
                  <c:v>0.8102083333333332</c:v>
                </c:pt>
                <c:pt idx="326">
                  <c:v>0.91116666666666701</c:v>
                </c:pt>
                <c:pt idx="327">
                  <c:v>1.0780476190476191</c:v>
                </c:pt>
              </c:numCache>
            </c:numRef>
          </c:val>
          <c:smooth val="0"/>
        </c:ser>
        <c:dLbls>
          <c:showLegendKey val="0"/>
          <c:showVal val="0"/>
          <c:showCatName val="0"/>
          <c:showSerName val="0"/>
          <c:showPercent val="0"/>
          <c:showBubbleSize val="0"/>
        </c:dLbls>
        <c:marker val="1"/>
        <c:smooth val="0"/>
        <c:axId val="67796552"/>
        <c:axId val="67796944"/>
      </c:lineChart>
      <c:dateAx>
        <c:axId val="67796552"/>
        <c:scaling>
          <c:orientation val="minMax"/>
          <c:max val="42338"/>
          <c:min val="42217"/>
        </c:scaling>
        <c:delete val="0"/>
        <c:axPos val="b"/>
        <c:title>
          <c:tx>
            <c:rich>
              <a:bodyPr/>
              <a:lstStyle/>
              <a:p>
                <a:pPr>
                  <a:defRPr/>
                </a:pPr>
                <a:r>
                  <a:rPr lang="en-US"/>
                  <a:t>Date</a:t>
                </a:r>
              </a:p>
            </c:rich>
          </c:tx>
          <c:overlay val="0"/>
        </c:title>
        <c:numFmt formatCode="[$-409]mmm\-yy;@" sourceLinked="0"/>
        <c:majorTickMark val="out"/>
        <c:minorTickMark val="out"/>
        <c:tickLblPos val="nextTo"/>
        <c:txPr>
          <a:bodyPr/>
          <a:lstStyle/>
          <a:p>
            <a:pPr>
              <a:defRPr sz="1050"/>
            </a:pPr>
            <a:endParaRPr lang="en-US"/>
          </a:p>
        </c:txPr>
        <c:crossAx val="67796944"/>
        <c:crosses val="autoZero"/>
        <c:auto val="1"/>
        <c:lblOffset val="100"/>
        <c:baseTimeUnit val="days"/>
        <c:majorUnit val="1"/>
        <c:majorTimeUnit val="months"/>
        <c:minorUnit val="1"/>
        <c:minorTimeUnit val="months"/>
      </c:dateAx>
      <c:valAx>
        <c:axId val="67796944"/>
        <c:scaling>
          <c:orientation val="minMax"/>
          <c:max val="18"/>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796552"/>
        <c:crosses val="autoZero"/>
        <c:crossBetween val="between"/>
        <c:majorUnit val="2"/>
      </c:valAx>
    </c:plotArea>
    <c:plotVisOnly val="1"/>
    <c:dispBlanksAs val="gap"/>
    <c:showDLblsOverMax val="0"/>
  </c:chart>
  <c:externalData r:id="rId2">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sz="1400"/>
              <a:t>Mica Lake upper</a:t>
            </a:r>
          </a:p>
        </c:rich>
      </c:tx>
      <c:overlay val="1"/>
    </c:title>
    <c:autoTitleDeleted val="0"/>
    <c:plotArea>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charts!$B$2:$B$360</c:f>
              <c:numCache>
                <c:formatCode>General</c:formatCode>
                <c:ptCount val="359"/>
                <c:pt idx="0">
                  <c:v>2.5299999999999998</c:v>
                </c:pt>
                <c:pt idx="1">
                  <c:v>3.2210000000000001</c:v>
                </c:pt>
                <c:pt idx="2">
                  <c:v>3.2480000000000002</c:v>
                </c:pt>
                <c:pt idx="3">
                  <c:v>4.0629999999999997</c:v>
                </c:pt>
                <c:pt idx="4">
                  <c:v>1.3169999999999999</c:v>
                </c:pt>
                <c:pt idx="5">
                  <c:v>3.9060000000000001</c:v>
                </c:pt>
                <c:pt idx="6">
                  <c:v>4.8949999999999996</c:v>
                </c:pt>
                <c:pt idx="7">
                  <c:v>4.8949999999999996</c:v>
                </c:pt>
                <c:pt idx="8">
                  <c:v>3.7749999999999999</c:v>
                </c:pt>
                <c:pt idx="9">
                  <c:v>4.74</c:v>
                </c:pt>
                <c:pt idx="10">
                  <c:v>4.194</c:v>
                </c:pt>
                <c:pt idx="11">
                  <c:v>4.9470000000000001</c:v>
                </c:pt>
                <c:pt idx="12">
                  <c:v>4.7919999999999998</c:v>
                </c:pt>
                <c:pt idx="13">
                  <c:v>4.6360000000000001</c:v>
                </c:pt>
                <c:pt idx="14">
                  <c:v>4.298</c:v>
                </c:pt>
                <c:pt idx="15">
                  <c:v>6.3570000000000002</c:v>
                </c:pt>
                <c:pt idx="16">
                  <c:v>6.56</c:v>
                </c:pt>
                <c:pt idx="17">
                  <c:v>6.4329999999999998</c:v>
                </c:pt>
                <c:pt idx="18">
                  <c:v>5.8209999999999997</c:v>
                </c:pt>
                <c:pt idx="19">
                  <c:v>7.1159999999999997</c:v>
                </c:pt>
                <c:pt idx="20">
                  <c:v>6.585</c:v>
                </c:pt>
                <c:pt idx="21">
                  <c:v>7.242</c:v>
                </c:pt>
                <c:pt idx="22">
                  <c:v>2.4500000000000002</c:v>
                </c:pt>
                <c:pt idx="23">
                  <c:v>5.5650000000000004</c:v>
                </c:pt>
                <c:pt idx="24">
                  <c:v>6.1020000000000003</c:v>
                </c:pt>
                <c:pt idx="25">
                  <c:v>4.6360000000000001</c:v>
                </c:pt>
                <c:pt idx="26">
                  <c:v>4.766</c:v>
                </c:pt>
                <c:pt idx="27">
                  <c:v>6.4329999999999998</c:v>
                </c:pt>
                <c:pt idx="28">
                  <c:v>8.6929999999999996</c:v>
                </c:pt>
                <c:pt idx="29">
                  <c:v>6.99</c:v>
                </c:pt>
                <c:pt idx="30">
                  <c:v>6.7119999999999997</c:v>
                </c:pt>
                <c:pt idx="31">
                  <c:v>7.0910000000000002</c:v>
                </c:pt>
                <c:pt idx="32">
                  <c:v>3.9580000000000002</c:v>
                </c:pt>
                <c:pt idx="33">
                  <c:v>4.9729999999999999</c:v>
                </c:pt>
                <c:pt idx="34">
                  <c:v>9.2620000000000005</c:v>
                </c:pt>
                <c:pt idx="35">
                  <c:v>8.2449999999999992</c:v>
                </c:pt>
                <c:pt idx="36">
                  <c:v>10.074999999999999</c:v>
                </c:pt>
                <c:pt idx="37">
                  <c:v>9.7059999999999995</c:v>
                </c:pt>
                <c:pt idx="38">
                  <c:v>8.891</c:v>
                </c:pt>
                <c:pt idx="39">
                  <c:v>8.3940000000000001</c:v>
                </c:pt>
                <c:pt idx="40">
                  <c:v>6.8890000000000002</c:v>
                </c:pt>
                <c:pt idx="41">
                  <c:v>6.5090000000000003</c:v>
                </c:pt>
                <c:pt idx="42">
                  <c:v>2.2090000000000001</c:v>
                </c:pt>
                <c:pt idx="43">
                  <c:v>0.52200000000000002</c:v>
                </c:pt>
                <c:pt idx="44">
                  <c:v>0.218</c:v>
                </c:pt>
                <c:pt idx="45">
                  <c:v>0.35599999999999998</c:v>
                </c:pt>
                <c:pt idx="46">
                  <c:v>1.425</c:v>
                </c:pt>
                <c:pt idx="47">
                  <c:v>7.9450000000000003</c:v>
                </c:pt>
                <c:pt idx="48">
                  <c:v>11.832000000000001</c:v>
                </c:pt>
                <c:pt idx="49">
                  <c:v>12.702999999999999</c:v>
                </c:pt>
                <c:pt idx="50">
                  <c:v>13.69</c:v>
                </c:pt>
                <c:pt idx="51">
                  <c:v>11.759</c:v>
                </c:pt>
                <c:pt idx="52">
                  <c:v>9.8290000000000006</c:v>
                </c:pt>
                <c:pt idx="53">
                  <c:v>9.1630000000000003</c:v>
                </c:pt>
                <c:pt idx="54">
                  <c:v>5.05</c:v>
                </c:pt>
                <c:pt idx="55">
                  <c:v>8.27</c:v>
                </c:pt>
                <c:pt idx="56">
                  <c:v>8.9160000000000004</c:v>
                </c:pt>
                <c:pt idx="57">
                  <c:v>9.8789999999999996</c:v>
                </c:pt>
                <c:pt idx="58">
                  <c:v>8.0449999999999999</c:v>
                </c:pt>
                <c:pt idx="59">
                  <c:v>4.4539999999999997</c:v>
                </c:pt>
                <c:pt idx="60">
                  <c:v>3.036</c:v>
                </c:pt>
                <c:pt idx="61">
                  <c:v>4.0110000000000001</c:v>
                </c:pt>
                <c:pt idx="62">
                  <c:v>8.7170000000000005</c:v>
                </c:pt>
                <c:pt idx="63">
                  <c:v>5.6929999999999996</c:v>
                </c:pt>
                <c:pt idx="64">
                  <c:v>6.7119999999999997</c:v>
                </c:pt>
                <c:pt idx="65">
                  <c:v>4.532</c:v>
                </c:pt>
                <c:pt idx="66">
                  <c:v>8.99</c:v>
                </c:pt>
                <c:pt idx="67">
                  <c:v>10.32</c:v>
                </c:pt>
                <c:pt idx="68">
                  <c:v>5.4109999999999996</c:v>
                </c:pt>
                <c:pt idx="69">
                  <c:v>7.9950000000000001</c:v>
                </c:pt>
                <c:pt idx="70">
                  <c:v>8.8409999999999993</c:v>
                </c:pt>
                <c:pt idx="71">
                  <c:v>9.0399999999999991</c:v>
                </c:pt>
                <c:pt idx="72">
                  <c:v>9.3610000000000007</c:v>
                </c:pt>
                <c:pt idx="73">
                  <c:v>9.41</c:v>
                </c:pt>
                <c:pt idx="74">
                  <c:v>9.3859999999999992</c:v>
                </c:pt>
                <c:pt idx="75">
                  <c:v>5.282</c:v>
                </c:pt>
                <c:pt idx="76">
                  <c:v>3.3540000000000001</c:v>
                </c:pt>
                <c:pt idx="77">
                  <c:v>0.77</c:v>
                </c:pt>
                <c:pt idx="78">
                  <c:v>2.423</c:v>
                </c:pt>
                <c:pt idx="79">
                  <c:v>1.778</c:v>
                </c:pt>
                <c:pt idx="80">
                  <c:v>3.274</c:v>
                </c:pt>
                <c:pt idx="81">
                  <c:v>3.5379999999999998</c:v>
                </c:pt>
                <c:pt idx="82">
                  <c:v>2.6640000000000001</c:v>
                </c:pt>
                <c:pt idx="83">
                  <c:v>0.74199999999999999</c:v>
                </c:pt>
                <c:pt idx="84">
                  <c:v>-4.0000000000000001E-3</c:v>
                </c:pt>
                <c:pt idx="85">
                  <c:v>-4.0000000000000001E-3</c:v>
                </c:pt>
                <c:pt idx="86">
                  <c:v>-0.19900000000000001</c:v>
                </c:pt>
                <c:pt idx="87">
                  <c:v>-0.14299999999999999</c:v>
                </c:pt>
                <c:pt idx="88">
                  <c:v>-3.2000000000000001E-2</c:v>
                </c:pt>
                <c:pt idx="89">
                  <c:v>-4.0000000000000001E-3</c:v>
                </c:pt>
                <c:pt idx="90">
                  <c:v>2.4E-2</c:v>
                </c:pt>
                <c:pt idx="91">
                  <c:v>2.4E-2</c:v>
                </c:pt>
                <c:pt idx="92">
                  <c:v>2.4E-2</c:v>
                </c:pt>
                <c:pt idx="93">
                  <c:v>2.4E-2</c:v>
                </c:pt>
                <c:pt idx="94">
                  <c:v>5.0999999999999997E-2</c:v>
                </c:pt>
                <c:pt idx="95">
                  <c:v>7.9000000000000001E-2</c:v>
                </c:pt>
                <c:pt idx="96">
                  <c:v>0.13500000000000001</c:v>
                </c:pt>
                <c:pt idx="97">
                  <c:v>0.13500000000000001</c:v>
                </c:pt>
                <c:pt idx="98">
                  <c:v>0.16300000000000001</c:v>
                </c:pt>
                <c:pt idx="99">
                  <c:v>0.16300000000000001</c:v>
                </c:pt>
                <c:pt idx="100">
                  <c:v>0.16300000000000001</c:v>
                </c:pt>
                <c:pt idx="101">
                  <c:v>0.16300000000000001</c:v>
                </c:pt>
                <c:pt idx="102">
                  <c:v>0.19</c:v>
                </c:pt>
                <c:pt idx="103">
                  <c:v>0.19</c:v>
                </c:pt>
                <c:pt idx="104">
                  <c:v>0.19</c:v>
                </c:pt>
                <c:pt idx="105">
                  <c:v>0.16300000000000001</c:v>
                </c:pt>
                <c:pt idx="106">
                  <c:v>0.16300000000000001</c:v>
                </c:pt>
                <c:pt idx="107">
                  <c:v>0.16300000000000001</c:v>
                </c:pt>
                <c:pt idx="108">
                  <c:v>0.16300000000000001</c:v>
                </c:pt>
                <c:pt idx="109">
                  <c:v>0.13500000000000001</c:v>
                </c:pt>
                <c:pt idx="110">
                  <c:v>0.13500000000000001</c:v>
                </c:pt>
                <c:pt idx="111">
                  <c:v>0.13500000000000001</c:v>
                </c:pt>
                <c:pt idx="112">
                  <c:v>0.13500000000000001</c:v>
                </c:pt>
                <c:pt idx="113">
                  <c:v>0.13500000000000001</c:v>
                </c:pt>
                <c:pt idx="114">
                  <c:v>0.13500000000000001</c:v>
                </c:pt>
                <c:pt idx="115">
                  <c:v>0.13500000000000001</c:v>
                </c:pt>
                <c:pt idx="116">
                  <c:v>0.107</c:v>
                </c:pt>
                <c:pt idx="117">
                  <c:v>0.107</c:v>
                </c:pt>
                <c:pt idx="118">
                  <c:v>0.107</c:v>
                </c:pt>
                <c:pt idx="119">
                  <c:v>0.107</c:v>
                </c:pt>
                <c:pt idx="120">
                  <c:v>7.9000000000000001E-2</c:v>
                </c:pt>
                <c:pt idx="121">
                  <c:v>7.9000000000000001E-2</c:v>
                </c:pt>
                <c:pt idx="122">
                  <c:v>7.9000000000000001E-2</c:v>
                </c:pt>
                <c:pt idx="123">
                  <c:v>5.0999999999999997E-2</c:v>
                </c:pt>
                <c:pt idx="124">
                  <c:v>5.0999999999999997E-2</c:v>
                </c:pt>
                <c:pt idx="125">
                  <c:v>5.0999999999999997E-2</c:v>
                </c:pt>
                <c:pt idx="126">
                  <c:v>5.0999999999999997E-2</c:v>
                </c:pt>
                <c:pt idx="127">
                  <c:v>2.4E-2</c:v>
                </c:pt>
                <c:pt idx="128">
                  <c:v>5.0999999999999997E-2</c:v>
                </c:pt>
                <c:pt idx="129">
                  <c:v>5.0999999999999997E-2</c:v>
                </c:pt>
                <c:pt idx="130">
                  <c:v>5.0999999999999997E-2</c:v>
                </c:pt>
                <c:pt idx="131">
                  <c:v>5.0999999999999997E-2</c:v>
                </c:pt>
                <c:pt idx="132">
                  <c:v>7.9000000000000001E-2</c:v>
                </c:pt>
                <c:pt idx="133">
                  <c:v>7.9000000000000001E-2</c:v>
                </c:pt>
                <c:pt idx="134">
                  <c:v>7.9000000000000001E-2</c:v>
                </c:pt>
                <c:pt idx="135">
                  <c:v>7.9000000000000001E-2</c:v>
                </c:pt>
                <c:pt idx="136">
                  <c:v>7.9000000000000001E-2</c:v>
                </c:pt>
                <c:pt idx="137">
                  <c:v>7.9000000000000001E-2</c:v>
                </c:pt>
                <c:pt idx="138">
                  <c:v>7.9000000000000001E-2</c:v>
                </c:pt>
                <c:pt idx="139">
                  <c:v>7.9000000000000001E-2</c:v>
                </c:pt>
                <c:pt idx="140">
                  <c:v>7.9000000000000001E-2</c:v>
                </c:pt>
                <c:pt idx="141">
                  <c:v>7.9000000000000001E-2</c:v>
                </c:pt>
                <c:pt idx="142">
                  <c:v>7.9000000000000001E-2</c:v>
                </c:pt>
                <c:pt idx="143">
                  <c:v>7.9000000000000001E-2</c:v>
                </c:pt>
                <c:pt idx="144">
                  <c:v>7.9000000000000001E-2</c:v>
                </c:pt>
                <c:pt idx="145">
                  <c:v>7.9000000000000001E-2</c:v>
                </c:pt>
                <c:pt idx="146">
                  <c:v>7.9000000000000001E-2</c:v>
                </c:pt>
                <c:pt idx="147">
                  <c:v>7.9000000000000001E-2</c:v>
                </c:pt>
                <c:pt idx="148">
                  <c:v>7.9000000000000001E-2</c:v>
                </c:pt>
                <c:pt idx="149">
                  <c:v>7.9000000000000001E-2</c:v>
                </c:pt>
                <c:pt idx="150">
                  <c:v>7.9000000000000001E-2</c:v>
                </c:pt>
                <c:pt idx="151">
                  <c:v>7.9000000000000001E-2</c:v>
                </c:pt>
                <c:pt idx="152">
                  <c:v>7.9000000000000001E-2</c:v>
                </c:pt>
                <c:pt idx="153">
                  <c:v>7.9000000000000001E-2</c:v>
                </c:pt>
                <c:pt idx="154">
                  <c:v>5.0999999999999997E-2</c:v>
                </c:pt>
                <c:pt idx="155">
                  <c:v>5.0999999999999997E-2</c:v>
                </c:pt>
                <c:pt idx="156">
                  <c:v>5.0999999999999997E-2</c:v>
                </c:pt>
                <c:pt idx="157">
                  <c:v>5.0999999999999997E-2</c:v>
                </c:pt>
                <c:pt idx="158">
                  <c:v>5.0999999999999997E-2</c:v>
                </c:pt>
                <c:pt idx="159">
                  <c:v>5.0999999999999997E-2</c:v>
                </c:pt>
                <c:pt idx="160">
                  <c:v>5.0999999999999997E-2</c:v>
                </c:pt>
                <c:pt idx="161">
                  <c:v>2.4E-2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2.4E-2</c:v>
                </c:pt>
                <c:pt idx="175">
                  <c:v>2.4E-2</c:v>
                </c:pt>
                <c:pt idx="176">
                  <c:v>-4.0000000000000001E-3</c:v>
                </c:pt>
                <c:pt idx="177">
                  <c:v>-4.0000000000000001E-3</c:v>
                </c:pt>
                <c:pt idx="178">
                  <c:v>-4.0000000000000001E-3</c:v>
                </c:pt>
                <c:pt idx="179">
                  <c:v>-4.0000000000000001E-3</c:v>
                </c:pt>
                <c:pt idx="180">
                  <c:v>-4.0000000000000001E-3</c:v>
                </c:pt>
                <c:pt idx="181">
                  <c:v>-4.0000000000000001E-3</c:v>
                </c:pt>
                <c:pt idx="182">
                  <c:v>-4.0000000000000001E-3</c:v>
                </c:pt>
                <c:pt idx="183">
                  <c:v>-4.0000000000000001E-3</c:v>
                </c:pt>
                <c:pt idx="184">
                  <c:v>-4.0000000000000001E-3</c:v>
                </c:pt>
                <c:pt idx="185">
                  <c:v>-3.2000000000000001E-2</c:v>
                </c:pt>
                <c:pt idx="186">
                  <c:v>-3.2000000000000001E-2</c:v>
                </c:pt>
                <c:pt idx="187">
                  <c:v>-3.2000000000000001E-2</c:v>
                </c:pt>
                <c:pt idx="188">
                  <c:v>-3.2000000000000001E-2</c:v>
                </c:pt>
                <c:pt idx="189">
                  <c:v>-3.2000000000000001E-2</c:v>
                </c:pt>
                <c:pt idx="190">
                  <c:v>-3.2000000000000001E-2</c:v>
                </c:pt>
                <c:pt idx="191">
                  <c:v>-3.2000000000000001E-2</c:v>
                </c:pt>
                <c:pt idx="192">
                  <c:v>-3.2000000000000001E-2</c:v>
                </c:pt>
                <c:pt idx="193">
                  <c:v>-3.2000000000000001E-2</c:v>
                </c:pt>
                <c:pt idx="194">
                  <c:v>-3.2000000000000001E-2</c:v>
                </c:pt>
                <c:pt idx="195">
                  <c:v>-3.2000000000000001E-2</c:v>
                </c:pt>
                <c:pt idx="196">
                  <c:v>-3.2000000000000001E-2</c:v>
                </c:pt>
                <c:pt idx="197">
                  <c:v>-3.2000000000000001E-2</c:v>
                </c:pt>
                <c:pt idx="198">
                  <c:v>-3.2000000000000001E-2</c:v>
                </c:pt>
                <c:pt idx="199">
                  <c:v>-3.2000000000000001E-2</c:v>
                </c:pt>
                <c:pt idx="200">
                  <c:v>-3.2000000000000001E-2</c:v>
                </c:pt>
                <c:pt idx="201">
                  <c:v>-3.2000000000000001E-2</c:v>
                </c:pt>
                <c:pt idx="202">
                  <c:v>-3.2000000000000001E-2</c:v>
                </c:pt>
                <c:pt idx="203">
                  <c:v>-3.2000000000000001E-2</c:v>
                </c:pt>
                <c:pt idx="204">
                  <c:v>-3.2000000000000001E-2</c:v>
                </c:pt>
                <c:pt idx="205">
                  <c:v>-3.2000000000000001E-2</c:v>
                </c:pt>
                <c:pt idx="206">
                  <c:v>-3.2000000000000001E-2</c:v>
                </c:pt>
                <c:pt idx="207">
                  <c:v>-3.2000000000000001E-2</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-3.2000000000000001E-2</c:v>
                </c:pt>
                <c:pt idx="232">
                  <c:v>-3.2000000000000001E-2</c:v>
                </c:pt>
                <c:pt idx="233">
                  <c:v>-3.2000000000000001E-2</c:v>
                </c:pt>
                <c:pt idx="234">
                  <c:v>-3.2000000000000001E-2</c:v>
                </c:pt>
                <c:pt idx="235">
                  <c:v>-3.2000000000000001E-2</c:v>
                </c:pt>
                <c:pt idx="236">
                  <c:v>-3.2000000000000001E-2</c:v>
                </c:pt>
                <c:pt idx="237">
                  <c:v>-3.2000000000000001E-2</c:v>
                </c:pt>
                <c:pt idx="238">
                  <c:v>-3.2000000000000001E-2</c:v>
                </c:pt>
                <c:pt idx="239">
                  <c:v>-3.2000000000000001E-2</c:v>
                </c:pt>
                <c:pt idx="240">
                  <c:v>-3.2000000000000001E-2</c:v>
                </c:pt>
                <c:pt idx="241">
                  <c:v>-3.2000000000000001E-2</c:v>
                </c:pt>
                <c:pt idx="242">
                  <c:v>-3.2000000000000001E-2</c:v>
                </c:pt>
                <c:pt idx="243">
                  <c:v>-3.2000000000000001E-2</c:v>
                </c:pt>
                <c:pt idx="244">
                  <c:v>-3.2000000000000001E-2</c:v>
                </c:pt>
                <c:pt idx="245">
                  <c:v>-3.2000000000000001E-2</c:v>
                </c:pt>
                <c:pt idx="246">
                  <c:v>-3.2000000000000001E-2</c:v>
                </c:pt>
                <c:pt idx="247">
                  <c:v>-3.2000000000000001E-2</c:v>
                </c:pt>
                <c:pt idx="248">
                  <c:v>-3.2000000000000001E-2</c:v>
                </c:pt>
                <c:pt idx="249">
                  <c:v>-3.2000000000000001E-2</c:v>
                </c:pt>
                <c:pt idx="250">
                  <c:v>-3.2000000000000001E-2</c:v>
                </c:pt>
                <c:pt idx="251">
                  <c:v>-3.2000000000000001E-2</c:v>
                </c:pt>
                <c:pt idx="252">
                  <c:v>-3.2000000000000001E-2</c:v>
                </c:pt>
                <c:pt idx="253">
                  <c:v>-3.2000000000000001E-2</c:v>
                </c:pt>
                <c:pt idx="254">
                  <c:v>-3.2000000000000001E-2</c:v>
                </c:pt>
                <c:pt idx="255">
                  <c:v>-3.2000000000000001E-2</c:v>
                </c:pt>
                <c:pt idx="256">
                  <c:v>-3.2000000000000001E-2</c:v>
                </c:pt>
                <c:pt idx="257">
                  <c:v>-3.2000000000000001E-2</c:v>
                </c:pt>
                <c:pt idx="258">
                  <c:v>-3.2000000000000001E-2</c:v>
                </c:pt>
                <c:pt idx="259">
                  <c:v>-3.2000000000000001E-2</c:v>
                </c:pt>
                <c:pt idx="260">
                  <c:v>-3.2000000000000001E-2</c:v>
                </c:pt>
                <c:pt idx="261">
                  <c:v>-3.2000000000000001E-2</c:v>
                </c:pt>
                <c:pt idx="262">
                  <c:v>2.4E-2</c:v>
                </c:pt>
                <c:pt idx="263">
                  <c:v>2.4E-2</c:v>
                </c:pt>
                <c:pt idx="264">
                  <c:v>2.4E-2</c:v>
                </c:pt>
                <c:pt idx="265">
                  <c:v>2.4E-2</c:v>
                </c:pt>
                <c:pt idx="266">
                  <c:v>2.4E-2</c:v>
                </c:pt>
                <c:pt idx="267">
                  <c:v>2.4E-2</c:v>
                </c:pt>
                <c:pt idx="268">
                  <c:v>2.4E-2</c:v>
                </c:pt>
                <c:pt idx="269">
                  <c:v>2.4E-2</c:v>
                </c:pt>
                <c:pt idx="270">
                  <c:v>2.4E-2</c:v>
                </c:pt>
                <c:pt idx="271">
                  <c:v>2.4E-2</c:v>
                </c:pt>
                <c:pt idx="272">
                  <c:v>-4.0000000000000001E-3</c:v>
                </c:pt>
                <c:pt idx="273">
                  <c:v>-4.0000000000000001E-3</c:v>
                </c:pt>
                <c:pt idx="274">
                  <c:v>-4.0000000000000001E-3</c:v>
                </c:pt>
                <c:pt idx="275">
                  <c:v>2.4E-2</c:v>
                </c:pt>
                <c:pt idx="276">
                  <c:v>2.4E-2</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5.0999999999999997E-2</c:v>
                </c:pt>
                <c:pt idx="344">
                  <c:v>0.52200000000000002</c:v>
                </c:pt>
                <c:pt idx="345">
                  <c:v>1.1259999999999999</c:v>
                </c:pt>
                <c:pt idx="346">
                  <c:v>0.96199999999999997</c:v>
                </c:pt>
                <c:pt idx="347">
                  <c:v>1.1259999999999999</c:v>
                </c:pt>
                <c:pt idx="348">
                  <c:v>3.274</c:v>
                </c:pt>
                <c:pt idx="349">
                  <c:v>3.4849999999999999</c:v>
                </c:pt>
                <c:pt idx="350">
                  <c:v>3.036</c:v>
                </c:pt>
                <c:pt idx="351">
                  <c:v>3.7490000000000001</c:v>
                </c:pt>
                <c:pt idx="352">
                  <c:v>4.298</c:v>
                </c:pt>
                <c:pt idx="353">
                  <c:v>3.9319999999999999</c:v>
                </c:pt>
                <c:pt idx="354">
                  <c:v>4.6100000000000003</c:v>
                </c:pt>
                <c:pt idx="355">
                  <c:v>4.9729999999999999</c:v>
                </c:pt>
                <c:pt idx="356">
                  <c:v>5.36</c:v>
                </c:pt>
                <c:pt idx="357">
                  <c:v>5.4109999999999996</c:v>
                </c:pt>
                <c:pt idx="358">
                  <c:v>5.024</c:v>
                </c:pt>
              </c:numCache>
            </c:numRef>
          </c:val>
        </c:ser>
        <c:ser>
          <c:idx val="2"/>
          <c:order val="2"/>
          <c:tx>
            <c:strRef>
              <c:f>charts!$D$1</c:f>
              <c:strCache>
                <c:ptCount val="1"/>
                <c:pt idx="0">
                  <c:v>Min Temp, °C</c:v>
                </c:pt>
              </c:strCache>
            </c:strRef>
          </c:tx>
          <c:spPr>
            <a:solidFill>
              <a:schemeClr val="bg1"/>
            </a:solidFill>
            <a:ln w="19050">
              <a:solidFill>
                <a:sysClr val="window" lastClr="FFFFFF"/>
              </a:solidFill>
            </a:ln>
          </c:spP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charts!$D$2:$D$360</c:f>
              <c:numCache>
                <c:formatCode>General</c:formatCode>
                <c:ptCount val="359"/>
                <c:pt idx="0">
                  <c:v>0.52200000000000002</c:v>
                </c:pt>
                <c:pt idx="1">
                  <c:v>0.38400000000000001</c:v>
                </c:pt>
                <c:pt idx="2">
                  <c:v>0.66</c:v>
                </c:pt>
                <c:pt idx="3">
                  <c:v>0.52200000000000002</c:v>
                </c:pt>
                <c:pt idx="4">
                  <c:v>0.74199999999999999</c:v>
                </c:pt>
                <c:pt idx="5">
                  <c:v>0.32900000000000001</c:v>
                </c:pt>
                <c:pt idx="6">
                  <c:v>0.38400000000000001</c:v>
                </c:pt>
                <c:pt idx="7">
                  <c:v>0.74199999999999999</c:v>
                </c:pt>
                <c:pt idx="8">
                  <c:v>0.85199999999999998</c:v>
                </c:pt>
                <c:pt idx="9">
                  <c:v>0.68700000000000006</c:v>
                </c:pt>
                <c:pt idx="10">
                  <c:v>0.68700000000000006</c:v>
                </c:pt>
                <c:pt idx="11">
                  <c:v>0.52200000000000002</c:v>
                </c:pt>
                <c:pt idx="12">
                  <c:v>0.38400000000000001</c:v>
                </c:pt>
                <c:pt idx="13">
                  <c:v>0.107</c:v>
                </c:pt>
                <c:pt idx="14">
                  <c:v>0.13500000000000001</c:v>
                </c:pt>
                <c:pt idx="15">
                  <c:v>0.27300000000000002</c:v>
                </c:pt>
                <c:pt idx="16">
                  <c:v>0.30099999999999999</c:v>
                </c:pt>
                <c:pt idx="17">
                  <c:v>0.246</c:v>
                </c:pt>
                <c:pt idx="18">
                  <c:v>0.19</c:v>
                </c:pt>
                <c:pt idx="19">
                  <c:v>0.35599999999999998</c:v>
                </c:pt>
                <c:pt idx="20">
                  <c:v>0.495</c:v>
                </c:pt>
                <c:pt idx="21">
                  <c:v>0.60499999999999998</c:v>
                </c:pt>
                <c:pt idx="22">
                  <c:v>0.71499999999999997</c:v>
                </c:pt>
                <c:pt idx="23">
                  <c:v>0.41199999999999998</c:v>
                </c:pt>
                <c:pt idx="24">
                  <c:v>0.218</c:v>
                </c:pt>
                <c:pt idx="25">
                  <c:v>0.52200000000000002</c:v>
                </c:pt>
                <c:pt idx="26">
                  <c:v>0.46700000000000003</c:v>
                </c:pt>
                <c:pt idx="27">
                  <c:v>5.0999999999999997E-2</c:v>
                </c:pt>
                <c:pt idx="28">
                  <c:v>0.27300000000000002</c:v>
                </c:pt>
                <c:pt idx="29">
                  <c:v>0.85199999999999998</c:v>
                </c:pt>
                <c:pt idx="30">
                  <c:v>0.90700000000000003</c:v>
                </c:pt>
                <c:pt idx="31">
                  <c:v>0.85199999999999998</c:v>
                </c:pt>
                <c:pt idx="32">
                  <c:v>0.19</c:v>
                </c:pt>
                <c:pt idx="33">
                  <c:v>7.9000000000000001E-2</c:v>
                </c:pt>
                <c:pt idx="34">
                  <c:v>0.16300000000000001</c:v>
                </c:pt>
                <c:pt idx="35">
                  <c:v>0.32900000000000001</c:v>
                </c:pt>
                <c:pt idx="36">
                  <c:v>0.32900000000000001</c:v>
                </c:pt>
                <c:pt idx="37">
                  <c:v>0.52200000000000002</c:v>
                </c:pt>
                <c:pt idx="38">
                  <c:v>0.66</c:v>
                </c:pt>
                <c:pt idx="39">
                  <c:v>0.74199999999999999</c:v>
                </c:pt>
                <c:pt idx="40">
                  <c:v>0.79700000000000004</c:v>
                </c:pt>
                <c:pt idx="41">
                  <c:v>0.66</c:v>
                </c:pt>
                <c:pt idx="42">
                  <c:v>0.439</c:v>
                </c:pt>
                <c:pt idx="43">
                  <c:v>0.13500000000000001</c:v>
                </c:pt>
                <c:pt idx="44">
                  <c:v>0.107</c:v>
                </c:pt>
                <c:pt idx="45">
                  <c:v>0.107</c:v>
                </c:pt>
                <c:pt idx="46">
                  <c:v>2.4E-2</c:v>
                </c:pt>
                <c:pt idx="47">
                  <c:v>2.4E-2</c:v>
                </c:pt>
                <c:pt idx="48">
                  <c:v>0.90700000000000003</c:v>
                </c:pt>
                <c:pt idx="49">
                  <c:v>2.1549999999999998</c:v>
                </c:pt>
                <c:pt idx="50">
                  <c:v>2.423</c:v>
                </c:pt>
                <c:pt idx="51">
                  <c:v>2.0739999999999998</c:v>
                </c:pt>
                <c:pt idx="52">
                  <c:v>3.089</c:v>
                </c:pt>
                <c:pt idx="53">
                  <c:v>2.5840000000000001</c:v>
                </c:pt>
                <c:pt idx="54">
                  <c:v>1.994</c:v>
                </c:pt>
                <c:pt idx="55">
                  <c:v>0.63200000000000001</c:v>
                </c:pt>
                <c:pt idx="56">
                  <c:v>0.46700000000000003</c:v>
                </c:pt>
                <c:pt idx="57">
                  <c:v>0.66</c:v>
                </c:pt>
                <c:pt idx="58">
                  <c:v>2.343</c:v>
                </c:pt>
                <c:pt idx="59">
                  <c:v>0.96199999999999997</c:v>
                </c:pt>
                <c:pt idx="60">
                  <c:v>0.71499999999999997</c:v>
                </c:pt>
                <c:pt idx="61">
                  <c:v>0.74199999999999999</c:v>
                </c:pt>
                <c:pt idx="62">
                  <c:v>0.30099999999999999</c:v>
                </c:pt>
                <c:pt idx="63">
                  <c:v>0.495</c:v>
                </c:pt>
                <c:pt idx="64">
                  <c:v>0.57699999999999996</c:v>
                </c:pt>
                <c:pt idx="65">
                  <c:v>1.48</c:v>
                </c:pt>
                <c:pt idx="66">
                  <c:v>0.57699999999999996</c:v>
                </c:pt>
                <c:pt idx="67">
                  <c:v>0.74199999999999999</c:v>
                </c:pt>
                <c:pt idx="68">
                  <c:v>0.60499999999999998</c:v>
                </c:pt>
                <c:pt idx="69">
                  <c:v>0.107</c:v>
                </c:pt>
                <c:pt idx="70">
                  <c:v>0.55000000000000004</c:v>
                </c:pt>
                <c:pt idx="71">
                  <c:v>1.3979999999999999</c:v>
                </c:pt>
                <c:pt idx="72">
                  <c:v>1.18</c:v>
                </c:pt>
                <c:pt idx="73">
                  <c:v>1.425</c:v>
                </c:pt>
                <c:pt idx="74">
                  <c:v>1.615</c:v>
                </c:pt>
                <c:pt idx="75">
                  <c:v>3.1419999999999999</c:v>
                </c:pt>
                <c:pt idx="76">
                  <c:v>0.79700000000000004</c:v>
                </c:pt>
                <c:pt idx="77">
                  <c:v>0.16300000000000001</c:v>
                </c:pt>
                <c:pt idx="78">
                  <c:v>-0.06</c:v>
                </c:pt>
                <c:pt idx="79">
                  <c:v>2.4E-2</c:v>
                </c:pt>
                <c:pt idx="80">
                  <c:v>-0.17100000000000001</c:v>
                </c:pt>
                <c:pt idx="81">
                  <c:v>-0.42299999999999999</c:v>
                </c:pt>
                <c:pt idx="82">
                  <c:v>-4.0000000000000001E-3</c:v>
                </c:pt>
                <c:pt idx="83">
                  <c:v>2.4E-2</c:v>
                </c:pt>
                <c:pt idx="84">
                  <c:v>-1.3560000000000001</c:v>
                </c:pt>
                <c:pt idx="85">
                  <c:v>-2.1890000000000001</c:v>
                </c:pt>
                <c:pt idx="86">
                  <c:v>-1.242</c:v>
                </c:pt>
                <c:pt idx="87">
                  <c:v>-0.19900000000000001</c:v>
                </c:pt>
                <c:pt idx="88">
                  <c:v>-0.14299999999999999</c:v>
                </c:pt>
                <c:pt idx="89">
                  <c:v>-3.2000000000000001E-2</c:v>
                </c:pt>
                <c:pt idx="90">
                  <c:v>-4.0000000000000001E-3</c:v>
                </c:pt>
                <c:pt idx="91">
                  <c:v>2.4E-2</c:v>
                </c:pt>
                <c:pt idx="92">
                  <c:v>2.4E-2</c:v>
                </c:pt>
                <c:pt idx="93">
                  <c:v>2.4E-2</c:v>
                </c:pt>
                <c:pt idx="94">
                  <c:v>2.4E-2</c:v>
                </c:pt>
                <c:pt idx="95">
                  <c:v>5.0999999999999997E-2</c:v>
                </c:pt>
                <c:pt idx="96">
                  <c:v>7.9000000000000001E-2</c:v>
                </c:pt>
                <c:pt idx="97">
                  <c:v>0.13500000000000001</c:v>
                </c:pt>
                <c:pt idx="98">
                  <c:v>0.13500000000000001</c:v>
                </c:pt>
                <c:pt idx="99">
                  <c:v>0.16300000000000001</c:v>
                </c:pt>
                <c:pt idx="100">
                  <c:v>0.16300000000000001</c:v>
                </c:pt>
                <c:pt idx="101">
                  <c:v>0.16300000000000001</c:v>
                </c:pt>
                <c:pt idx="102">
                  <c:v>0.16300000000000001</c:v>
                </c:pt>
                <c:pt idx="103">
                  <c:v>0.16300000000000001</c:v>
                </c:pt>
                <c:pt idx="104">
                  <c:v>0.16300000000000001</c:v>
                </c:pt>
                <c:pt idx="105">
                  <c:v>0.16300000000000001</c:v>
                </c:pt>
                <c:pt idx="106">
                  <c:v>0.16300000000000001</c:v>
                </c:pt>
                <c:pt idx="107">
                  <c:v>0.16300000000000001</c:v>
                </c:pt>
                <c:pt idx="108">
                  <c:v>0.13500000000000001</c:v>
                </c:pt>
                <c:pt idx="109">
                  <c:v>0.13500000000000001</c:v>
                </c:pt>
                <c:pt idx="110">
                  <c:v>0.13500000000000001</c:v>
                </c:pt>
                <c:pt idx="111">
                  <c:v>0.13500000000000001</c:v>
                </c:pt>
                <c:pt idx="112">
                  <c:v>0.13500000000000001</c:v>
                </c:pt>
                <c:pt idx="113">
                  <c:v>0.13500000000000001</c:v>
                </c:pt>
                <c:pt idx="114">
                  <c:v>0.13500000000000001</c:v>
                </c:pt>
                <c:pt idx="115">
                  <c:v>0.107</c:v>
                </c:pt>
                <c:pt idx="116">
                  <c:v>0.107</c:v>
                </c:pt>
                <c:pt idx="117">
                  <c:v>0.107</c:v>
                </c:pt>
                <c:pt idx="118">
                  <c:v>0.107</c:v>
                </c:pt>
                <c:pt idx="119">
                  <c:v>7.9000000000000001E-2</c:v>
                </c:pt>
                <c:pt idx="120">
                  <c:v>7.9000000000000001E-2</c:v>
                </c:pt>
                <c:pt idx="121">
                  <c:v>7.9000000000000001E-2</c:v>
                </c:pt>
                <c:pt idx="122">
                  <c:v>5.0999999999999997E-2</c:v>
                </c:pt>
                <c:pt idx="123">
                  <c:v>5.0999999999999997E-2</c:v>
                </c:pt>
                <c:pt idx="124">
                  <c:v>2.4E-2</c:v>
                </c:pt>
                <c:pt idx="125">
                  <c:v>2.4E-2</c:v>
                </c:pt>
                <c:pt idx="126">
                  <c:v>2.4E-2</c:v>
                </c:pt>
                <c:pt idx="127">
                  <c:v>2.4E-2</c:v>
                </c:pt>
                <c:pt idx="128">
                  <c:v>2.4E-2</c:v>
                </c:pt>
                <c:pt idx="129">
                  <c:v>2.4E-2</c:v>
                </c:pt>
                <c:pt idx="130">
                  <c:v>5.0999999999999997E-2</c:v>
                </c:pt>
                <c:pt idx="131">
                  <c:v>5.0999999999999997E-2</c:v>
                </c:pt>
                <c:pt idx="132">
                  <c:v>5.0999999999999997E-2</c:v>
                </c:pt>
                <c:pt idx="133">
                  <c:v>7.9000000000000001E-2</c:v>
                </c:pt>
                <c:pt idx="134">
                  <c:v>7.9000000000000001E-2</c:v>
                </c:pt>
                <c:pt idx="135">
                  <c:v>7.9000000000000001E-2</c:v>
                </c:pt>
                <c:pt idx="136">
                  <c:v>7.9000000000000001E-2</c:v>
                </c:pt>
                <c:pt idx="137">
                  <c:v>7.9000000000000001E-2</c:v>
                </c:pt>
                <c:pt idx="138">
                  <c:v>7.9000000000000001E-2</c:v>
                </c:pt>
                <c:pt idx="139">
                  <c:v>7.9000000000000001E-2</c:v>
                </c:pt>
                <c:pt idx="140">
                  <c:v>7.9000000000000001E-2</c:v>
                </c:pt>
                <c:pt idx="141">
                  <c:v>7.9000000000000001E-2</c:v>
                </c:pt>
                <c:pt idx="142">
                  <c:v>7.9000000000000001E-2</c:v>
                </c:pt>
                <c:pt idx="143">
                  <c:v>7.9000000000000001E-2</c:v>
                </c:pt>
                <c:pt idx="144">
                  <c:v>7.9000000000000001E-2</c:v>
                </c:pt>
                <c:pt idx="145">
                  <c:v>7.9000000000000001E-2</c:v>
                </c:pt>
                <c:pt idx="146">
                  <c:v>7.9000000000000001E-2</c:v>
                </c:pt>
                <c:pt idx="147">
                  <c:v>7.9000000000000001E-2</c:v>
                </c:pt>
                <c:pt idx="148">
                  <c:v>7.9000000000000001E-2</c:v>
                </c:pt>
                <c:pt idx="149">
                  <c:v>7.9000000000000001E-2</c:v>
                </c:pt>
                <c:pt idx="150">
                  <c:v>7.9000000000000001E-2</c:v>
                </c:pt>
                <c:pt idx="151">
                  <c:v>5.0999999999999997E-2</c:v>
                </c:pt>
                <c:pt idx="152">
                  <c:v>5.0999999999999997E-2</c:v>
                </c:pt>
                <c:pt idx="153">
                  <c:v>5.0999999999999997E-2</c:v>
                </c:pt>
                <c:pt idx="154">
                  <c:v>5.0999999999999997E-2</c:v>
                </c:pt>
                <c:pt idx="155">
                  <c:v>5.0999999999999997E-2</c:v>
                </c:pt>
                <c:pt idx="156">
                  <c:v>5.0999999999999997E-2</c:v>
                </c:pt>
                <c:pt idx="157">
                  <c:v>5.0999999999999997E-2</c:v>
                </c:pt>
                <c:pt idx="158">
                  <c:v>5.0999999999999997E-2</c:v>
                </c:pt>
                <c:pt idx="159">
                  <c:v>2.4E-2</c:v>
                </c:pt>
                <c:pt idx="160">
                  <c:v>2.4E-2</c:v>
                </c:pt>
                <c:pt idx="161">
                  <c:v>2.4E-2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-4.0000000000000001E-3</c:v>
                </c:pt>
                <c:pt idx="175">
                  <c:v>-4.0000000000000001E-3</c:v>
                </c:pt>
                <c:pt idx="176">
                  <c:v>-4.0000000000000001E-3</c:v>
                </c:pt>
                <c:pt idx="177">
                  <c:v>-4.0000000000000001E-3</c:v>
                </c:pt>
                <c:pt idx="178">
                  <c:v>-4.0000000000000001E-3</c:v>
                </c:pt>
                <c:pt idx="179">
                  <c:v>-4.0000000000000001E-3</c:v>
                </c:pt>
                <c:pt idx="180">
                  <c:v>-4.0000000000000001E-3</c:v>
                </c:pt>
                <c:pt idx="181">
                  <c:v>-4.0000000000000001E-3</c:v>
                </c:pt>
                <c:pt idx="182">
                  <c:v>-4.0000000000000001E-3</c:v>
                </c:pt>
                <c:pt idx="183">
                  <c:v>-4.0000000000000001E-3</c:v>
                </c:pt>
                <c:pt idx="184">
                  <c:v>-3.2000000000000001E-2</c:v>
                </c:pt>
                <c:pt idx="185">
                  <c:v>-3.2000000000000001E-2</c:v>
                </c:pt>
                <c:pt idx="186">
                  <c:v>-3.2000000000000001E-2</c:v>
                </c:pt>
                <c:pt idx="187">
                  <c:v>-3.2000000000000001E-2</c:v>
                </c:pt>
                <c:pt idx="188">
                  <c:v>-3.2000000000000001E-2</c:v>
                </c:pt>
                <c:pt idx="189">
                  <c:v>-3.2000000000000001E-2</c:v>
                </c:pt>
                <c:pt idx="190">
                  <c:v>-3.2000000000000001E-2</c:v>
                </c:pt>
                <c:pt idx="191">
                  <c:v>-3.2000000000000001E-2</c:v>
                </c:pt>
                <c:pt idx="192">
                  <c:v>-3.2000000000000001E-2</c:v>
                </c:pt>
                <c:pt idx="193">
                  <c:v>-3.2000000000000001E-2</c:v>
                </c:pt>
                <c:pt idx="194">
                  <c:v>-3.2000000000000001E-2</c:v>
                </c:pt>
                <c:pt idx="195">
                  <c:v>-3.2000000000000001E-2</c:v>
                </c:pt>
                <c:pt idx="196">
                  <c:v>-3.2000000000000001E-2</c:v>
                </c:pt>
                <c:pt idx="197">
                  <c:v>-3.2000000000000001E-2</c:v>
                </c:pt>
                <c:pt idx="198">
                  <c:v>-3.2000000000000001E-2</c:v>
                </c:pt>
                <c:pt idx="199">
                  <c:v>-3.2000000000000001E-2</c:v>
                </c:pt>
                <c:pt idx="200">
                  <c:v>-3.2000000000000001E-2</c:v>
                </c:pt>
                <c:pt idx="201">
                  <c:v>-3.2000000000000001E-2</c:v>
                </c:pt>
                <c:pt idx="202">
                  <c:v>-3.2000000000000001E-2</c:v>
                </c:pt>
                <c:pt idx="203">
                  <c:v>-3.2000000000000001E-2</c:v>
                </c:pt>
                <c:pt idx="204">
                  <c:v>-3.2000000000000001E-2</c:v>
                </c:pt>
                <c:pt idx="205">
                  <c:v>-3.2000000000000001E-2</c:v>
                </c:pt>
                <c:pt idx="206">
                  <c:v>-3.2000000000000001E-2</c:v>
                </c:pt>
                <c:pt idx="207">
                  <c:v>-3.2000000000000001E-2</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-3.2000000000000001E-2</c:v>
                </c:pt>
                <c:pt idx="232">
                  <c:v>-3.2000000000000001E-2</c:v>
                </c:pt>
                <c:pt idx="233">
                  <c:v>-3.2000000000000001E-2</c:v>
                </c:pt>
                <c:pt idx="234">
                  <c:v>-3.2000000000000001E-2</c:v>
                </c:pt>
                <c:pt idx="235">
                  <c:v>-3.2000000000000001E-2</c:v>
                </c:pt>
                <c:pt idx="236">
                  <c:v>-3.2000000000000001E-2</c:v>
                </c:pt>
                <c:pt idx="237">
                  <c:v>-3.2000000000000001E-2</c:v>
                </c:pt>
                <c:pt idx="238">
                  <c:v>-3.2000000000000001E-2</c:v>
                </c:pt>
                <c:pt idx="239">
                  <c:v>-3.2000000000000001E-2</c:v>
                </c:pt>
                <c:pt idx="240">
                  <c:v>-3.2000000000000001E-2</c:v>
                </c:pt>
                <c:pt idx="241">
                  <c:v>-3.2000000000000001E-2</c:v>
                </c:pt>
                <c:pt idx="242">
                  <c:v>-3.2000000000000001E-2</c:v>
                </c:pt>
                <c:pt idx="243">
                  <c:v>-3.2000000000000001E-2</c:v>
                </c:pt>
                <c:pt idx="244">
                  <c:v>-3.2000000000000001E-2</c:v>
                </c:pt>
                <c:pt idx="245">
                  <c:v>-3.2000000000000001E-2</c:v>
                </c:pt>
                <c:pt idx="246">
                  <c:v>-3.2000000000000001E-2</c:v>
                </c:pt>
                <c:pt idx="247">
                  <c:v>-3.2000000000000001E-2</c:v>
                </c:pt>
                <c:pt idx="248">
                  <c:v>-3.2000000000000001E-2</c:v>
                </c:pt>
                <c:pt idx="249">
                  <c:v>-3.2000000000000001E-2</c:v>
                </c:pt>
                <c:pt idx="250">
                  <c:v>-3.2000000000000001E-2</c:v>
                </c:pt>
                <c:pt idx="251">
                  <c:v>-3.2000000000000001E-2</c:v>
                </c:pt>
                <c:pt idx="252">
                  <c:v>-3.2000000000000001E-2</c:v>
                </c:pt>
                <c:pt idx="253">
                  <c:v>-3.2000000000000001E-2</c:v>
                </c:pt>
                <c:pt idx="254">
                  <c:v>-3.2000000000000001E-2</c:v>
                </c:pt>
                <c:pt idx="255">
                  <c:v>-3.2000000000000001E-2</c:v>
                </c:pt>
                <c:pt idx="256">
                  <c:v>-3.2000000000000001E-2</c:v>
                </c:pt>
                <c:pt idx="257">
                  <c:v>-3.2000000000000001E-2</c:v>
                </c:pt>
                <c:pt idx="258">
                  <c:v>-3.2000000000000001E-2</c:v>
                </c:pt>
                <c:pt idx="259">
                  <c:v>-3.2000000000000001E-2</c:v>
                </c:pt>
                <c:pt idx="260">
                  <c:v>-3.2000000000000001E-2</c:v>
                </c:pt>
                <c:pt idx="261">
                  <c:v>-3.2000000000000001E-2</c:v>
                </c:pt>
                <c:pt idx="262">
                  <c:v>-3.2000000000000001E-2</c:v>
                </c:pt>
                <c:pt idx="263">
                  <c:v>2.4E-2</c:v>
                </c:pt>
                <c:pt idx="264">
                  <c:v>2.4E-2</c:v>
                </c:pt>
                <c:pt idx="265">
                  <c:v>2.4E-2</c:v>
                </c:pt>
                <c:pt idx="266">
                  <c:v>2.4E-2</c:v>
                </c:pt>
                <c:pt idx="267">
                  <c:v>2.4E-2</c:v>
                </c:pt>
                <c:pt idx="268">
                  <c:v>2.4E-2</c:v>
                </c:pt>
                <c:pt idx="269">
                  <c:v>2.4E-2</c:v>
                </c:pt>
                <c:pt idx="270">
                  <c:v>-4.0000000000000001E-3</c:v>
                </c:pt>
                <c:pt idx="271">
                  <c:v>-4.0000000000000001E-3</c:v>
                </c:pt>
                <c:pt idx="272">
                  <c:v>-4.0000000000000001E-3</c:v>
                </c:pt>
                <c:pt idx="273">
                  <c:v>-4.0000000000000001E-3</c:v>
                </c:pt>
                <c:pt idx="274">
                  <c:v>-4.0000000000000001E-3</c:v>
                </c:pt>
                <c:pt idx="275">
                  <c:v>-4.0000000000000001E-3</c:v>
                </c:pt>
                <c:pt idx="276">
                  <c:v>2.4E-2</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2.4E-2</c:v>
                </c:pt>
                <c:pt idx="344">
                  <c:v>2.4E-2</c:v>
                </c:pt>
                <c:pt idx="345">
                  <c:v>5.0999999999999997E-2</c:v>
                </c:pt>
                <c:pt idx="346">
                  <c:v>2.4E-2</c:v>
                </c:pt>
                <c:pt idx="347">
                  <c:v>7.9000000000000001E-2</c:v>
                </c:pt>
                <c:pt idx="348">
                  <c:v>5.0999999999999997E-2</c:v>
                </c:pt>
                <c:pt idx="349">
                  <c:v>0.246</c:v>
                </c:pt>
                <c:pt idx="350">
                  <c:v>0.41199999999999998</c:v>
                </c:pt>
                <c:pt idx="351">
                  <c:v>0.41199999999999998</c:v>
                </c:pt>
                <c:pt idx="352">
                  <c:v>0.30099999999999999</c:v>
                </c:pt>
                <c:pt idx="353">
                  <c:v>0.52200000000000002</c:v>
                </c:pt>
                <c:pt idx="354">
                  <c:v>0.246</c:v>
                </c:pt>
                <c:pt idx="355">
                  <c:v>0.30099999999999999</c:v>
                </c:pt>
                <c:pt idx="356">
                  <c:v>0.46700000000000003</c:v>
                </c:pt>
                <c:pt idx="357">
                  <c:v>0.52200000000000002</c:v>
                </c:pt>
                <c:pt idx="358">
                  <c:v>0.57699999999999996</c:v>
                </c:pt>
              </c:numCache>
            </c:numRef>
          </c:val>
        </c:ser>
        <c:dLbls>
          <c:showLegendKey val="0"/>
          <c:showVal val="0"/>
          <c:showCatName val="0"/>
          <c:showSerName val="0"/>
          <c:showPercent val="0"/>
          <c:showBubbleSize val="0"/>
        </c:dLbls>
        <c:axId val="67797336"/>
        <c:axId val="67797728"/>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charts!$C$2:$C$360</c:f>
              <c:numCache>
                <c:formatCode>General</c:formatCode>
                <c:ptCount val="359"/>
                <c:pt idx="0">
                  <c:v>1.5345000000000002</c:v>
                </c:pt>
                <c:pt idx="1">
                  <c:v>1.3122916666666669</c:v>
                </c:pt>
                <c:pt idx="2">
                  <c:v>1.6161666666666665</c:v>
                </c:pt>
                <c:pt idx="3">
                  <c:v>1.7408333333333335</c:v>
                </c:pt>
                <c:pt idx="4">
                  <c:v>0.98658333333333326</c:v>
                </c:pt>
                <c:pt idx="5">
                  <c:v>1.6279166666666667</c:v>
                </c:pt>
                <c:pt idx="6">
                  <c:v>1.8708750000000005</c:v>
                </c:pt>
                <c:pt idx="7">
                  <c:v>2.0412083333333331</c:v>
                </c:pt>
                <c:pt idx="8">
                  <c:v>1.7872083333333331</c:v>
                </c:pt>
                <c:pt idx="9">
                  <c:v>2.0381666666666667</c:v>
                </c:pt>
                <c:pt idx="10">
                  <c:v>1.6877083333333338</c:v>
                </c:pt>
                <c:pt idx="11">
                  <c:v>2.0155416666666661</c:v>
                </c:pt>
                <c:pt idx="12">
                  <c:v>1.8160416666666661</c:v>
                </c:pt>
                <c:pt idx="13">
                  <c:v>1.595</c:v>
                </c:pt>
                <c:pt idx="14">
                  <c:v>1.7314583333333333</c:v>
                </c:pt>
                <c:pt idx="15">
                  <c:v>2.2425416666666669</c:v>
                </c:pt>
                <c:pt idx="16">
                  <c:v>2.2614583333333331</c:v>
                </c:pt>
                <c:pt idx="17">
                  <c:v>2.1877083333333336</c:v>
                </c:pt>
                <c:pt idx="18">
                  <c:v>1.9146249999999994</c:v>
                </c:pt>
                <c:pt idx="19">
                  <c:v>2.4157083333333333</c:v>
                </c:pt>
                <c:pt idx="20">
                  <c:v>2.558125</c:v>
                </c:pt>
                <c:pt idx="21">
                  <c:v>2.4112500000000003</c:v>
                </c:pt>
                <c:pt idx="22">
                  <c:v>1.5615833333333338</c:v>
                </c:pt>
                <c:pt idx="23">
                  <c:v>2.1160833333333327</c:v>
                </c:pt>
                <c:pt idx="24">
                  <c:v>2.166208333333334</c:v>
                </c:pt>
                <c:pt idx="25">
                  <c:v>2.0909583333333335</c:v>
                </c:pt>
                <c:pt idx="26">
                  <c:v>2.2267083333333333</c:v>
                </c:pt>
                <c:pt idx="27">
                  <c:v>2.0292083333333335</c:v>
                </c:pt>
                <c:pt idx="28">
                  <c:v>2.8958333333333335</c:v>
                </c:pt>
                <c:pt idx="29">
                  <c:v>2.5290416666666662</c:v>
                </c:pt>
                <c:pt idx="30">
                  <c:v>2.5001250000000002</c:v>
                </c:pt>
                <c:pt idx="31">
                  <c:v>2.4729583333333327</c:v>
                </c:pt>
                <c:pt idx="32">
                  <c:v>1.3993749999999998</c:v>
                </c:pt>
                <c:pt idx="33">
                  <c:v>1.2076666666666664</c:v>
                </c:pt>
                <c:pt idx="34">
                  <c:v>2.7053333333333338</c:v>
                </c:pt>
                <c:pt idx="35">
                  <c:v>2.7436249999999998</c:v>
                </c:pt>
                <c:pt idx="36">
                  <c:v>3.3308333333333331</c:v>
                </c:pt>
                <c:pt idx="37">
                  <c:v>3.5423333333333331</c:v>
                </c:pt>
                <c:pt idx="38">
                  <c:v>3.4967916666666663</c:v>
                </c:pt>
                <c:pt idx="39">
                  <c:v>3.2914583333333329</c:v>
                </c:pt>
                <c:pt idx="40">
                  <c:v>2.9219166666666667</c:v>
                </c:pt>
                <c:pt idx="41">
                  <c:v>2.7445416666666667</c:v>
                </c:pt>
                <c:pt idx="42">
                  <c:v>1.3413333333333333</c:v>
                </c:pt>
                <c:pt idx="43">
                  <c:v>0.24908333333333335</c:v>
                </c:pt>
                <c:pt idx="44">
                  <c:v>0.17295833333333333</c:v>
                </c:pt>
                <c:pt idx="45">
                  <c:v>0.18116666666666667</c:v>
                </c:pt>
                <c:pt idx="46">
                  <c:v>0.38154166666666661</c:v>
                </c:pt>
                <c:pt idx="47">
                  <c:v>1.8904583333333331</c:v>
                </c:pt>
                <c:pt idx="48">
                  <c:v>4.1191250000000013</c:v>
                </c:pt>
                <c:pt idx="49">
                  <c:v>5.3570833333333328</c:v>
                </c:pt>
                <c:pt idx="50">
                  <c:v>5.7826250000000003</c:v>
                </c:pt>
                <c:pt idx="51">
                  <c:v>5.9922499999999994</c:v>
                </c:pt>
                <c:pt idx="52">
                  <c:v>5.6854583333333322</c:v>
                </c:pt>
                <c:pt idx="53">
                  <c:v>4.561375</c:v>
                </c:pt>
                <c:pt idx="54">
                  <c:v>3.0891666666666673</c:v>
                </c:pt>
                <c:pt idx="55">
                  <c:v>3.0374166666666667</c:v>
                </c:pt>
                <c:pt idx="56">
                  <c:v>3.0149583333333339</c:v>
                </c:pt>
                <c:pt idx="57">
                  <c:v>3.7156249999999997</c:v>
                </c:pt>
                <c:pt idx="58">
                  <c:v>4.0663749999999999</c:v>
                </c:pt>
                <c:pt idx="59">
                  <c:v>2.1917500000000003</c:v>
                </c:pt>
                <c:pt idx="60">
                  <c:v>1.5808333333333335</c:v>
                </c:pt>
                <c:pt idx="61">
                  <c:v>1.979541666666667</c:v>
                </c:pt>
                <c:pt idx="62">
                  <c:v>2.6804166666666664</c:v>
                </c:pt>
                <c:pt idx="63">
                  <c:v>2.5129583333333341</c:v>
                </c:pt>
                <c:pt idx="64">
                  <c:v>2.8874999999999997</c:v>
                </c:pt>
                <c:pt idx="65">
                  <c:v>2.882166666666667</c:v>
                </c:pt>
                <c:pt idx="66">
                  <c:v>3.0306250000000001</c:v>
                </c:pt>
                <c:pt idx="67">
                  <c:v>3.790999999999999</c:v>
                </c:pt>
                <c:pt idx="68">
                  <c:v>2.7776666666666667</c:v>
                </c:pt>
                <c:pt idx="69">
                  <c:v>2.6208333333333331</c:v>
                </c:pt>
                <c:pt idx="70">
                  <c:v>3.3852083333333329</c:v>
                </c:pt>
                <c:pt idx="71">
                  <c:v>4.0464583333333337</c:v>
                </c:pt>
                <c:pt idx="72">
                  <c:v>3.9070416666666663</c:v>
                </c:pt>
                <c:pt idx="73">
                  <c:v>4.0871249999999995</c:v>
                </c:pt>
                <c:pt idx="74">
                  <c:v>4.4352083333333336</c:v>
                </c:pt>
                <c:pt idx="75">
                  <c:v>4.3523749999999994</c:v>
                </c:pt>
                <c:pt idx="76">
                  <c:v>2.2833750000000004</c:v>
                </c:pt>
                <c:pt idx="77">
                  <c:v>0.48054166666666681</c:v>
                </c:pt>
                <c:pt idx="78">
                  <c:v>0.42341666666666661</c:v>
                </c:pt>
                <c:pt idx="79">
                  <c:v>0.50516666666666665</c:v>
                </c:pt>
                <c:pt idx="80">
                  <c:v>0.62704166666666672</c:v>
                </c:pt>
                <c:pt idx="81">
                  <c:v>0.57820833333333332</c:v>
                </c:pt>
                <c:pt idx="82">
                  <c:v>0.82174999999999987</c:v>
                </c:pt>
                <c:pt idx="83">
                  <c:v>0.19220833333333343</c:v>
                </c:pt>
                <c:pt idx="84">
                  <c:v>-0.52445833333333325</c:v>
                </c:pt>
                <c:pt idx="85">
                  <c:v>-1.2220000000000002</c:v>
                </c:pt>
                <c:pt idx="86">
                  <c:v>-0.59004166666666669</c:v>
                </c:pt>
                <c:pt idx="87">
                  <c:v>-0.18033333333333326</c:v>
                </c:pt>
                <c:pt idx="88">
                  <c:v>-9.9375000000000047E-2</c:v>
                </c:pt>
                <c:pt idx="89">
                  <c:v>-1.9166666666666676E-2</c:v>
                </c:pt>
                <c:pt idx="90">
                  <c:v>6.6666666666666556E-4</c:v>
                </c:pt>
                <c:pt idx="91">
                  <c:v>2.4000000000000007E-2</c:v>
                </c:pt>
                <c:pt idx="92">
                  <c:v>2.4000000000000007E-2</c:v>
                </c:pt>
                <c:pt idx="93">
                  <c:v>2.4000000000000007E-2</c:v>
                </c:pt>
                <c:pt idx="94">
                  <c:v>3.6375000000000011E-2</c:v>
                </c:pt>
                <c:pt idx="95">
                  <c:v>7.1999999999999981E-2</c:v>
                </c:pt>
                <c:pt idx="96">
                  <c:v>0.1128333333333333</c:v>
                </c:pt>
                <c:pt idx="97">
                  <c:v>0.13499999999999993</c:v>
                </c:pt>
                <c:pt idx="98">
                  <c:v>0.13733333333333328</c:v>
                </c:pt>
                <c:pt idx="99">
                  <c:v>0.16299999999999992</c:v>
                </c:pt>
                <c:pt idx="100">
                  <c:v>0.16299999999999992</c:v>
                </c:pt>
                <c:pt idx="101">
                  <c:v>0.16299999999999992</c:v>
                </c:pt>
                <c:pt idx="102">
                  <c:v>0.16412499999999994</c:v>
                </c:pt>
                <c:pt idx="103">
                  <c:v>0.18099999999999997</c:v>
                </c:pt>
                <c:pt idx="104">
                  <c:v>0.17424999999999993</c:v>
                </c:pt>
                <c:pt idx="105">
                  <c:v>0.16299999999999992</c:v>
                </c:pt>
                <c:pt idx="106">
                  <c:v>0.16299999999999992</c:v>
                </c:pt>
                <c:pt idx="107">
                  <c:v>0.16299999999999992</c:v>
                </c:pt>
                <c:pt idx="108">
                  <c:v>0.15366666666666662</c:v>
                </c:pt>
                <c:pt idx="109">
                  <c:v>0.13499999999999993</c:v>
                </c:pt>
                <c:pt idx="110">
                  <c:v>0.13499999999999993</c:v>
                </c:pt>
                <c:pt idx="111">
                  <c:v>0.13499999999999993</c:v>
                </c:pt>
                <c:pt idx="112">
                  <c:v>0.13499999999999993</c:v>
                </c:pt>
                <c:pt idx="113">
                  <c:v>0.13499999999999993</c:v>
                </c:pt>
                <c:pt idx="114">
                  <c:v>0.13499999999999993</c:v>
                </c:pt>
                <c:pt idx="115">
                  <c:v>0.11050000000000004</c:v>
                </c:pt>
                <c:pt idx="116">
                  <c:v>0.10700000000000004</c:v>
                </c:pt>
                <c:pt idx="117">
                  <c:v>0.10700000000000004</c:v>
                </c:pt>
                <c:pt idx="118">
                  <c:v>0.10700000000000004</c:v>
                </c:pt>
                <c:pt idx="119">
                  <c:v>9.3000000000000013E-2</c:v>
                </c:pt>
                <c:pt idx="120">
                  <c:v>7.8999999999999973E-2</c:v>
                </c:pt>
                <c:pt idx="121">
                  <c:v>7.8999999999999973E-2</c:v>
                </c:pt>
                <c:pt idx="122">
                  <c:v>6.9666666666666641E-2</c:v>
                </c:pt>
                <c:pt idx="123">
                  <c:v>5.1000000000000011E-2</c:v>
                </c:pt>
                <c:pt idx="124">
                  <c:v>4.7625000000000008E-2</c:v>
                </c:pt>
                <c:pt idx="125">
                  <c:v>4.3125000000000017E-2</c:v>
                </c:pt>
                <c:pt idx="126">
                  <c:v>2.5125000000000008E-2</c:v>
                </c:pt>
                <c:pt idx="127">
                  <c:v>2.4000000000000007E-2</c:v>
                </c:pt>
                <c:pt idx="128">
                  <c:v>2.6250000000000006E-2</c:v>
                </c:pt>
                <c:pt idx="129">
                  <c:v>4.5375000000000006E-2</c:v>
                </c:pt>
                <c:pt idx="130">
                  <c:v>5.1000000000000011E-2</c:v>
                </c:pt>
                <c:pt idx="131">
                  <c:v>5.1000000000000011E-2</c:v>
                </c:pt>
                <c:pt idx="132">
                  <c:v>6.6166666666666651E-2</c:v>
                </c:pt>
                <c:pt idx="133">
                  <c:v>7.8999999999999973E-2</c:v>
                </c:pt>
                <c:pt idx="134">
                  <c:v>7.8999999999999973E-2</c:v>
                </c:pt>
                <c:pt idx="135">
                  <c:v>7.8999999999999973E-2</c:v>
                </c:pt>
                <c:pt idx="136">
                  <c:v>7.8999999999999973E-2</c:v>
                </c:pt>
                <c:pt idx="137">
                  <c:v>7.8999999999999973E-2</c:v>
                </c:pt>
                <c:pt idx="138">
                  <c:v>7.8999999999999973E-2</c:v>
                </c:pt>
                <c:pt idx="139">
                  <c:v>7.8999999999999973E-2</c:v>
                </c:pt>
                <c:pt idx="140">
                  <c:v>7.8999999999999973E-2</c:v>
                </c:pt>
                <c:pt idx="141">
                  <c:v>7.8999999999999973E-2</c:v>
                </c:pt>
                <c:pt idx="142">
                  <c:v>7.8999999999999973E-2</c:v>
                </c:pt>
                <c:pt idx="143">
                  <c:v>7.8999999999999973E-2</c:v>
                </c:pt>
                <c:pt idx="144">
                  <c:v>7.8999999999999973E-2</c:v>
                </c:pt>
                <c:pt idx="145">
                  <c:v>7.8999999999999973E-2</c:v>
                </c:pt>
                <c:pt idx="146">
                  <c:v>7.8999999999999973E-2</c:v>
                </c:pt>
                <c:pt idx="147">
                  <c:v>7.8999999999999973E-2</c:v>
                </c:pt>
                <c:pt idx="148">
                  <c:v>7.8999999999999973E-2</c:v>
                </c:pt>
                <c:pt idx="149">
                  <c:v>7.8999999999999973E-2</c:v>
                </c:pt>
                <c:pt idx="150">
                  <c:v>7.8999999999999973E-2</c:v>
                </c:pt>
                <c:pt idx="151">
                  <c:v>7.783333333333331E-2</c:v>
                </c:pt>
                <c:pt idx="152">
                  <c:v>6.4999999999999988E-2</c:v>
                </c:pt>
                <c:pt idx="153">
                  <c:v>5.3333333333333337E-2</c:v>
                </c:pt>
                <c:pt idx="154">
                  <c:v>5.1000000000000011E-2</c:v>
                </c:pt>
                <c:pt idx="155">
                  <c:v>5.1000000000000011E-2</c:v>
                </c:pt>
                <c:pt idx="156">
                  <c:v>5.1000000000000011E-2</c:v>
                </c:pt>
                <c:pt idx="157">
                  <c:v>5.1000000000000011E-2</c:v>
                </c:pt>
                <c:pt idx="158">
                  <c:v>5.1000000000000011E-2</c:v>
                </c:pt>
                <c:pt idx="159">
                  <c:v>4.987500000000001E-2</c:v>
                </c:pt>
                <c:pt idx="160">
                  <c:v>3.4125000000000009E-2</c:v>
                </c:pt>
                <c:pt idx="161">
                  <c:v>2.4000000000000007E-2</c:v>
                </c:pt>
                <c:pt idx="162">
                  <c:v>2.4000000000000007E-2</c:v>
                </c:pt>
                <c:pt idx="163">
                  <c:v>2.4000000000000007E-2</c:v>
                </c:pt>
                <c:pt idx="164">
                  <c:v>2.4000000000000007E-2</c:v>
                </c:pt>
                <c:pt idx="165">
                  <c:v>2.4000000000000007E-2</c:v>
                </c:pt>
                <c:pt idx="166">
                  <c:v>2.4000000000000007E-2</c:v>
                </c:pt>
                <c:pt idx="167">
                  <c:v>2.4000000000000007E-2</c:v>
                </c:pt>
                <c:pt idx="168">
                  <c:v>2.4000000000000007E-2</c:v>
                </c:pt>
                <c:pt idx="169">
                  <c:v>2.4000000000000007E-2</c:v>
                </c:pt>
                <c:pt idx="170">
                  <c:v>2.4000000000000007E-2</c:v>
                </c:pt>
                <c:pt idx="171">
                  <c:v>2.4000000000000007E-2</c:v>
                </c:pt>
                <c:pt idx="172">
                  <c:v>2.4000000000000007E-2</c:v>
                </c:pt>
                <c:pt idx="173">
                  <c:v>2.4000000000000007E-2</c:v>
                </c:pt>
                <c:pt idx="174">
                  <c:v>2.0500000000000008E-2</c:v>
                </c:pt>
                <c:pt idx="175">
                  <c:v>5.3333333333333297E-3</c:v>
                </c:pt>
                <c:pt idx="176">
                  <c:v>-4.0000000000000027E-3</c:v>
                </c:pt>
                <c:pt idx="177">
                  <c:v>-4.0000000000000027E-3</c:v>
                </c:pt>
                <c:pt idx="178">
                  <c:v>-4.0000000000000027E-3</c:v>
                </c:pt>
                <c:pt idx="179">
                  <c:v>-4.0000000000000027E-3</c:v>
                </c:pt>
                <c:pt idx="180">
                  <c:v>-4.0000000000000027E-3</c:v>
                </c:pt>
                <c:pt idx="181">
                  <c:v>-4.0000000000000027E-3</c:v>
                </c:pt>
                <c:pt idx="182">
                  <c:v>-4.0000000000000027E-3</c:v>
                </c:pt>
                <c:pt idx="183">
                  <c:v>-4.0000000000000027E-3</c:v>
                </c:pt>
                <c:pt idx="184">
                  <c:v>-2.0333333333333342E-2</c:v>
                </c:pt>
                <c:pt idx="185">
                  <c:v>-3.2000000000000021E-2</c:v>
                </c:pt>
                <c:pt idx="186">
                  <c:v>-3.2000000000000021E-2</c:v>
                </c:pt>
                <c:pt idx="187">
                  <c:v>-3.2000000000000021E-2</c:v>
                </c:pt>
                <c:pt idx="188">
                  <c:v>-3.2000000000000021E-2</c:v>
                </c:pt>
                <c:pt idx="189">
                  <c:v>-3.2000000000000021E-2</c:v>
                </c:pt>
                <c:pt idx="190">
                  <c:v>-3.2000000000000021E-2</c:v>
                </c:pt>
                <c:pt idx="191">
                  <c:v>-3.2000000000000021E-2</c:v>
                </c:pt>
                <c:pt idx="192">
                  <c:v>-3.2000000000000021E-2</c:v>
                </c:pt>
                <c:pt idx="193">
                  <c:v>-3.2000000000000021E-2</c:v>
                </c:pt>
                <c:pt idx="194">
                  <c:v>-3.2000000000000021E-2</c:v>
                </c:pt>
                <c:pt idx="195">
                  <c:v>-3.2000000000000021E-2</c:v>
                </c:pt>
                <c:pt idx="196">
                  <c:v>-3.2000000000000021E-2</c:v>
                </c:pt>
                <c:pt idx="197">
                  <c:v>-3.2000000000000021E-2</c:v>
                </c:pt>
                <c:pt idx="198">
                  <c:v>-3.2000000000000021E-2</c:v>
                </c:pt>
                <c:pt idx="199">
                  <c:v>-3.2000000000000021E-2</c:v>
                </c:pt>
                <c:pt idx="200">
                  <c:v>-3.2000000000000021E-2</c:v>
                </c:pt>
                <c:pt idx="201">
                  <c:v>-3.2000000000000021E-2</c:v>
                </c:pt>
                <c:pt idx="202">
                  <c:v>-3.2000000000000021E-2</c:v>
                </c:pt>
                <c:pt idx="203">
                  <c:v>-3.2000000000000021E-2</c:v>
                </c:pt>
                <c:pt idx="204">
                  <c:v>-3.2000000000000021E-2</c:v>
                </c:pt>
                <c:pt idx="205">
                  <c:v>-3.2000000000000021E-2</c:v>
                </c:pt>
                <c:pt idx="206">
                  <c:v>-3.2000000000000021E-2</c:v>
                </c:pt>
                <c:pt idx="207">
                  <c:v>-3.2000000000000021E-2</c:v>
                </c:pt>
                <c:pt idx="208">
                  <c:v>-3.2000000000000021E-2</c:v>
                </c:pt>
                <c:pt idx="209">
                  <c:v>-3.2000000000000021E-2</c:v>
                </c:pt>
                <c:pt idx="210">
                  <c:v>-3.2000000000000021E-2</c:v>
                </c:pt>
                <c:pt idx="211">
                  <c:v>-3.2000000000000021E-2</c:v>
                </c:pt>
                <c:pt idx="212">
                  <c:v>-3.2000000000000021E-2</c:v>
                </c:pt>
                <c:pt idx="213">
                  <c:v>-3.2000000000000021E-2</c:v>
                </c:pt>
                <c:pt idx="214">
                  <c:v>-3.2000000000000021E-2</c:v>
                </c:pt>
                <c:pt idx="215">
                  <c:v>-3.2000000000000021E-2</c:v>
                </c:pt>
                <c:pt idx="216">
                  <c:v>-3.2000000000000021E-2</c:v>
                </c:pt>
                <c:pt idx="217">
                  <c:v>-3.2000000000000021E-2</c:v>
                </c:pt>
                <c:pt idx="218">
                  <c:v>-3.2000000000000021E-2</c:v>
                </c:pt>
                <c:pt idx="219">
                  <c:v>-3.2000000000000021E-2</c:v>
                </c:pt>
                <c:pt idx="220">
                  <c:v>-3.2000000000000021E-2</c:v>
                </c:pt>
                <c:pt idx="221">
                  <c:v>-3.2000000000000021E-2</c:v>
                </c:pt>
                <c:pt idx="222">
                  <c:v>-3.2000000000000021E-2</c:v>
                </c:pt>
                <c:pt idx="223">
                  <c:v>-3.2000000000000021E-2</c:v>
                </c:pt>
                <c:pt idx="224">
                  <c:v>-3.2000000000000021E-2</c:v>
                </c:pt>
                <c:pt idx="225">
                  <c:v>-3.2000000000000021E-2</c:v>
                </c:pt>
                <c:pt idx="226">
                  <c:v>-3.2000000000000021E-2</c:v>
                </c:pt>
                <c:pt idx="227">
                  <c:v>-3.2000000000000021E-2</c:v>
                </c:pt>
                <c:pt idx="228">
                  <c:v>-3.2000000000000021E-2</c:v>
                </c:pt>
                <c:pt idx="229">
                  <c:v>-3.2000000000000021E-2</c:v>
                </c:pt>
                <c:pt idx="230">
                  <c:v>-3.2000000000000021E-2</c:v>
                </c:pt>
                <c:pt idx="231">
                  <c:v>-3.2000000000000021E-2</c:v>
                </c:pt>
                <c:pt idx="232">
                  <c:v>-3.2000000000000021E-2</c:v>
                </c:pt>
                <c:pt idx="233">
                  <c:v>-3.2000000000000021E-2</c:v>
                </c:pt>
                <c:pt idx="234">
                  <c:v>-3.2000000000000021E-2</c:v>
                </c:pt>
                <c:pt idx="235">
                  <c:v>-3.2000000000000021E-2</c:v>
                </c:pt>
                <c:pt idx="236">
                  <c:v>-3.2000000000000021E-2</c:v>
                </c:pt>
                <c:pt idx="237">
                  <c:v>-3.2000000000000021E-2</c:v>
                </c:pt>
                <c:pt idx="238">
                  <c:v>-3.2000000000000021E-2</c:v>
                </c:pt>
                <c:pt idx="239">
                  <c:v>-3.2000000000000021E-2</c:v>
                </c:pt>
                <c:pt idx="240">
                  <c:v>-3.2000000000000021E-2</c:v>
                </c:pt>
                <c:pt idx="241">
                  <c:v>-3.2000000000000021E-2</c:v>
                </c:pt>
                <c:pt idx="242">
                  <c:v>-3.2000000000000021E-2</c:v>
                </c:pt>
                <c:pt idx="243">
                  <c:v>-3.2000000000000021E-2</c:v>
                </c:pt>
                <c:pt idx="244">
                  <c:v>-3.2000000000000021E-2</c:v>
                </c:pt>
                <c:pt idx="245">
                  <c:v>-3.2000000000000021E-2</c:v>
                </c:pt>
                <c:pt idx="246">
                  <c:v>-3.2000000000000021E-2</c:v>
                </c:pt>
                <c:pt idx="247">
                  <c:v>-3.2000000000000021E-2</c:v>
                </c:pt>
                <c:pt idx="248">
                  <c:v>-3.2000000000000021E-2</c:v>
                </c:pt>
                <c:pt idx="249">
                  <c:v>-3.2000000000000021E-2</c:v>
                </c:pt>
                <c:pt idx="250">
                  <c:v>-3.2000000000000021E-2</c:v>
                </c:pt>
                <c:pt idx="251">
                  <c:v>-3.2000000000000021E-2</c:v>
                </c:pt>
                <c:pt idx="252">
                  <c:v>-3.2000000000000021E-2</c:v>
                </c:pt>
                <c:pt idx="253">
                  <c:v>-3.2000000000000021E-2</c:v>
                </c:pt>
                <c:pt idx="254">
                  <c:v>-3.2000000000000021E-2</c:v>
                </c:pt>
                <c:pt idx="255">
                  <c:v>-3.2000000000000021E-2</c:v>
                </c:pt>
                <c:pt idx="256">
                  <c:v>-3.2000000000000021E-2</c:v>
                </c:pt>
                <c:pt idx="257">
                  <c:v>-3.2000000000000021E-2</c:v>
                </c:pt>
                <c:pt idx="258">
                  <c:v>-3.2000000000000021E-2</c:v>
                </c:pt>
                <c:pt idx="259">
                  <c:v>-3.2000000000000021E-2</c:v>
                </c:pt>
                <c:pt idx="260">
                  <c:v>-3.2000000000000021E-2</c:v>
                </c:pt>
                <c:pt idx="261">
                  <c:v>-3.2000000000000021E-2</c:v>
                </c:pt>
                <c:pt idx="262">
                  <c:v>-2.3833333333333345E-2</c:v>
                </c:pt>
                <c:pt idx="263">
                  <c:v>2.4000000000000007E-2</c:v>
                </c:pt>
                <c:pt idx="264">
                  <c:v>2.4000000000000007E-2</c:v>
                </c:pt>
                <c:pt idx="265">
                  <c:v>2.4000000000000007E-2</c:v>
                </c:pt>
                <c:pt idx="266">
                  <c:v>2.4000000000000007E-2</c:v>
                </c:pt>
                <c:pt idx="267">
                  <c:v>2.4000000000000007E-2</c:v>
                </c:pt>
                <c:pt idx="268">
                  <c:v>2.4000000000000007E-2</c:v>
                </c:pt>
                <c:pt idx="269">
                  <c:v>2.4000000000000007E-2</c:v>
                </c:pt>
                <c:pt idx="270">
                  <c:v>1.4666666666666668E-2</c:v>
                </c:pt>
                <c:pt idx="271">
                  <c:v>-2.8333333333333348E-3</c:v>
                </c:pt>
                <c:pt idx="272">
                  <c:v>-4.0000000000000027E-3</c:v>
                </c:pt>
                <c:pt idx="273">
                  <c:v>-4.0000000000000027E-3</c:v>
                </c:pt>
                <c:pt idx="274">
                  <c:v>-4.0000000000000027E-3</c:v>
                </c:pt>
                <c:pt idx="275">
                  <c:v>1.1166666666666665E-2</c:v>
                </c:pt>
                <c:pt idx="276">
                  <c:v>2.4000000000000007E-2</c:v>
                </c:pt>
                <c:pt idx="277">
                  <c:v>2.4000000000000007E-2</c:v>
                </c:pt>
                <c:pt idx="278">
                  <c:v>2.4000000000000007E-2</c:v>
                </c:pt>
                <c:pt idx="279">
                  <c:v>2.4000000000000007E-2</c:v>
                </c:pt>
                <c:pt idx="280">
                  <c:v>2.4000000000000007E-2</c:v>
                </c:pt>
                <c:pt idx="281">
                  <c:v>2.4000000000000007E-2</c:v>
                </c:pt>
                <c:pt idx="282">
                  <c:v>2.4000000000000007E-2</c:v>
                </c:pt>
                <c:pt idx="283">
                  <c:v>2.4000000000000007E-2</c:v>
                </c:pt>
                <c:pt idx="284">
                  <c:v>2.4000000000000007E-2</c:v>
                </c:pt>
                <c:pt idx="285">
                  <c:v>2.4000000000000007E-2</c:v>
                </c:pt>
                <c:pt idx="286">
                  <c:v>2.4000000000000007E-2</c:v>
                </c:pt>
                <c:pt idx="287">
                  <c:v>2.4000000000000007E-2</c:v>
                </c:pt>
                <c:pt idx="288">
                  <c:v>2.4000000000000007E-2</c:v>
                </c:pt>
                <c:pt idx="289">
                  <c:v>2.4000000000000007E-2</c:v>
                </c:pt>
                <c:pt idx="290">
                  <c:v>2.4000000000000007E-2</c:v>
                </c:pt>
                <c:pt idx="291">
                  <c:v>2.4000000000000007E-2</c:v>
                </c:pt>
                <c:pt idx="292">
                  <c:v>2.4000000000000007E-2</c:v>
                </c:pt>
                <c:pt idx="293">
                  <c:v>2.4000000000000007E-2</c:v>
                </c:pt>
                <c:pt idx="294">
                  <c:v>2.4000000000000007E-2</c:v>
                </c:pt>
                <c:pt idx="295">
                  <c:v>2.4000000000000007E-2</c:v>
                </c:pt>
                <c:pt idx="296">
                  <c:v>2.4000000000000007E-2</c:v>
                </c:pt>
                <c:pt idx="297">
                  <c:v>2.4000000000000007E-2</c:v>
                </c:pt>
                <c:pt idx="298">
                  <c:v>2.4000000000000007E-2</c:v>
                </c:pt>
                <c:pt idx="299">
                  <c:v>2.4000000000000007E-2</c:v>
                </c:pt>
                <c:pt idx="300">
                  <c:v>2.4000000000000007E-2</c:v>
                </c:pt>
                <c:pt idx="301">
                  <c:v>2.4000000000000007E-2</c:v>
                </c:pt>
                <c:pt idx="302">
                  <c:v>2.4000000000000007E-2</c:v>
                </c:pt>
                <c:pt idx="303">
                  <c:v>2.4000000000000007E-2</c:v>
                </c:pt>
                <c:pt idx="304">
                  <c:v>2.4000000000000007E-2</c:v>
                </c:pt>
                <c:pt idx="305">
                  <c:v>2.4000000000000007E-2</c:v>
                </c:pt>
                <c:pt idx="306">
                  <c:v>2.4000000000000007E-2</c:v>
                </c:pt>
                <c:pt idx="307">
                  <c:v>2.4000000000000007E-2</c:v>
                </c:pt>
                <c:pt idx="308">
                  <c:v>2.4000000000000007E-2</c:v>
                </c:pt>
                <c:pt idx="309">
                  <c:v>2.4000000000000007E-2</c:v>
                </c:pt>
                <c:pt idx="310">
                  <c:v>2.4000000000000007E-2</c:v>
                </c:pt>
                <c:pt idx="311">
                  <c:v>2.4000000000000007E-2</c:v>
                </c:pt>
                <c:pt idx="312">
                  <c:v>2.4000000000000007E-2</c:v>
                </c:pt>
                <c:pt idx="313">
                  <c:v>2.4000000000000007E-2</c:v>
                </c:pt>
                <c:pt idx="314">
                  <c:v>2.4000000000000007E-2</c:v>
                </c:pt>
                <c:pt idx="315">
                  <c:v>2.4000000000000007E-2</c:v>
                </c:pt>
                <c:pt idx="316">
                  <c:v>2.4000000000000007E-2</c:v>
                </c:pt>
                <c:pt idx="317">
                  <c:v>2.4000000000000007E-2</c:v>
                </c:pt>
                <c:pt idx="318">
                  <c:v>2.4000000000000007E-2</c:v>
                </c:pt>
                <c:pt idx="319">
                  <c:v>2.4000000000000007E-2</c:v>
                </c:pt>
                <c:pt idx="320">
                  <c:v>2.4000000000000007E-2</c:v>
                </c:pt>
                <c:pt idx="321">
                  <c:v>2.4000000000000007E-2</c:v>
                </c:pt>
                <c:pt idx="322">
                  <c:v>2.4000000000000007E-2</c:v>
                </c:pt>
                <c:pt idx="323">
                  <c:v>2.4000000000000007E-2</c:v>
                </c:pt>
                <c:pt idx="324">
                  <c:v>2.4000000000000007E-2</c:v>
                </c:pt>
                <c:pt idx="325">
                  <c:v>2.4000000000000007E-2</c:v>
                </c:pt>
                <c:pt idx="326">
                  <c:v>2.4000000000000007E-2</c:v>
                </c:pt>
                <c:pt idx="327">
                  <c:v>2.4000000000000007E-2</c:v>
                </c:pt>
                <c:pt idx="328">
                  <c:v>2.4000000000000007E-2</c:v>
                </c:pt>
                <c:pt idx="329">
                  <c:v>2.4000000000000007E-2</c:v>
                </c:pt>
                <c:pt idx="330">
                  <c:v>2.4000000000000007E-2</c:v>
                </c:pt>
                <c:pt idx="331">
                  <c:v>2.4000000000000007E-2</c:v>
                </c:pt>
                <c:pt idx="332">
                  <c:v>2.4000000000000007E-2</c:v>
                </c:pt>
                <c:pt idx="333">
                  <c:v>2.4000000000000007E-2</c:v>
                </c:pt>
                <c:pt idx="334">
                  <c:v>2.4000000000000007E-2</c:v>
                </c:pt>
                <c:pt idx="335">
                  <c:v>2.4000000000000007E-2</c:v>
                </c:pt>
                <c:pt idx="336">
                  <c:v>2.4000000000000007E-2</c:v>
                </c:pt>
                <c:pt idx="337">
                  <c:v>2.4000000000000007E-2</c:v>
                </c:pt>
                <c:pt idx="338">
                  <c:v>2.4000000000000007E-2</c:v>
                </c:pt>
                <c:pt idx="339">
                  <c:v>2.4000000000000007E-2</c:v>
                </c:pt>
                <c:pt idx="340">
                  <c:v>2.4000000000000007E-2</c:v>
                </c:pt>
                <c:pt idx="341">
                  <c:v>2.4000000000000007E-2</c:v>
                </c:pt>
                <c:pt idx="342">
                  <c:v>2.4000000000000007E-2</c:v>
                </c:pt>
                <c:pt idx="343">
                  <c:v>2.9625000000000012E-2</c:v>
                </c:pt>
                <c:pt idx="344">
                  <c:v>0.18074999999999999</c:v>
                </c:pt>
                <c:pt idx="345">
                  <c:v>0.37495833333333334</c:v>
                </c:pt>
                <c:pt idx="346">
                  <c:v>0.29570833333333335</c:v>
                </c:pt>
                <c:pt idx="347">
                  <c:v>0.57395833333333346</c:v>
                </c:pt>
                <c:pt idx="348">
                  <c:v>1.0415833333333333</c:v>
                </c:pt>
                <c:pt idx="349">
                  <c:v>1.3522083333333332</c:v>
                </c:pt>
                <c:pt idx="350">
                  <c:v>1.3611250000000004</c:v>
                </c:pt>
                <c:pt idx="351">
                  <c:v>1.5689583333333335</c:v>
                </c:pt>
                <c:pt idx="352">
                  <c:v>1.8117916666666671</c:v>
                </c:pt>
                <c:pt idx="353">
                  <c:v>1.7345833333333331</c:v>
                </c:pt>
                <c:pt idx="354">
                  <c:v>1.8484166666666668</c:v>
                </c:pt>
                <c:pt idx="355">
                  <c:v>1.9466249999999998</c:v>
                </c:pt>
                <c:pt idx="356">
                  <c:v>2.1810833333333335</c:v>
                </c:pt>
                <c:pt idx="357">
                  <c:v>2.2412083333333332</c:v>
                </c:pt>
                <c:pt idx="358">
                  <c:v>2.2016250000000004</c:v>
                </c:pt>
              </c:numCache>
            </c:numRef>
          </c:val>
          <c:smooth val="0"/>
        </c:ser>
        <c:dLbls>
          <c:showLegendKey val="0"/>
          <c:showVal val="0"/>
          <c:showCatName val="0"/>
          <c:showSerName val="0"/>
          <c:showPercent val="0"/>
          <c:showBubbleSize val="0"/>
        </c:dLbls>
        <c:marker val="1"/>
        <c:smooth val="0"/>
        <c:axId val="67797336"/>
        <c:axId val="67797728"/>
      </c:lineChart>
      <c:dateAx>
        <c:axId val="67797336"/>
        <c:scaling>
          <c:orientation val="minMax"/>
          <c:max val="42308"/>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797728"/>
        <c:crosses val="autoZero"/>
        <c:auto val="1"/>
        <c:lblOffset val="100"/>
        <c:baseTimeUnit val="days"/>
        <c:majorUnit val="1"/>
        <c:majorTimeUnit val="months"/>
        <c:minorUnit val="1"/>
        <c:minorTimeUnit val="months"/>
      </c:dateAx>
      <c:valAx>
        <c:axId val="67797728"/>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797336"/>
        <c:crosses val="autoZero"/>
        <c:crossBetween val="between"/>
        <c:majorUnit val="2"/>
      </c:valAx>
    </c:plotArea>
    <c:plotVisOnly val="1"/>
    <c:dispBlanksAs val="gap"/>
    <c:showDLblsOverMax val="0"/>
  </c:chart>
  <c:externalData r:id="rId2">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Mica Lake</a:t>
            </a:r>
            <a:r>
              <a:rPr lang="en-US" sz="1400" baseline="0"/>
              <a:t> </a:t>
            </a:r>
            <a:r>
              <a:rPr lang="en-US" sz="1400"/>
              <a:t>lower</a:t>
            </a:r>
          </a:p>
        </c:rich>
      </c:tx>
      <c:overlay val="1"/>
    </c:title>
    <c:autoTitleDeleted val="0"/>
    <c:plotArea>
      <c:layout>
        <c:manualLayout>
          <c:layoutTarget val="inner"/>
          <c:xMode val="edge"/>
          <c:yMode val="edge"/>
          <c:x val="0.11545909886264218"/>
          <c:y val="4.7031113298337708E-2"/>
          <c:w val="0.80017191601049864"/>
          <c:h val="0.7326800816564597"/>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charts!$B$2:$B$360</c:f>
              <c:numCache>
                <c:formatCode>General</c:formatCode>
                <c:ptCount val="359"/>
                <c:pt idx="0">
                  <c:v>10.295999999999999</c:v>
                </c:pt>
                <c:pt idx="1">
                  <c:v>9.4600000000000009</c:v>
                </c:pt>
                <c:pt idx="2">
                  <c:v>8.2949999999999999</c:v>
                </c:pt>
                <c:pt idx="3">
                  <c:v>8.891</c:v>
                </c:pt>
                <c:pt idx="4">
                  <c:v>8.4440000000000008</c:v>
                </c:pt>
                <c:pt idx="5">
                  <c:v>9.8049999999999997</c:v>
                </c:pt>
                <c:pt idx="6">
                  <c:v>11.565</c:v>
                </c:pt>
                <c:pt idx="7">
                  <c:v>12.461</c:v>
                </c:pt>
                <c:pt idx="8">
                  <c:v>12.025</c:v>
                </c:pt>
                <c:pt idx="9">
                  <c:v>11.977</c:v>
                </c:pt>
                <c:pt idx="10">
                  <c:v>11.443</c:v>
                </c:pt>
                <c:pt idx="11">
                  <c:v>8.6430000000000007</c:v>
                </c:pt>
                <c:pt idx="12">
                  <c:v>8.2449999999999992</c:v>
                </c:pt>
                <c:pt idx="13">
                  <c:v>8.3190000000000008</c:v>
                </c:pt>
                <c:pt idx="14">
                  <c:v>8.0449999999999999</c:v>
                </c:pt>
                <c:pt idx="15">
                  <c:v>9.3859999999999992</c:v>
                </c:pt>
                <c:pt idx="16">
                  <c:v>10.000999999999999</c:v>
                </c:pt>
                <c:pt idx="17">
                  <c:v>8.7170000000000005</c:v>
                </c:pt>
                <c:pt idx="18">
                  <c:v>8.593</c:v>
                </c:pt>
                <c:pt idx="19">
                  <c:v>9.5579999999999998</c:v>
                </c:pt>
                <c:pt idx="20">
                  <c:v>9.8539999999999992</c:v>
                </c:pt>
                <c:pt idx="21">
                  <c:v>10.345000000000001</c:v>
                </c:pt>
                <c:pt idx="22">
                  <c:v>10.345000000000001</c:v>
                </c:pt>
                <c:pt idx="23">
                  <c:v>11.2</c:v>
                </c:pt>
                <c:pt idx="24">
                  <c:v>11.613</c:v>
                </c:pt>
                <c:pt idx="25">
                  <c:v>10.81</c:v>
                </c:pt>
                <c:pt idx="26">
                  <c:v>10.369</c:v>
                </c:pt>
                <c:pt idx="27">
                  <c:v>9.1140000000000008</c:v>
                </c:pt>
                <c:pt idx="28">
                  <c:v>9.8789999999999996</c:v>
                </c:pt>
                <c:pt idx="29">
                  <c:v>9.7799999999999994</c:v>
                </c:pt>
                <c:pt idx="30">
                  <c:v>9.7799999999999994</c:v>
                </c:pt>
                <c:pt idx="31">
                  <c:v>9.7309999999999999</c:v>
                </c:pt>
                <c:pt idx="32">
                  <c:v>8.5679999999999996</c:v>
                </c:pt>
                <c:pt idx="33">
                  <c:v>8.0950000000000006</c:v>
                </c:pt>
                <c:pt idx="34">
                  <c:v>7.97</c:v>
                </c:pt>
                <c:pt idx="35">
                  <c:v>8.2200000000000006</c:v>
                </c:pt>
                <c:pt idx="36">
                  <c:v>9.1389999999999993</c:v>
                </c:pt>
                <c:pt idx="37">
                  <c:v>8.8409999999999993</c:v>
                </c:pt>
                <c:pt idx="38">
                  <c:v>9.5830000000000002</c:v>
                </c:pt>
                <c:pt idx="39">
                  <c:v>10.907</c:v>
                </c:pt>
                <c:pt idx="40">
                  <c:v>10.1</c:v>
                </c:pt>
                <c:pt idx="41">
                  <c:v>8.891</c:v>
                </c:pt>
                <c:pt idx="42">
                  <c:v>8.1950000000000003</c:v>
                </c:pt>
                <c:pt idx="43">
                  <c:v>6.484</c:v>
                </c:pt>
                <c:pt idx="44">
                  <c:v>4.7919999999999998</c:v>
                </c:pt>
                <c:pt idx="45">
                  <c:v>6.3310000000000004</c:v>
                </c:pt>
                <c:pt idx="46">
                  <c:v>5.3339999999999996</c:v>
                </c:pt>
                <c:pt idx="47">
                  <c:v>6.5350000000000001</c:v>
                </c:pt>
                <c:pt idx="48">
                  <c:v>6.6109999999999998</c:v>
                </c:pt>
                <c:pt idx="49">
                  <c:v>7.8949999999999996</c:v>
                </c:pt>
                <c:pt idx="50">
                  <c:v>7.87</c:v>
                </c:pt>
                <c:pt idx="51">
                  <c:v>8.27</c:v>
                </c:pt>
                <c:pt idx="52">
                  <c:v>8.3190000000000008</c:v>
                </c:pt>
                <c:pt idx="53">
                  <c:v>7.9450000000000003</c:v>
                </c:pt>
                <c:pt idx="54">
                  <c:v>7.4939999999999998</c:v>
                </c:pt>
                <c:pt idx="55">
                  <c:v>8.2449999999999992</c:v>
                </c:pt>
                <c:pt idx="56">
                  <c:v>8.7919999999999998</c:v>
                </c:pt>
                <c:pt idx="57">
                  <c:v>8.593</c:v>
                </c:pt>
                <c:pt idx="58">
                  <c:v>8.6679999999999993</c:v>
                </c:pt>
                <c:pt idx="59">
                  <c:v>8.1950000000000003</c:v>
                </c:pt>
                <c:pt idx="60">
                  <c:v>7.3929999999999998</c:v>
                </c:pt>
                <c:pt idx="61">
                  <c:v>7.1159999999999997</c:v>
                </c:pt>
                <c:pt idx="62">
                  <c:v>8.3190000000000008</c:v>
                </c:pt>
                <c:pt idx="63">
                  <c:v>7.77</c:v>
                </c:pt>
                <c:pt idx="64">
                  <c:v>7.343</c:v>
                </c:pt>
                <c:pt idx="65">
                  <c:v>6.9649999999999999</c:v>
                </c:pt>
                <c:pt idx="66">
                  <c:v>7.77</c:v>
                </c:pt>
                <c:pt idx="67">
                  <c:v>9.0150000000000006</c:v>
                </c:pt>
                <c:pt idx="68">
                  <c:v>7.2679999999999998</c:v>
                </c:pt>
                <c:pt idx="69">
                  <c:v>6.8390000000000004</c:v>
                </c:pt>
                <c:pt idx="70">
                  <c:v>7.5940000000000003</c:v>
                </c:pt>
                <c:pt idx="71">
                  <c:v>7.6449999999999996</c:v>
                </c:pt>
                <c:pt idx="72">
                  <c:v>7.0149999999999997</c:v>
                </c:pt>
                <c:pt idx="73">
                  <c:v>7.1159999999999997</c:v>
                </c:pt>
                <c:pt idx="74">
                  <c:v>7.5940000000000003</c:v>
                </c:pt>
                <c:pt idx="75">
                  <c:v>6.3310000000000004</c:v>
                </c:pt>
                <c:pt idx="76">
                  <c:v>4.6360000000000001</c:v>
                </c:pt>
                <c:pt idx="77">
                  <c:v>3.2480000000000002</c:v>
                </c:pt>
                <c:pt idx="78">
                  <c:v>3.827</c:v>
                </c:pt>
                <c:pt idx="79">
                  <c:v>4.4539999999999997</c:v>
                </c:pt>
                <c:pt idx="80">
                  <c:v>2.0470000000000002</c:v>
                </c:pt>
                <c:pt idx="81">
                  <c:v>2.9830000000000001</c:v>
                </c:pt>
                <c:pt idx="82">
                  <c:v>5.5650000000000004</c:v>
                </c:pt>
                <c:pt idx="83">
                  <c:v>1.208</c:v>
                </c:pt>
                <c:pt idx="84">
                  <c:v>-1.27</c:v>
                </c:pt>
                <c:pt idx="85">
                  <c:v>-0.14299999999999999</c:v>
                </c:pt>
                <c:pt idx="86">
                  <c:v>0.218</c:v>
                </c:pt>
                <c:pt idx="87">
                  <c:v>0.246</c:v>
                </c:pt>
                <c:pt idx="88">
                  <c:v>0.41199999999999998</c:v>
                </c:pt>
                <c:pt idx="89">
                  <c:v>0.41199999999999998</c:v>
                </c:pt>
                <c:pt idx="90">
                  <c:v>0.32900000000000001</c:v>
                </c:pt>
                <c:pt idx="91">
                  <c:v>0.27300000000000002</c:v>
                </c:pt>
                <c:pt idx="92">
                  <c:v>0.19</c:v>
                </c:pt>
                <c:pt idx="93">
                  <c:v>0.13500000000000001</c:v>
                </c:pt>
                <c:pt idx="94">
                  <c:v>2.4E-2</c:v>
                </c:pt>
                <c:pt idx="95">
                  <c:v>-0.14299999999999999</c:v>
                </c:pt>
                <c:pt idx="96">
                  <c:v>-1.0429999999999999</c:v>
                </c:pt>
                <c:pt idx="97">
                  <c:v>-1.1000000000000001</c:v>
                </c:pt>
                <c:pt idx="98">
                  <c:v>-1.242</c:v>
                </c:pt>
                <c:pt idx="99">
                  <c:v>-2.2759999999999998</c:v>
                </c:pt>
                <c:pt idx="100">
                  <c:v>-0.59099999999999997</c:v>
                </c:pt>
                <c:pt idx="101">
                  <c:v>-0.17100000000000001</c:v>
                </c:pt>
                <c:pt idx="102">
                  <c:v>-0.19900000000000001</c:v>
                </c:pt>
                <c:pt idx="103">
                  <c:v>-0.64800000000000002</c:v>
                </c:pt>
                <c:pt idx="104">
                  <c:v>-0.14299999999999999</c:v>
                </c:pt>
                <c:pt idx="105">
                  <c:v>-8.7999999999999995E-2</c:v>
                </c:pt>
                <c:pt idx="106">
                  <c:v>-8.7999999999999995E-2</c:v>
                </c:pt>
                <c:pt idx="107">
                  <c:v>-3.2000000000000001E-2</c:v>
                </c:pt>
                <c:pt idx="108">
                  <c:v>2.4E-2</c:v>
                </c:pt>
                <c:pt idx="109">
                  <c:v>5.0999999999999997E-2</c:v>
                </c:pt>
                <c:pt idx="110">
                  <c:v>2.4E-2</c:v>
                </c:pt>
                <c:pt idx="111">
                  <c:v>-3.2000000000000001E-2</c:v>
                </c:pt>
                <c:pt idx="112">
                  <c:v>-3.2000000000000001E-2</c:v>
                </c:pt>
                <c:pt idx="113">
                  <c:v>2.4E-2</c:v>
                </c:pt>
                <c:pt idx="114">
                  <c:v>2.4E-2</c:v>
                </c:pt>
                <c:pt idx="115">
                  <c:v>-4.0000000000000001E-3</c:v>
                </c:pt>
                <c:pt idx="116">
                  <c:v>-4.0000000000000001E-3</c:v>
                </c:pt>
                <c:pt idx="117">
                  <c:v>-4.0000000000000001E-3</c:v>
                </c:pt>
                <c:pt idx="118">
                  <c:v>-4.0000000000000001E-3</c:v>
                </c:pt>
                <c:pt idx="119">
                  <c:v>-4.0000000000000001E-3</c:v>
                </c:pt>
                <c:pt idx="120">
                  <c:v>-3.2000000000000001E-2</c:v>
                </c:pt>
                <c:pt idx="121">
                  <c:v>-0.06</c:v>
                </c:pt>
                <c:pt idx="122">
                  <c:v>-8.7999999999999995E-2</c:v>
                </c:pt>
                <c:pt idx="123">
                  <c:v>-0.06</c:v>
                </c:pt>
                <c:pt idx="124">
                  <c:v>-8.7999999999999995E-2</c:v>
                </c:pt>
                <c:pt idx="125">
                  <c:v>-8.7999999999999995E-2</c:v>
                </c:pt>
                <c:pt idx="126">
                  <c:v>-8.7999999999999995E-2</c:v>
                </c:pt>
                <c:pt idx="127">
                  <c:v>-3.2000000000000001E-2</c:v>
                </c:pt>
                <c:pt idx="128">
                  <c:v>-3.2000000000000001E-2</c:v>
                </c:pt>
                <c:pt idx="129">
                  <c:v>-4.0000000000000001E-3</c:v>
                </c:pt>
                <c:pt idx="130">
                  <c:v>2.4E-2</c:v>
                </c:pt>
                <c:pt idx="131">
                  <c:v>-4.0000000000000001E-3</c:v>
                </c:pt>
                <c:pt idx="132">
                  <c:v>-4.0000000000000001E-3</c:v>
                </c:pt>
                <c:pt idx="133">
                  <c:v>2.4E-2</c:v>
                </c:pt>
                <c:pt idx="134">
                  <c:v>2.4E-2</c:v>
                </c:pt>
                <c:pt idx="135">
                  <c:v>2.4E-2</c:v>
                </c:pt>
                <c:pt idx="136">
                  <c:v>2.4E-2</c:v>
                </c:pt>
                <c:pt idx="137">
                  <c:v>2.4E-2</c:v>
                </c:pt>
                <c:pt idx="138">
                  <c:v>2.4E-2</c:v>
                </c:pt>
                <c:pt idx="139">
                  <c:v>2.4E-2</c:v>
                </c:pt>
                <c:pt idx="140">
                  <c:v>2.4E-2</c:v>
                </c:pt>
                <c:pt idx="141">
                  <c:v>5.0999999999999997E-2</c:v>
                </c:pt>
                <c:pt idx="142">
                  <c:v>5.0999999999999997E-2</c:v>
                </c:pt>
                <c:pt idx="143">
                  <c:v>5.0999999999999997E-2</c:v>
                </c:pt>
                <c:pt idx="144">
                  <c:v>5.0999999999999997E-2</c:v>
                </c:pt>
                <c:pt idx="145">
                  <c:v>2.4E-2</c:v>
                </c:pt>
                <c:pt idx="146">
                  <c:v>2.4E-2</c:v>
                </c:pt>
                <c:pt idx="147">
                  <c:v>2.4E-2</c:v>
                </c:pt>
                <c:pt idx="148">
                  <c:v>2.4E-2</c:v>
                </c:pt>
                <c:pt idx="149">
                  <c:v>2.4E-2</c:v>
                </c:pt>
                <c:pt idx="150">
                  <c:v>2.4E-2</c:v>
                </c:pt>
                <c:pt idx="151">
                  <c:v>-4.0000000000000001E-3</c:v>
                </c:pt>
                <c:pt idx="152">
                  <c:v>-4.0000000000000001E-3</c:v>
                </c:pt>
                <c:pt idx="153">
                  <c:v>-4.0000000000000001E-3</c:v>
                </c:pt>
                <c:pt idx="154">
                  <c:v>-4.0000000000000001E-3</c:v>
                </c:pt>
                <c:pt idx="155">
                  <c:v>-4.0000000000000001E-3</c:v>
                </c:pt>
                <c:pt idx="156">
                  <c:v>-4.0000000000000001E-3</c:v>
                </c:pt>
                <c:pt idx="157">
                  <c:v>-4.0000000000000001E-3</c:v>
                </c:pt>
                <c:pt idx="158">
                  <c:v>-4.0000000000000001E-3</c:v>
                </c:pt>
                <c:pt idx="159">
                  <c:v>-4.0000000000000001E-3</c:v>
                </c:pt>
                <c:pt idx="160">
                  <c:v>-4.0000000000000001E-3</c:v>
                </c:pt>
                <c:pt idx="161">
                  <c:v>-4.0000000000000001E-3</c:v>
                </c:pt>
                <c:pt idx="162">
                  <c:v>-4.0000000000000001E-3</c:v>
                </c:pt>
                <c:pt idx="163">
                  <c:v>-4.0000000000000001E-3</c:v>
                </c:pt>
                <c:pt idx="164">
                  <c:v>-4.0000000000000001E-3</c:v>
                </c:pt>
                <c:pt idx="165">
                  <c:v>-4.0000000000000001E-3</c:v>
                </c:pt>
                <c:pt idx="166">
                  <c:v>-4.0000000000000001E-3</c:v>
                </c:pt>
                <c:pt idx="167">
                  <c:v>-4.0000000000000001E-3</c:v>
                </c:pt>
                <c:pt idx="168">
                  <c:v>-4.0000000000000001E-3</c:v>
                </c:pt>
                <c:pt idx="169">
                  <c:v>-4.0000000000000001E-3</c:v>
                </c:pt>
                <c:pt idx="170">
                  <c:v>-4.0000000000000001E-3</c:v>
                </c:pt>
                <c:pt idx="171">
                  <c:v>-3.2000000000000001E-2</c:v>
                </c:pt>
                <c:pt idx="172">
                  <c:v>-3.2000000000000001E-2</c:v>
                </c:pt>
                <c:pt idx="173">
                  <c:v>-3.2000000000000001E-2</c:v>
                </c:pt>
                <c:pt idx="174">
                  <c:v>-4.0000000000000001E-3</c:v>
                </c:pt>
                <c:pt idx="175">
                  <c:v>-4.0000000000000001E-3</c:v>
                </c:pt>
                <c:pt idx="176">
                  <c:v>-3.2000000000000001E-2</c:v>
                </c:pt>
                <c:pt idx="177">
                  <c:v>-3.2000000000000001E-2</c:v>
                </c:pt>
                <c:pt idx="178">
                  <c:v>-3.2000000000000001E-2</c:v>
                </c:pt>
                <c:pt idx="179">
                  <c:v>-3.2000000000000001E-2</c:v>
                </c:pt>
                <c:pt idx="180">
                  <c:v>-4.0000000000000001E-3</c:v>
                </c:pt>
                <c:pt idx="181">
                  <c:v>-4.0000000000000001E-3</c:v>
                </c:pt>
                <c:pt idx="182">
                  <c:v>-4.0000000000000001E-3</c:v>
                </c:pt>
                <c:pt idx="183">
                  <c:v>-4.0000000000000001E-3</c:v>
                </c:pt>
                <c:pt idx="184">
                  <c:v>-4.0000000000000001E-3</c:v>
                </c:pt>
                <c:pt idx="185">
                  <c:v>-4.0000000000000001E-3</c:v>
                </c:pt>
                <c:pt idx="186">
                  <c:v>-3.2000000000000001E-2</c:v>
                </c:pt>
                <c:pt idx="187">
                  <c:v>-3.2000000000000001E-2</c:v>
                </c:pt>
                <c:pt idx="188">
                  <c:v>-3.2000000000000001E-2</c:v>
                </c:pt>
                <c:pt idx="189">
                  <c:v>-0.06</c:v>
                </c:pt>
                <c:pt idx="190">
                  <c:v>-8.7999999999999995E-2</c:v>
                </c:pt>
                <c:pt idx="191">
                  <c:v>-8.7999999999999995E-2</c:v>
                </c:pt>
                <c:pt idx="192">
                  <c:v>-8.7999999999999995E-2</c:v>
                </c:pt>
                <c:pt idx="193">
                  <c:v>-3.2000000000000001E-2</c:v>
                </c:pt>
                <c:pt idx="194">
                  <c:v>-3.2000000000000001E-2</c:v>
                </c:pt>
                <c:pt idx="195">
                  <c:v>-0.06</c:v>
                </c:pt>
                <c:pt idx="196">
                  <c:v>-0.06</c:v>
                </c:pt>
                <c:pt idx="197">
                  <c:v>-0.06</c:v>
                </c:pt>
                <c:pt idx="198">
                  <c:v>-0.06</c:v>
                </c:pt>
                <c:pt idx="199">
                  <c:v>-3.2000000000000001E-2</c:v>
                </c:pt>
                <c:pt idx="200">
                  <c:v>-3.2000000000000001E-2</c:v>
                </c:pt>
                <c:pt idx="201">
                  <c:v>-3.2000000000000001E-2</c:v>
                </c:pt>
                <c:pt idx="202">
                  <c:v>-3.2000000000000001E-2</c:v>
                </c:pt>
                <c:pt idx="203">
                  <c:v>-3.2000000000000001E-2</c:v>
                </c:pt>
                <c:pt idx="204">
                  <c:v>-3.2000000000000001E-2</c:v>
                </c:pt>
                <c:pt idx="205">
                  <c:v>-0.06</c:v>
                </c:pt>
                <c:pt idx="206">
                  <c:v>-0.06</c:v>
                </c:pt>
                <c:pt idx="207">
                  <c:v>-0.06</c:v>
                </c:pt>
                <c:pt idx="208">
                  <c:v>-0.06</c:v>
                </c:pt>
                <c:pt idx="209">
                  <c:v>-3.2000000000000001E-2</c:v>
                </c:pt>
                <c:pt idx="210">
                  <c:v>-3.2000000000000001E-2</c:v>
                </c:pt>
                <c:pt idx="211">
                  <c:v>-0.06</c:v>
                </c:pt>
                <c:pt idx="212">
                  <c:v>-0.06</c:v>
                </c:pt>
                <c:pt idx="213">
                  <c:v>-0.06</c:v>
                </c:pt>
                <c:pt idx="214">
                  <c:v>-8.7999999999999995E-2</c:v>
                </c:pt>
                <c:pt idx="215">
                  <c:v>-8.7999999999999995E-2</c:v>
                </c:pt>
                <c:pt idx="216">
                  <c:v>-0.06</c:v>
                </c:pt>
                <c:pt idx="217">
                  <c:v>-3.2000000000000001E-2</c:v>
                </c:pt>
                <c:pt idx="218">
                  <c:v>-3.2000000000000001E-2</c:v>
                </c:pt>
                <c:pt idx="219">
                  <c:v>-3.2000000000000001E-2</c:v>
                </c:pt>
                <c:pt idx="220">
                  <c:v>-8.7999999999999995E-2</c:v>
                </c:pt>
                <c:pt idx="221">
                  <c:v>-8.7999999999999995E-2</c:v>
                </c:pt>
                <c:pt idx="222">
                  <c:v>-0.06</c:v>
                </c:pt>
                <c:pt idx="223">
                  <c:v>-0.06</c:v>
                </c:pt>
                <c:pt idx="224">
                  <c:v>-3.2000000000000001E-2</c:v>
                </c:pt>
                <c:pt idx="225">
                  <c:v>-3.2000000000000001E-2</c:v>
                </c:pt>
                <c:pt idx="226">
                  <c:v>-3.2000000000000001E-2</c:v>
                </c:pt>
                <c:pt idx="227">
                  <c:v>-3.2000000000000001E-2</c:v>
                </c:pt>
                <c:pt idx="228">
                  <c:v>-3.2000000000000001E-2</c:v>
                </c:pt>
                <c:pt idx="229">
                  <c:v>-0.06</c:v>
                </c:pt>
                <c:pt idx="230">
                  <c:v>-0.06</c:v>
                </c:pt>
                <c:pt idx="231">
                  <c:v>-0.06</c:v>
                </c:pt>
                <c:pt idx="232">
                  <c:v>-3.2000000000000001E-2</c:v>
                </c:pt>
                <c:pt idx="233">
                  <c:v>-3.2000000000000001E-2</c:v>
                </c:pt>
                <c:pt idx="234">
                  <c:v>-3.2000000000000001E-2</c:v>
                </c:pt>
                <c:pt idx="235">
                  <c:v>-3.2000000000000001E-2</c:v>
                </c:pt>
                <c:pt idx="236">
                  <c:v>-3.2000000000000001E-2</c:v>
                </c:pt>
                <c:pt idx="237">
                  <c:v>-3.2000000000000001E-2</c:v>
                </c:pt>
                <c:pt idx="238">
                  <c:v>-3.2000000000000001E-2</c:v>
                </c:pt>
                <c:pt idx="239">
                  <c:v>-0.06</c:v>
                </c:pt>
                <c:pt idx="240">
                  <c:v>-3.2000000000000001E-2</c:v>
                </c:pt>
                <c:pt idx="241">
                  <c:v>-3.2000000000000001E-2</c:v>
                </c:pt>
                <c:pt idx="242">
                  <c:v>-0.06</c:v>
                </c:pt>
                <c:pt idx="243">
                  <c:v>-0.06</c:v>
                </c:pt>
                <c:pt idx="244">
                  <c:v>-0.06</c:v>
                </c:pt>
                <c:pt idx="245">
                  <c:v>-3.2000000000000001E-2</c:v>
                </c:pt>
                <c:pt idx="246">
                  <c:v>-3.2000000000000001E-2</c:v>
                </c:pt>
                <c:pt idx="247">
                  <c:v>-0.06</c:v>
                </c:pt>
                <c:pt idx="248">
                  <c:v>-8.7999999999999995E-2</c:v>
                </c:pt>
                <c:pt idx="249">
                  <c:v>-3.2000000000000001E-2</c:v>
                </c:pt>
                <c:pt idx="250">
                  <c:v>-3.2000000000000001E-2</c:v>
                </c:pt>
                <c:pt idx="251">
                  <c:v>-3.2000000000000001E-2</c:v>
                </c:pt>
                <c:pt idx="252">
                  <c:v>-3.2000000000000001E-2</c:v>
                </c:pt>
                <c:pt idx="253">
                  <c:v>-4.0000000000000001E-3</c:v>
                </c:pt>
                <c:pt idx="254">
                  <c:v>-4.0000000000000001E-3</c:v>
                </c:pt>
                <c:pt idx="255">
                  <c:v>-4.0000000000000001E-3</c:v>
                </c:pt>
                <c:pt idx="256">
                  <c:v>-4.0000000000000001E-3</c:v>
                </c:pt>
                <c:pt idx="257">
                  <c:v>-4.0000000000000001E-3</c:v>
                </c:pt>
                <c:pt idx="258">
                  <c:v>-4.0000000000000001E-3</c:v>
                </c:pt>
                <c:pt idx="259">
                  <c:v>-4.0000000000000001E-3</c:v>
                </c:pt>
                <c:pt idx="260">
                  <c:v>-4.0000000000000001E-3</c:v>
                </c:pt>
                <c:pt idx="261">
                  <c:v>-4.0000000000000001E-3</c:v>
                </c:pt>
                <c:pt idx="262">
                  <c:v>-4.0000000000000001E-3</c:v>
                </c:pt>
                <c:pt idx="263">
                  <c:v>-4.0000000000000001E-3</c:v>
                </c:pt>
                <c:pt idx="264">
                  <c:v>-4.0000000000000001E-3</c:v>
                </c:pt>
                <c:pt idx="265">
                  <c:v>-4.0000000000000001E-3</c:v>
                </c:pt>
                <c:pt idx="266">
                  <c:v>-4.0000000000000001E-3</c:v>
                </c:pt>
                <c:pt idx="267">
                  <c:v>-4.0000000000000001E-3</c:v>
                </c:pt>
                <c:pt idx="268">
                  <c:v>-4.0000000000000001E-3</c:v>
                </c:pt>
                <c:pt idx="269">
                  <c:v>-4.0000000000000001E-3</c:v>
                </c:pt>
                <c:pt idx="270">
                  <c:v>-4.0000000000000001E-3</c:v>
                </c:pt>
                <c:pt idx="271">
                  <c:v>-4.0000000000000001E-3</c:v>
                </c:pt>
                <c:pt idx="272">
                  <c:v>-4.0000000000000001E-3</c:v>
                </c:pt>
                <c:pt idx="273">
                  <c:v>-4.0000000000000001E-3</c:v>
                </c:pt>
                <c:pt idx="274">
                  <c:v>-4.0000000000000001E-3</c:v>
                </c:pt>
                <c:pt idx="275">
                  <c:v>2.4E-2</c:v>
                </c:pt>
                <c:pt idx="276">
                  <c:v>5.0999999999999997E-2</c:v>
                </c:pt>
                <c:pt idx="277">
                  <c:v>0.19</c:v>
                </c:pt>
                <c:pt idx="278">
                  <c:v>0.246</c:v>
                </c:pt>
                <c:pt idx="279">
                  <c:v>0.30099999999999999</c:v>
                </c:pt>
                <c:pt idx="280">
                  <c:v>0.41199999999999998</c:v>
                </c:pt>
                <c:pt idx="281">
                  <c:v>0.41199999999999998</c:v>
                </c:pt>
                <c:pt idx="282">
                  <c:v>0.35599999999999998</c:v>
                </c:pt>
                <c:pt idx="283">
                  <c:v>0.246</c:v>
                </c:pt>
                <c:pt idx="284">
                  <c:v>0.30099999999999999</c:v>
                </c:pt>
                <c:pt idx="285">
                  <c:v>0.41199999999999998</c:v>
                </c:pt>
                <c:pt idx="286">
                  <c:v>0.41199999999999998</c:v>
                </c:pt>
                <c:pt idx="287">
                  <c:v>0.38400000000000001</c:v>
                </c:pt>
                <c:pt idx="288">
                  <c:v>0.46700000000000003</c:v>
                </c:pt>
                <c:pt idx="289">
                  <c:v>0.55000000000000004</c:v>
                </c:pt>
                <c:pt idx="290">
                  <c:v>0.63200000000000001</c:v>
                </c:pt>
                <c:pt idx="291">
                  <c:v>0.71499999999999997</c:v>
                </c:pt>
                <c:pt idx="292">
                  <c:v>0.71499999999999997</c:v>
                </c:pt>
                <c:pt idx="293">
                  <c:v>0.66</c:v>
                </c:pt>
                <c:pt idx="294">
                  <c:v>0.57699999999999996</c:v>
                </c:pt>
                <c:pt idx="295">
                  <c:v>0.495</c:v>
                </c:pt>
                <c:pt idx="296">
                  <c:v>0.439</c:v>
                </c:pt>
                <c:pt idx="297">
                  <c:v>0.32900000000000001</c:v>
                </c:pt>
                <c:pt idx="298">
                  <c:v>0.32900000000000001</c:v>
                </c:pt>
                <c:pt idx="299">
                  <c:v>0.41199999999999998</c:v>
                </c:pt>
                <c:pt idx="300">
                  <c:v>0.52200000000000002</c:v>
                </c:pt>
                <c:pt idx="301">
                  <c:v>0.60499999999999998</c:v>
                </c:pt>
                <c:pt idx="302">
                  <c:v>0.71499999999999997</c:v>
                </c:pt>
                <c:pt idx="303">
                  <c:v>0.85199999999999998</c:v>
                </c:pt>
                <c:pt idx="304">
                  <c:v>0.96199999999999997</c:v>
                </c:pt>
                <c:pt idx="305">
                  <c:v>1.044</c:v>
                </c:pt>
                <c:pt idx="306">
                  <c:v>1.1259999999999999</c:v>
                </c:pt>
                <c:pt idx="307">
                  <c:v>1.18</c:v>
                </c:pt>
                <c:pt idx="308">
                  <c:v>1.208</c:v>
                </c:pt>
                <c:pt idx="309">
                  <c:v>1.18</c:v>
                </c:pt>
                <c:pt idx="310">
                  <c:v>1.208</c:v>
                </c:pt>
                <c:pt idx="311">
                  <c:v>1.208</c:v>
                </c:pt>
                <c:pt idx="312">
                  <c:v>1.099</c:v>
                </c:pt>
                <c:pt idx="313">
                  <c:v>1.044</c:v>
                </c:pt>
                <c:pt idx="314">
                  <c:v>0.96199999999999997</c:v>
                </c:pt>
                <c:pt idx="315">
                  <c:v>0.93400000000000005</c:v>
                </c:pt>
                <c:pt idx="316">
                  <c:v>1.071</c:v>
                </c:pt>
                <c:pt idx="317">
                  <c:v>1.071</c:v>
                </c:pt>
                <c:pt idx="318">
                  <c:v>1.071</c:v>
                </c:pt>
                <c:pt idx="319">
                  <c:v>1.099</c:v>
                </c:pt>
                <c:pt idx="320">
                  <c:v>1.1259999999999999</c:v>
                </c:pt>
                <c:pt idx="321">
                  <c:v>1.099</c:v>
                </c:pt>
                <c:pt idx="322">
                  <c:v>1.1259999999999999</c:v>
                </c:pt>
                <c:pt idx="323">
                  <c:v>1.1259999999999999</c:v>
                </c:pt>
                <c:pt idx="324">
                  <c:v>1.153</c:v>
                </c:pt>
                <c:pt idx="325">
                  <c:v>1.153</c:v>
                </c:pt>
                <c:pt idx="326">
                  <c:v>1.099</c:v>
                </c:pt>
                <c:pt idx="327">
                  <c:v>1.1259999999999999</c:v>
                </c:pt>
                <c:pt idx="328">
                  <c:v>1.18</c:v>
                </c:pt>
                <c:pt idx="329">
                  <c:v>1.208</c:v>
                </c:pt>
                <c:pt idx="330">
                  <c:v>1.2889999999999999</c:v>
                </c:pt>
                <c:pt idx="331">
                  <c:v>1.208</c:v>
                </c:pt>
                <c:pt idx="332">
                  <c:v>1.371</c:v>
                </c:pt>
                <c:pt idx="333">
                  <c:v>1.5069999999999999</c:v>
                </c:pt>
                <c:pt idx="334">
                  <c:v>1.643</c:v>
                </c:pt>
                <c:pt idx="335">
                  <c:v>1.615</c:v>
                </c:pt>
                <c:pt idx="336">
                  <c:v>1.778</c:v>
                </c:pt>
                <c:pt idx="337">
                  <c:v>1.778</c:v>
                </c:pt>
                <c:pt idx="338">
                  <c:v>2.1549999999999998</c:v>
                </c:pt>
                <c:pt idx="339">
                  <c:v>2.3959999999999999</c:v>
                </c:pt>
                <c:pt idx="340">
                  <c:v>2.69</c:v>
                </c:pt>
                <c:pt idx="341">
                  <c:v>2.2090000000000001</c:v>
                </c:pt>
                <c:pt idx="342">
                  <c:v>2.101</c:v>
                </c:pt>
                <c:pt idx="343">
                  <c:v>3.1160000000000001</c:v>
                </c:pt>
                <c:pt idx="344">
                  <c:v>3.67</c:v>
                </c:pt>
                <c:pt idx="345">
                  <c:v>3.9060000000000001</c:v>
                </c:pt>
                <c:pt idx="346">
                  <c:v>4.6879999999999997</c:v>
                </c:pt>
                <c:pt idx="347">
                  <c:v>4.6619999999999999</c:v>
                </c:pt>
                <c:pt idx="348">
                  <c:v>5.5140000000000002</c:v>
                </c:pt>
                <c:pt idx="349">
                  <c:v>5.6680000000000001</c:v>
                </c:pt>
                <c:pt idx="350">
                  <c:v>6.7880000000000003</c:v>
                </c:pt>
                <c:pt idx="351">
                  <c:v>7.0149999999999997</c:v>
                </c:pt>
                <c:pt idx="352">
                  <c:v>9.6820000000000004</c:v>
                </c:pt>
                <c:pt idx="353">
                  <c:v>8.891</c:v>
                </c:pt>
                <c:pt idx="354">
                  <c:v>8.7919999999999998</c:v>
                </c:pt>
                <c:pt idx="355">
                  <c:v>9.9280000000000008</c:v>
                </c:pt>
                <c:pt idx="356">
                  <c:v>10.760999999999999</c:v>
                </c:pt>
                <c:pt idx="357">
                  <c:v>11.492000000000001</c:v>
                </c:pt>
                <c:pt idx="358">
                  <c:v>12.074</c:v>
                </c:pt>
              </c:numCache>
            </c:numRef>
          </c:val>
        </c:ser>
        <c:ser>
          <c:idx val="2"/>
          <c:order val="2"/>
          <c:tx>
            <c:strRef>
              <c:f>charts!$D$1</c:f>
              <c:strCache>
                <c:ptCount val="1"/>
                <c:pt idx="0">
                  <c:v>Min Temp, °C</c:v>
                </c:pt>
              </c:strCache>
            </c:strRef>
          </c:tx>
          <c:spPr>
            <a:solidFill>
              <a:schemeClr val="bg1"/>
            </a:solidFill>
            <a:ln>
              <a:noFill/>
            </a:ln>
          </c:spP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charts!$D$2:$D$360</c:f>
              <c:numCache>
                <c:formatCode>General</c:formatCode>
                <c:ptCount val="359"/>
                <c:pt idx="0">
                  <c:v>8.2449999999999992</c:v>
                </c:pt>
                <c:pt idx="1">
                  <c:v>6.0510000000000002</c:v>
                </c:pt>
                <c:pt idx="2">
                  <c:v>6.2549999999999999</c:v>
                </c:pt>
                <c:pt idx="3">
                  <c:v>6.7880000000000003</c:v>
                </c:pt>
                <c:pt idx="4">
                  <c:v>6.4329999999999998</c:v>
                </c:pt>
                <c:pt idx="5">
                  <c:v>6.99</c:v>
                </c:pt>
                <c:pt idx="6">
                  <c:v>7.8949999999999996</c:v>
                </c:pt>
                <c:pt idx="7">
                  <c:v>9.3360000000000003</c:v>
                </c:pt>
                <c:pt idx="8">
                  <c:v>9.4350000000000005</c:v>
                </c:pt>
                <c:pt idx="9">
                  <c:v>7.1159999999999997</c:v>
                </c:pt>
                <c:pt idx="10">
                  <c:v>5.9489999999999998</c:v>
                </c:pt>
                <c:pt idx="11">
                  <c:v>5.3079999999999998</c:v>
                </c:pt>
                <c:pt idx="12">
                  <c:v>6.1790000000000003</c:v>
                </c:pt>
                <c:pt idx="13">
                  <c:v>5.1790000000000003</c:v>
                </c:pt>
                <c:pt idx="14">
                  <c:v>6.306</c:v>
                </c:pt>
                <c:pt idx="15">
                  <c:v>7.0149999999999997</c:v>
                </c:pt>
                <c:pt idx="16">
                  <c:v>7.569</c:v>
                </c:pt>
                <c:pt idx="17">
                  <c:v>6.1020000000000003</c:v>
                </c:pt>
                <c:pt idx="18">
                  <c:v>6.4329999999999998</c:v>
                </c:pt>
                <c:pt idx="19">
                  <c:v>7.444</c:v>
                </c:pt>
                <c:pt idx="20">
                  <c:v>8.1950000000000003</c:v>
                </c:pt>
                <c:pt idx="21">
                  <c:v>8.6929999999999996</c:v>
                </c:pt>
                <c:pt idx="22">
                  <c:v>9.2379999999999995</c:v>
                </c:pt>
                <c:pt idx="23">
                  <c:v>9.1389999999999993</c:v>
                </c:pt>
                <c:pt idx="24">
                  <c:v>9.2129999999999992</c:v>
                </c:pt>
                <c:pt idx="25">
                  <c:v>9.4350000000000005</c:v>
                </c:pt>
                <c:pt idx="26">
                  <c:v>8.3689999999999998</c:v>
                </c:pt>
                <c:pt idx="27">
                  <c:v>6.2549999999999999</c:v>
                </c:pt>
                <c:pt idx="28">
                  <c:v>7.7450000000000001</c:v>
                </c:pt>
                <c:pt idx="29">
                  <c:v>7.9950000000000001</c:v>
                </c:pt>
                <c:pt idx="30">
                  <c:v>7.8449999999999998</c:v>
                </c:pt>
                <c:pt idx="31">
                  <c:v>7.6950000000000003</c:v>
                </c:pt>
                <c:pt idx="32">
                  <c:v>6.7119999999999997</c:v>
                </c:pt>
                <c:pt idx="33">
                  <c:v>6.1790000000000003</c:v>
                </c:pt>
                <c:pt idx="34">
                  <c:v>5.5140000000000002</c:v>
                </c:pt>
                <c:pt idx="35">
                  <c:v>5.6680000000000001</c:v>
                </c:pt>
                <c:pt idx="36">
                  <c:v>6.1280000000000001</c:v>
                </c:pt>
                <c:pt idx="37">
                  <c:v>6.6360000000000001</c:v>
                </c:pt>
                <c:pt idx="38">
                  <c:v>7.444</c:v>
                </c:pt>
                <c:pt idx="39">
                  <c:v>8.1950000000000003</c:v>
                </c:pt>
                <c:pt idx="40">
                  <c:v>7.97</c:v>
                </c:pt>
                <c:pt idx="41">
                  <c:v>7.2679999999999998</c:v>
                </c:pt>
                <c:pt idx="42">
                  <c:v>6.0259999999999998</c:v>
                </c:pt>
                <c:pt idx="43">
                  <c:v>4.6100000000000003</c:v>
                </c:pt>
                <c:pt idx="44">
                  <c:v>3.9319999999999999</c:v>
                </c:pt>
                <c:pt idx="45">
                  <c:v>3.9580000000000002</c:v>
                </c:pt>
                <c:pt idx="46">
                  <c:v>3.9580000000000002</c:v>
                </c:pt>
                <c:pt idx="47">
                  <c:v>4.0110000000000001</c:v>
                </c:pt>
                <c:pt idx="48">
                  <c:v>4.2460000000000004</c:v>
                </c:pt>
                <c:pt idx="49">
                  <c:v>4.8689999999999998</c:v>
                </c:pt>
                <c:pt idx="50">
                  <c:v>5.36</c:v>
                </c:pt>
                <c:pt idx="51">
                  <c:v>5.77</c:v>
                </c:pt>
                <c:pt idx="52">
                  <c:v>6.4080000000000004</c:v>
                </c:pt>
                <c:pt idx="53">
                  <c:v>6.7119999999999997</c:v>
                </c:pt>
                <c:pt idx="54">
                  <c:v>6.8390000000000004</c:v>
                </c:pt>
                <c:pt idx="55">
                  <c:v>6.2809999999999997</c:v>
                </c:pt>
                <c:pt idx="56">
                  <c:v>6.4329999999999998</c:v>
                </c:pt>
                <c:pt idx="57">
                  <c:v>6.7370000000000001</c:v>
                </c:pt>
                <c:pt idx="58">
                  <c:v>7.444</c:v>
                </c:pt>
                <c:pt idx="59">
                  <c:v>7.3179999999999996</c:v>
                </c:pt>
                <c:pt idx="60">
                  <c:v>6.3570000000000002</c:v>
                </c:pt>
                <c:pt idx="61">
                  <c:v>6.3819999999999997</c:v>
                </c:pt>
                <c:pt idx="62">
                  <c:v>6.1020000000000003</c:v>
                </c:pt>
                <c:pt idx="63">
                  <c:v>6.5350000000000001</c:v>
                </c:pt>
                <c:pt idx="64">
                  <c:v>6.1280000000000001</c:v>
                </c:pt>
                <c:pt idx="65">
                  <c:v>6.0259999999999998</c:v>
                </c:pt>
                <c:pt idx="66">
                  <c:v>5.6420000000000003</c:v>
                </c:pt>
                <c:pt idx="67">
                  <c:v>5.282</c:v>
                </c:pt>
                <c:pt idx="68">
                  <c:v>2.8769999999999998</c:v>
                </c:pt>
                <c:pt idx="69">
                  <c:v>2.7440000000000002</c:v>
                </c:pt>
                <c:pt idx="70">
                  <c:v>3.1419999999999999</c:v>
                </c:pt>
                <c:pt idx="71">
                  <c:v>3.4329999999999998</c:v>
                </c:pt>
                <c:pt idx="72">
                  <c:v>3.1949999999999998</c:v>
                </c:pt>
                <c:pt idx="73">
                  <c:v>3.38</c:v>
                </c:pt>
                <c:pt idx="74">
                  <c:v>3.7749999999999999</c:v>
                </c:pt>
                <c:pt idx="75">
                  <c:v>4.3499999999999996</c:v>
                </c:pt>
                <c:pt idx="76">
                  <c:v>1.859</c:v>
                </c:pt>
                <c:pt idx="77">
                  <c:v>1.3169999999999999</c:v>
                </c:pt>
                <c:pt idx="78">
                  <c:v>1.2889999999999999</c:v>
                </c:pt>
                <c:pt idx="79">
                  <c:v>1.67</c:v>
                </c:pt>
                <c:pt idx="80">
                  <c:v>-0.11600000000000001</c:v>
                </c:pt>
                <c:pt idx="81">
                  <c:v>-0.64800000000000002</c:v>
                </c:pt>
                <c:pt idx="82">
                  <c:v>0.98899999999999999</c:v>
                </c:pt>
                <c:pt idx="83">
                  <c:v>-1.613</c:v>
                </c:pt>
                <c:pt idx="84">
                  <c:v>-3.5379999999999998</c:v>
                </c:pt>
                <c:pt idx="85">
                  <c:v>-3.1240000000000001</c:v>
                </c:pt>
                <c:pt idx="86">
                  <c:v>-1.613</c:v>
                </c:pt>
                <c:pt idx="87">
                  <c:v>-0.17100000000000001</c:v>
                </c:pt>
                <c:pt idx="88">
                  <c:v>2.4E-2</c:v>
                </c:pt>
                <c:pt idx="89">
                  <c:v>-3.2000000000000001E-2</c:v>
                </c:pt>
                <c:pt idx="90">
                  <c:v>0.246</c:v>
                </c:pt>
                <c:pt idx="91">
                  <c:v>5.0999999999999997E-2</c:v>
                </c:pt>
                <c:pt idx="92">
                  <c:v>5.0999999999999997E-2</c:v>
                </c:pt>
                <c:pt idx="93">
                  <c:v>-1.4410000000000001</c:v>
                </c:pt>
                <c:pt idx="94">
                  <c:v>-0.64800000000000002</c:v>
                </c:pt>
                <c:pt idx="95">
                  <c:v>-1.1279999999999999</c:v>
                </c:pt>
                <c:pt idx="96">
                  <c:v>-2.3919999999999999</c:v>
                </c:pt>
                <c:pt idx="97">
                  <c:v>-2.4790000000000001</c:v>
                </c:pt>
                <c:pt idx="98">
                  <c:v>-2.1890000000000001</c:v>
                </c:pt>
                <c:pt idx="99">
                  <c:v>-3.7170000000000001</c:v>
                </c:pt>
                <c:pt idx="100">
                  <c:v>-2.83</c:v>
                </c:pt>
                <c:pt idx="101">
                  <c:v>-0.56299999999999994</c:v>
                </c:pt>
                <c:pt idx="102">
                  <c:v>-0.64800000000000002</c:v>
                </c:pt>
                <c:pt idx="103">
                  <c:v>-0.93</c:v>
                </c:pt>
                <c:pt idx="104">
                  <c:v>-0.78900000000000003</c:v>
                </c:pt>
                <c:pt idx="105">
                  <c:v>-0.19900000000000001</c:v>
                </c:pt>
                <c:pt idx="106">
                  <c:v>-0.311</c:v>
                </c:pt>
                <c:pt idx="107">
                  <c:v>-8.7999999999999995E-2</c:v>
                </c:pt>
                <c:pt idx="108">
                  <c:v>-0.11600000000000001</c:v>
                </c:pt>
                <c:pt idx="109">
                  <c:v>2.4E-2</c:v>
                </c:pt>
                <c:pt idx="110">
                  <c:v>-3.2000000000000001E-2</c:v>
                </c:pt>
                <c:pt idx="111">
                  <c:v>-8.7999999999999995E-2</c:v>
                </c:pt>
                <c:pt idx="112">
                  <c:v>-8.7999999999999995E-2</c:v>
                </c:pt>
                <c:pt idx="113">
                  <c:v>-3.2000000000000001E-2</c:v>
                </c:pt>
                <c:pt idx="114">
                  <c:v>-3.2000000000000001E-2</c:v>
                </c:pt>
                <c:pt idx="115">
                  <c:v>-4.0000000000000001E-3</c:v>
                </c:pt>
                <c:pt idx="116">
                  <c:v>-3.2000000000000001E-2</c:v>
                </c:pt>
                <c:pt idx="117">
                  <c:v>-3.2000000000000001E-2</c:v>
                </c:pt>
                <c:pt idx="118">
                  <c:v>-3.2000000000000001E-2</c:v>
                </c:pt>
                <c:pt idx="119">
                  <c:v>-0.06</c:v>
                </c:pt>
                <c:pt idx="120">
                  <c:v>-0.06</c:v>
                </c:pt>
                <c:pt idx="121">
                  <c:v>-0.14299999999999999</c:v>
                </c:pt>
                <c:pt idx="122">
                  <c:v>-0.14299999999999999</c:v>
                </c:pt>
                <c:pt idx="123">
                  <c:v>-8.7999999999999995E-2</c:v>
                </c:pt>
                <c:pt idx="124">
                  <c:v>-0.11600000000000001</c:v>
                </c:pt>
                <c:pt idx="125">
                  <c:v>-0.11600000000000001</c:v>
                </c:pt>
                <c:pt idx="126">
                  <c:v>-0.14299999999999999</c:v>
                </c:pt>
                <c:pt idx="127">
                  <c:v>-0.11600000000000001</c:v>
                </c:pt>
                <c:pt idx="128">
                  <c:v>-0.06</c:v>
                </c:pt>
                <c:pt idx="129">
                  <c:v>-3.2000000000000001E-2</c:v>
                </c:pt>
                <c:pt idx="130">
                  <c:v>-4.0000000000000001E-3</c:v>
                </c:pt>
                <c:pt idx="131">
                  <c:v>-3.2000000000000001E-2</c:v>
                </c:pt>
                <c:pt idx="132">
                  <c:v>-3.2000000000000001E-2</c:v>
                </c:pt>
                <c:pt idx="133">
                  <c:v>-4.0000000000000001E-3</c:v>
                </c:pt>
                <c:pt idx="134">
                  <c:v>2.4E-2</c:v>
                </c:pt>
                <c:pt idx="135">
                  <c:v>2.4E-2</c:v>
                </c:pt>
                <c:pt idx="136">
                  <c:v>-4.0000000000000001E-3</c:v>
                </c:pt>
                <c:pt idx="137">
                  <c:v>-4.0000000000000001E-3</c:v>
                </c:pt>
                <c:pt idx="138">
                  <c:v>2.4E-2</c:v>
                </c:pt>
                <c:pt idx="139">
                  <c:v>2.4E-2</c:v>
                </c:pt>
                <c:pt idx="140">
                  <c:v>2.4E-2</c:v>
                </c:pt>
                <c:pt idx="141">
                  <c:v>2.4E-2</c:v>
                </c:pt>
                <c:pt idx="142">
                  <c:v>5.0999999999999997E-2</c:v>
                </c:pt>
                <c:pt idx="143">
                  <c:v>5.0999999999999997E-2</c:v>
                </c:pt>
                <c:pt idx="144">
                  <c:v>2.4E-2</c:v>
                </c:pt>
                <c:pt idx="145">
                  <c:v>2.4E-2</c:v>
                </c:pt>
                <c:pt idx="146">
                  <c:v>2.4E-2</c:v>
                </c:pt>
                <c:pt idx="147">
                  <c:v>2.4E-2</c:v>
                </c:pt>
                <c:pt idx="148">
                  <c:v>2.4E-2</c:v>
                </c:pt>
                <c:pt idx="149">
                  <c:v>2.4E-2</c:v>
                </c:pt>
                <c:pt idx="150">
                  <c:v>-4.0000000000000001E-3</c:v>
                </c:pt>
                <c:pt idx="151">
                  <c:v>-4.0000000000000001E-3</c:v>
                </c:pt>
                <c:pt idx="152">
                  <c:v>-3.2000000000000001E-2</c:v>
                </c:pt>
                <c:pt idx="153">
                  <c:v>-3.2000000000000001E-2</c:v>
                </c:pt>
                <c:pt idx="154">
                  <c:v>-4.0000000000000001E-3</c:v>
                </c:pt>
                <c:pt idx="155">
                  <c:v>-4.0000000000000001E-3</c:v>
                </c:pt>
                <c:pt idx="156">
                  <c:v>-4.0000000000000001E-3</c:v>
                </c:pt>
                <c:pt idx="157">
                  <c:v>-4.0000000000000001E-3</c:v>
                </c:pt>
                <c:pt idx="158">
                  <c:v>-4.0000000000000001E-3</c:v>
                </c:pt>
                <c:pt idx="159">
                  <c:v>-4.0000000000000001E-3</c:v>
                </c:pt>
                <c:pt idx="160">
                  <c:v>-4.0000000000000001E-3</c:v>
                </c:pt>
                <c:pt idx="161">
                  <c:v>-4.0000000000000001E-3</c:v>
                </c:pt>
                <c:pt idx="162">
                  <c:v>-3.2000000000000001E-2</c:v>
                </c:pt>
                <c:pt idx="163">
                  <c:v>-3.2000000000000001E-2</c:v>
                </c:pt>
                <c:pt idx="164">
                  <c:v>-4.0000000000000001E-3</c:v>
                </c:pt>
                <c:pt idx="165">
                  <c:v>-4.0000000000000001E-3</c:v>
                </c:pt>
                <c:pt idx="166">
                  <c:v>-3.2000000000000001E-2</c:v>
                </c:pt>
                <c:pt idx="167">
                  <c:v>-3.2000000000000001E-2</c:v>
                </c:pt>
                <c:pt idx="168">
                  <c:v>-4.0000000000000001E-3</c:v>
                </c:pt>
                <c:pt idx="169">
                  <c:v>-4.0000000000000001E-3</c:v>
                </c:pt>
                <c:pt idx="170">
                  <c:v>-3.2000000000000001E-2</c:v>
                </c:pt>
                <c:pt idx="171">
                  <c:v>-3.2000000000000001E-2</c:v>
                </c:pt>
                <c:pt idx="172">
                  <c:v>-3.2000000000000001E-2</c:v>
                </c:pt>
                <c:pt idx="173">
                  <c:v>-3.2000000000000001E-2</c:v>
                </c:pt>
                <c:pt idx="174">
                  <c:v>-3.2000000000000001E-2</c:v>
                </c:pt>
                <c:pt idx="175">
                  <c:v>-3.2000000000000001E-2</c:v>
                </c:pt>
                <c:pt idx="176">
                  <c:v>-0.06</c:v>
                </c:pt>
                <c:pt idx="177">
                  <c:v>-0.06</c:v>
                </c:pt>
                <c:pt idx="178">
                  <c:v>-3.2000000000000001E-2</c:v>
                </c:pt>
                <c:pt idx="179">
                  <c:v>-0.06</c:v>
                </c:pt>
                <c:pt idx="180">
                  <c:v>-3.2000000000000001E-2</c:v>
                </c:pt>
                <c:pt idx="181">
                  <c:v>-4.0000000000000001E-3</c:v>
                </c:pt>
                <c:pt idx="182">
                  <c:v>-4.0000000000000001E-3</c:v>
                </c:pt>
                <c:pt idx="183">
                  <c:v>-4.0000000000000001E-3</c:v>
                </c:pt>
                <c:pt idx="184">
                  <c:v>-3.2000000000000001E-2</c:v>
                </c:pt>
                <c:pt idx="185">
                  <c:v>-3.2000000000000001E-2</c:v>
                </c:pt>
                <c:pt idx="186">
                  <c:v>-3.2000000000000001E-2</c:v>
                </c:pt>
                <c:pt idx="187">
                  <c:v>-3.2000000000000001E-2</c:v>
                </c:pt>
                <c:pt idx="188">
                  <c:v>-0.06</c:v>
                </c:pt>
                <c:pt idx="189">
                  <c:v>-0.11600000000000001</c:v>
                </c:pt>
                <c:pt idx="190">
                  <c:v>-0.11600000000000001</c:v>
                </c:pt>
                <c:pt idx="191">
                  <c:v>-8.7999999999999995E-2</c:v>
                </c:pt>
                <c:pt idx="192">
                  <c:v>-0.11600000000000001</c:v>
                </c:pt>
                <c:pt idx="193">
                  <c:v>-8.7999999999999995E-2</c:v>
                </c:pt>
                <c:pt idx="194">
                  <c:v>-0.06</c:v>
                </c:pt>
                <c:pt idx="195">
                  <c:v>-8.7999999999999995E-2</c:v>
                </c:pt>
                <c:pt idx="196">
                  <c:v>-8.7999999999999995E-2</c:v>
                </c:pt>
                <c:pt idx="197">
                  <c:v>-0.11600000000000001</c:v>
                </c:pt>
                <c:pt idx="198">
                  <c:v>-0.11600000000000001</c:v>
                </c:pt>
                <c:pt idx="199">
                  <c:v>-0.06</c:v>
                </c:pt>
                <c:pt idx="200">
                  <c:v>-0.06</c:v>
                </c:pt>
                <c:pt idx="201">
                  <c:v>-0.06</c:v>
                </c:pt>
                <c:pt idx="202">
                  <c:v>-3.2000000000000001E-2</c:v>
                </c:pt>
                <c:pt idx="203">
                  <c:v>-3.2000000000000001E-2</c:v>
                </c:pt>
                <c:pt idx="204">
                  <c:v>-0.06</c:v>
                </c:pt>
                <c:pt idx="205">
                  <c:v>-0.06</c:v>
                </c:pt>
                <c:pt idx="206">
                  <c:v>-8.7999999999999995E-2</c:v>
                </c:pt>
                <c:pt idx="207">
                  <c:v>-8.7999999999999995E-2</c:v>
                </c:pt>
                <c:pt idx="208">
                  <c:v>-0.06</c:v>
                </c:pt>
                <c:pt idx="209">
                  <c:v>-0.06</c:v>
                </c:pt>
                <c:pt idx="210">
                  <c:v>-0.06</c:v>
                </c:pt>
                <c:pt idx="211">
                  <c:v>-0.06</c:v>
                </c:pt>
                <c:pt idx="212">
                  <c:v>-8.7999999999999995E-2</c:v>
                </c:pt>
                <c:pt idx="213">
                  <c:v>-0.11600000000000001</c:v>
                </c:pt>
                <c:pt idx="214">
                  <c:v>-0.11600000000000001</c:v>
                </c:pt>
                <c:pt idx="215">
                  <c:v>-0.11600000000000001</c:v>
                </c:pt>
                <c:pt idx="216">
                  <c:v>-8.7999999999999995E-2</c:v>
                </c:pt>
                <c:pt idx="217">
                  <c:v>-0.06</c:v>
                </c:pt>
                <c:pt idx="218">
                  <c:v>-0.06</c:v>
                </c:pt>
                <c:pt idx="219">
                  <c:v>-8.7999999999999995E-2</c:v>
                </c:pt>
                <c:pt idx="220">
                  <c:v>-0.14299999999999999</c:v>
                </c:pt>
                <c:pt idx="221">
                  <c:v>-0.14299999999999999</c:v>
                </c:pt>
                <c:pt idx="222">
                  <c:v>-8.7999999999999995E-2</c:v>
                </c:pt>
                <c:pt idx="223">
                  <c:v>-0.06</c:v>
                </c:pt>
                <c:pt idx="224">
                  <c:v>-0.06</c:v>
                </c:pt>
                <c:pt idx="225">
                  <c:v>-0.06</c:v>
                </c:pt>
                <c:pt idx="226">
                  <c:v>-3.2000000000000001E-2</c:v>
                </c:pt>
                <c:pt idx="227">
                  <c:v>-3.2000000000000001E-2</c:v>
                </c:pt>
                <c:pt idx="228">
                  <c:v>-0.06</c:v>
                </c:pt>
                <c:pt idx="229">
                  <c:v>-0.11600000000000001</c:v>
                </c:pt>
                <c:pt idx="230">
                  <c:v>-0.11600000000000001</c:v>
                </c:pt>
                <c:pt idx="231">
                  <c:v>-0.06</c:v>
                </c:pt>
                <c:pt idx="232">
                  <c:v>-0.06</c:v>
                </c:pt>
                <c:pt idx="233">
                  <c:v>-0.06</c:v>
                </c:pt>
                <c:pt idx="234">
                  <c:v>-3.2000000000000001E-2</c:v>
                </c:pt>
                <c:pt idx="235">
                  <c:v>-3.2000000000000001E-2</c:v>
                </c:pt>
                <c:pt idx="236">
                  <c:v>-0.06</c:v>
                </c:pt>
                <c:pt idx="237">
                  <c:v>-3.2000000000000001E-2</c:v>
                </c:pt>
                <c:pt idx="238">
                  <c:v>-0.06</c:v>
                </c:pt>
                <c:pt idx="239">
                  <c:v>-8.7999999999999995E-2</c:v>
                </c:pt>
                <c:pt idx="240">
                  <c:v>-0.06</c:v>
                </c:pt>
                <c:pt idx="241">
                  <c:v>-0.06</c:v>
                </c:pt>
                <c:pt idx="242">
                  <c:v>-8.7999999999999995E-2</c:v>
                </c:pt>
                <c:pt idx="243">
                  <c:v>-0.11600000000000001</c:v>
                </c:pt>
                <c:pt idx="244">
                  <c:v>-0.11600000000000001</c:v>
                </c:pt>
                <c:pt idx="245">
                  <c:v>-0.06</c:v>
                </c:pt>
                <c:pt idx="246">
                  <c:v>-8.7999999999999995E-2</c:v>
                </c:pt>
                <c:pt idx="247">
                  <c:v>-8.7999999999999995E-2</c:v>
                </c:pt>
                <c:pt idx="248">
                  <c:v>-8.7999999999999995E-2</c:v>
                </c:pt>
                <c:pt idx="249">
                  <c:v>-0.06</c:v>
                </c:pt>
                <c:pt idx="250">
                  <c:v>-3.2000000000000001E-2</c:v>
                </c:pt>
                <c:pt idx="251">
                  <c:v>-3.2000000000000001E-2</c:v>
                </c:pt>
                <c:pt idx="252">
                  <c:v>-3.2000000000000001E-2</c:v>
                </c:pt>
                <c:pt idx="253">
                  <c:v>-3.2000000000000001E-2</c:v>
                </c:pt>
                <c:pt idx="254">
                  <c:v>-3.2000000000000001E-2</c:v>
                </c:pt>
                <c:pt idx="255">
                  <c:v>-4.0000000000000001E-3</c:v>
                </c:pt>
                <c:pt idx="256">
                  <c:v>-4.0000000000000001E-3</c:v>
                </c:pt>
                <c:pt idx="257">
                  <c:v>-4.0000000000000001E-3</c:v>
                </c:pt>
                <c:pt idx="258">
                  <c:v>-4.0000000000000001E-3</c:v>
                </c:pt>
                <c:pt idx="259">
                  <c:v>-4.0000000000000001E-3</c:v>
                </c:pt>
                <c:pt idx="260">
                  <c:v>-4.0000000000000001E-3</c:v>
                </c:pt>
                <c:pt idx="261">
                  <c:v>-4.0000000000000001E-3</c:v>
                </c:pt>
                <c:pt idx="262">
                  <c:v>-4.0000000000000001E-3</c:v>
                </c:pt>
                <c:pt idx="263">
                  <c:v>-4.0000000000000001E-3</c:v>
                </c:pt>
                <c:pt idx="264">
                  <c:v>-4.0000000000000001E-3</c:v>
                </c:pt>
                <c:pt idx="265">
                  <c:v>-4.0000000000000001E-3</c:v>
                </c:pt>
                <c:pt idx="266">
                  <c:v>-4.0000000000000001E-3</c:v>
                </c:pt>
                <c:pt idx="267">
                  <c:v>-4.0000000000000001E-3</c:v>
                </c:pt>
                <c:pt idx="268">
                  <c:v>-4.0000000000000001E-3</c:v>
                </c:pt>
                <c:pt idx="269">
                  <c:v>-4.0000000000000001E-3</c:v>
                </c:pt>
                <c:pt idx="270">
                  <c:v>-4.0000000000000001E-3</c:v>
                </c:pt>
                <c:pt idx="271">
                  <c:v>-4.0000000000000001E-3</c:v>
                </c:pt>
                <c:pt idx="272">
                  <c:v>-4.0000000000000001E-3</c:v>
                </c:pt>
                <c:pt idx="273">
                  <c:v>-4.0000000000000001E-3</c:v>
                </c:pt>
                <c:pt idx="274">
                  <c:v>-4.0000000000000001E-3</c:v>
                </c:pt>
                <c:pt idx="275">
                  <c:v>-4.0000000000000001E-3</c:v>
                </c:pt>
                <c:pt idx="276">
                  <c:v>2.4E-2</c:v>
                </c:pt>
                <c:pt idx="277">
                  <c:v>5.0999999999999997E-2</c:v>
                </c:pt>
                <c:pt idx="278">
                  <c:v>5.0999999999999997E-2</c:v>
                </c:pt>
                <c:pt idx="279">
                  <c:v>0.19</c:v>
                </c:pt>
                <c:pt idx="280">
                  <c:v>0.30099999999999999</c:v>
                </c:pt>
                <c:pt idx="281">
                  <c:v>0.35599999999999998</c:v>
                </c:pt>
                <c:pt idx="282">
                  <c:v>0.246</c:v>
                </c:pt>
                <c:pt idx="283">
                  <c:v>0.19</c:v>
                </c:pt>
                <c:pt idx="284">
                  <c:v>0.218</c:v>
                </c:pt>
                <c:pt idx="285">
                  <c:v>0.32900000000000001</c:v>
                </c:pt>
                <c:pt idx="286">
                  <c:v>0.38400000000000001</c:v>
                </c:pt>
                <c:pt idx="287">
                  <c:v>0.35599999999999998</c:v>
                </c:pt>
                <c:pt idx="288">
                  <c:v>0.38400000000000001</c:v>
                </c:pt>
                <c:pt idx="289">
                  <c:v>0.46700000000000003</c:v>
                </c:pt>
                <c:pt idx="290">
                  <c:v>0.55000000000000004</c:v>
                </c:pt>
                <c:pt idx="291">
                  <c:v>0.60499999999999998</c:v>
                </c:pt>
                <c:pt idx="292">
                  <c:v>0.66</c:v>
                </c:pt>
                <c:pt idx="293">
                  <c:v>0.57699999999999996</c:v>
                </c:pt>
                <c:pt idx="294">
                  <c:v>0.495</c:v>
                </c:pt>
                <c:pt idx="295">
                  <c:v>0.439</c:v>
                </c:pt>
                <c:pt idx="296">
                  <c:v>0.32900000000000001</c:v>
                </c:pt>
                <c:pt idx="297">
                  <c:v>0.30099999999999999</c:v>
                </c:pt>
                <c:pt idx="298">
                  <c:v>0.30099999999999999</c:v>
                </c:pt>
                <c:pt idx="299">
                  <c:v>0.30099999999999999</c:v>
                </c:pt>
                <c:pt idx="300">
                  <c:v>0.41199999999999998</c:v>
                </c:pt>
                <c:pt idx="301">
                  <c:v>0.52200000000000002</c:v>
                </c:pt>
                <c:pt idx="302">
                  <c:v>0.60499999999999998</c:v>
                </c:pt>
                <c:pt idx="303">
                  <c:v>0.71499999999999997</c:v>
                </c:pt>
                <c:pt idx="304">
                  <c:v>0.79700000000000004</c:v>
                </c:pt>
                <c:pt idx="305">
                  <c:v>0.90700000000000003</c:v>
                </c:pt>
                <c:pt idx="306">
                  <c:v>0.98899999999999999</c:v>
                </c:pt>
                <c:pt idx="307">
                  <c:v>1.099</c:v>
                </c:pt>
                <c:pt idx="308">
                  <c:v>1.1259999999999999</c:v>
                </c:pt>
                <c:pt idx="309">
                  <c:v>1.1259999999999999</c:v>
                </c:pt>
                <c:pt idx="310">
                  <c:v>1.153</c:v>
                </c:pt>
                <c:pt idx="311">
                  <c:v>1.071</c:v>
                </c:pt>
                <c:pt idx="312">
                  <c:v>1.0169999999999999</c:v>
                </c:pt>
                <c:pt idx="313">
                  <c:v>0.90700000000000003</c:v>
                </c:pt>
                <c:pt idx="314">
                  <c:v>0.85199999999999998</c:v>
                </c:pt>
                <c:pt idx="315">
                  <c:v>0.82499999999999996</c:v>
                </c:pt>
                <c:pt idx="316">
                  <c:v>0.85199999999999998</c:v>
                </c:pt>
                <c:pt idx="317">
                  <c:v>0.88</c:v>
                </c:pt>
                <c:pt idx="318">
                  <c:v>0.90700000000000003</c:v>
                </c:pt>
                <c:pt idx="319">
                  <c:v>0.90700000000000003</c:v>
                </c:pt>
                <c:pt idx="320">
                  <c:v>0.96199999999999997</c:v>
                </c:pt>
                <c:pt idx="321">
                  <c:v>0.93400000000000005</c:v>
                </c:pt>
                <c:pt idx="322">
                  <c:v>0.93400000000000005</c:v>
                </c:pt>
                <c:pt idx="323">
                  <c:v>0.96199999999999997</c:v>
                </c:pt>
                <c:pt idx="324">
                  <c:v>0.96199999999999997</c:v>
                </c:pt>
                <c:pt idx="325">
                  <c:v>0.98899999999999999</c:v>
                </c:pt>
                <c:pt idx="326">
                  <c:v>0.85199999999999998</c:v>
                </c:pt>
                <c:pt idx="327">
                  <c:v>0.82499999999999996</c:v>
                </c:pt>
                <c:pt idx="328">
                  <c:v>0.88</c:v>
                </c:pt>
                <c:pt idx="329">
                  <c:v>0.96199999999999997</c:v>
                </c:pt>
                <c:pt idx="330">
                  <c:v>1.0169999999999999</c:v>
                </c:pt>
                <c:pt idx="331">
                  <c:v>1.0169999999999999</c:v>
                </c:pt>
                <c:pt idx="332">
                  <c:v>1.0169999999999999</c:v>
                </c:pt>
                <c:pt idx="333">
                  <c:v>1.044</c:v>
                </c:pt>
                <c:pt idx="334">
                  <c:v>1.071</c:v>
                </c:pt>
                <c:pt idx="335">
                  <c:v>1.099</c:v>
                </c:pt>
                <c:pt idx="336">
                  <c:v>0.98899999999999999</c:v>
                </c:pt>
                <c:pt idx="337">
                  <c:v>1.1259999999999999</c:v>
                </c:pt>
                <c:pt idx="338">
                  <c:v>0.96199999999999997</c:v>
                </c:pt>
                <c:pt idx="339">
                  <c:v>1.2889999999999999</c:v>
                </c:pt>
                <c:pt idx="340">
                  <c:v>1.5069999999999999</c:v>
                </c:pt>
                <c:pt idx="341">
                  <c:v>1.5880000000000001</c:v>
                </c:pt>
                <c:pt idx="342">
                  <c:v>1.3169999999999999</c:v>
                </c:pt>
                <c:pt idx="343">
                  <c:v>0.96199999999999997</c:v>
                </c:pt>
                <c:pt idx="344">
                  <c:v>1.67</c:v>
                </c:pt>
                <c:pt idx="345">
                  <c:v>1.534</c:v>
                </c:pt>
                <c:pt idx="346">
                  <c:v>1.94</c:v>
                </c:pt>
                <c:pt idx="347">
                  <c:v>3.5640000000000001</c:v>
                </c:pt>
                <c:pt idx="348">
                  <c:v>3.5910000000000002</c:v>
                </c:pt>
                <c:pt idx="349">
                  <c:v>3.9319999999999999</c:v>
                </c:pt>
                <c:pt idx="350">
                  <c:v>5.05</c:v>
                </c:pt>
                <c:pt idx="351">
                  <c:v>5.5910000000000002</c:v>
                </c:pt>
                <c:pt idx="352">
                  <c:v>6.484</c:v>
                </c:pt>
                <c:pt idx="353">
                  <c:v>6.8639999999999999</c:v>
                </c:pt>
                <c:pt idx="354">
                  <c:v>4.9989999999999997</c:v>
                </c:pt>
                <c:pt idx="355">
                  <c:v>7.3929999999999998</c:v>
                </c:pt>
                <c:pt idx="356">
                  <c:v>8.4939999999999998</c:v>
                </c:pt>
                <c:pt idx="357">
                  <c:v>9.0890000000000004</c:v>
                </c:pt>
                <c:pt idx="358">
                  <c:v>8.9410000000000007</c:v>
                </c:pt>
              </c:numCache>
            </c:numRef>
          </c:val>
        </c:ser>
        <c:dLbls>
          <c:showLegendKey val="0"/>
          <c:showVal val="0"/>
          <c:showCatName val="0"/>
          <c:showSerName val="0"/>
          <c:showPercent val="0"/>
          <c:showBubbleSize val="0"/>
        </c:dLbls>
        <c:axId val="67798512"/>
        <c:axId val="67798904"/>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charts!$C$2:$C$360</c:f>
              <c:numCache>
                <c:formatCode>General</c:formatCode>
                <c:ptCount val="359"/>
                <c:pt idx="0">
                  <c:v>9.238666666666667</c:v>
                </c:pt>
                <c:pt idx="1">
                  <c:v>8.2647499999999994</c:v>
                </c:pt>
                <c:pt idx="2">
                  <c:v>7.2514583333333329</c:v>
                </c:pt>
                <c:pt idx="3">
                  <c:v>7.7080833333333318</c:v>
                </c:pt>
                <c:pt idx="4">
                  <c:v>7.5143333333333322</c:v>
                </c:pt>
                <c:pt idx="5">
                  <c:v>8.2449999999999992</c:v>
                </c:pt>
                <c:pt idx="6">
                  <c:v>9.2497083333333325</c:v>
                </c:pt>
                <c:pt idx="7">
                  <c:v>10.382125</c:v>
                </c:pt>
                <c:pt idx="8">
                  <c:v>10.852916666666665</c:v>
                </c:pt>
                <c:pt idx="9">
                  <c:v>10.466000000000001</c:v>
                </c:pt>
                <c:pt idx="10">
                  <c:v>9.8375833333333329</c:v>
                </c:pt>
                <c:pt idx="11">
                  <c:v>7.3674583333333343</c:v>
                </c:pt>
                <c:pt idx="12">
                  <c:v>7.2987916666666663</c:v>
                </c:pt>
                <c:pt idx="13">
                  <c:v>7.1661250000000001</c:v>
                </c:pt>
                <c:pt idx="14">
                  <c:v>7.1178333333333326</c:v>
                </c:pt>
                <c:pt idx="15">
                  <c:v>8.0218749999999996</c:v>
                </c:pt>
                <c:pt idx="16">
                  <c:v>8.691083333333335</c:v>
                </c:pt>
                <c:pt idx="17">
                  <c:v>7.3374999999999986</c:v>
                </c:pt>
                <c:pt idx="18">
                  <c:v>7.5244999999999997</c:v>
                </c:pt>
                <c:pt idx="19">
                  <c:v>8.4374583333333337</c:v>
                </c:pt>
                <c:pt idx="20">
                  <c:v>8.9135000000000009</c:v>
                </c:pt>
                <c:pt idx="21">
                  <c:v>9.5259166666666673</c:v>
                </c:pt>
                <c:pt idx="22">
                  <c:v>9.9139166666666654</c:v>
                </c:pt>
                <c:pt idx="23">
                  <c:v>10.046458333333332</c:v>
                </c:pt>
                <c:pt idx="24">
                  <c:v>10.298791666666665</c:v>
                </c:pt>
                <c:pt idx="25">
                  <c:v>10.254624999999999</c:v>
                </c:pt>
                <c:pt idx="26">
                  <c:v>9.476208333333334</c:v>
                </c:pt>
                <c:pt idx="27">
                  <c:v>8.153041666666665</c:v>
                </c:pt>
                <c:pt idx="28">
                  <c:v>8.5261249999999986</c:v>
                </c:pt>
                <c:pt idx="29">
                  <c:v>8.7898750000000039</c:v>
                </c:pt>
                <c:pt idx="30">
                  <c:v>8.8792916666666688</c:v>
                </c:pt>
                <c:pt idx="31">
                  <c:v>8.5484166666666681</c:v>
                </c:pt>
                <c:pt idx="32">
                  <c:v>7.9438749999999985</c:v>
                </c:pt>
                <c:pt idx="33">
                  <c:v>7.0128749999999984</c:v>
                </c:pt>
                <c:pt idx="34">
                  <c:v>6.5140416666666665</c:v>
                </c:pt>
                <c:pt idx="35">
                  <c:v>6.8437916666666672</c:v>
                </c:pt>
                <c:pt idx="36">
                  <c:v>7.441625000000001</c:v>
                </c:pt>
                <c:pt idx="37">
                  <c:v>7.6991249999999996</c:v>
                </c:pt>
                <c:pt idx="38">
                  <c:v>8.462625000000001</c:v>
                </c:pt>
                <c:pt idx="39">
                  <c:v>9.3882916666666656</c:v>
                </c:pt>
                <c:pt idx="40">
                  <c:v>8.9710833333333309</c:v>
                </c:pt>
                <c:pt idx="41">
                  <c:v>8.0593333333333312</c:v>
                </c:pt>
                <c:pt idx="42">
                  <c:v>7.0312916666666672</c:v>
                </c:pt>
                <c:pt idx="43">
                  <c:v>5.3548749999999998</c:v>
                </c:pt>
                <c:pt idx="44">
                  <c:v>4.4688749999999997</c:v>
                </c:pt>
                <c:pt idx="45">
                  <c:v>4.7565416666666671</c:v>
                </c:pt>
                <c:pt idx="46">
                  <c:v>4.6457916666666668</c:v>
                </c:pt>
                <c:pt idx="47">
                  <c:v>4.9094166666666652</c:v>
                </c:pt>
                <c:pt idx="48">
                  <c:v>5.1559583333333325</c:v>
                </c:pt>
                <c:pt idx="49">
                  <c:v>5.918541666666667</c:v>
                </c:pt>
                <c:pt idx="50">
                  <c:v>6.1965833333333329</c:v>
                </c:pt>
                <c:pt idx="51">
                  <c:v>6.6738750000000016</c:v>
                </c:pt>
                <c:pt idx="52">
                  <c:v>7.0253750000000013</c:v>
                </c:pt>
                <c:pt idx="53">
                  <c:v>7.0852083333333313</c:v>
                </c:pt>
                <c:pt idx="54">
                  <c:v>7.1183750000000003</c:v>
                </c:pt>
                <c:pt idx="55">
                  <c:v>7.0742499999999993</c:v>
                </c:pt>
                <c:pt idx="56">
                  <c:v>7.4225416666666666</c:v>
                </c:pt>
                <c:pt idx="57">
                  <c:v>7.5413333333333332</c:v>
                </c:pt>
                <c:pt idx="58">
                  <c:v>7.8778750000000004</c:v>
                </c:pt>
                <c:pt idx="59">
                  <c:v>7.6421250000000001</c:v>
                </c:pt>
                <c:pt idx="60">
                  <c:v>7.0916666666666677</c:v>
                </c:pt>
                <c:pt idx="61">
                  <c:v>6.7497499999999997</c:v>
                </c:pt>
                <c:pt idx="62">
                  <c:v>6.9507083333333339</c:v>
                </c:pt>
                <c:pt idx="63">
                  <c:v>7.1250833333333334</c:v>
                </c:pt>
                <c:pt idx="64">
                  <c:v>6.7703749999999987</c:v>
                </c:pt>
                <c:pt idx="65">
                  <c:v>6.4484583333333347</c:v>
                </c:pt>
                <c:pt idx="66">
                  <c:v>6.3947083333333339</c:v>
                </c:pt>
                <c:pt idx="67">
                  <c:v>6.7322916666666659</c:v>
                </c:pt>
                <c:pt idx="68">
                  <c:v>4.8229583333333332</c:v>
                </c:pt>
                <c:pt idx="69">
                  <c:v>4.3920416666666666</c:v>
                </c:pt>
                <c:pt idx="70">
                  <c:v>4.9885833333333318</c:v>
                </c:pt>
                <c:pt idx="71">
                  <c:v>5.2818750000000003</c:v>
                </c:pt>
                <c:pt idx="72">
                  <c:v>4.611041666666666</c:v>
                </c:pt>
                <c:pt idx="73">
                  <c:v>4.611041666666666</c:v>
                </c:pt>
                <c:pt idx="74">
                  <c:v>5.4371249999999991</c:v>
                </c:pt>
                <c:pt idx="75">
                  <c:v>5.4980000000000002</c:v>
                </c:pt>
                <c:pt idx="76">
                  <c:v>3.5062083333333329</c:v>
                </c:pt>
                <c:pt idx="77">
                  <c:v>2.0952916666666663</c:v>
                </c:pt>
                <c:pt idx="78">
                  <c:v>2.3595833333333336</c:v>
                </c:pt>
                <c:pt idx="79">
                  <c:v>2.7217500000000001</c:v>
                </c:pt>
                <c:pt idx="80">
                  <c:v>1.0011249999999998</c:v>
                </c:pt>
                <c:pt idx="81">
                  <c:v>1.0942083333333334</c:v>
                </c:pt>
                <c:pt idx="82">
                  <c:v>2.7047916666666665</c:v>
                </c:pt>
                <c:pt idx="83">
                  <c:v>5.308333333333335E-2</c:v>
                </c:pt>
                <c:pt idx="84">
                  <c:v>-2.2502499999999999</c:v>
                </c:pt>
                <c:pt idx="85">
                  <c:v>-1.8669583333333328</c:v>
                </c:pt>
                <c:pt idx="86">
                  <c:v>-0.81283333333333319</c:v>
                </c:pt>
                <c:pt idx="87">
                  <c:v>6.9791666666666641E-2</c:v>
                </c:pt>
                <c:pt idx="88">
                  <c:v>0.19129166666666667</c:v>
                </c:pt>
                <c:pt idx="89">
                  <c:v>0.26058333333333333</c:v>
                </c:pt>
                <c:pt idx="90">
                  <c:v>0.28475</c:v>
                </c:pt>
                <c:pt idx="91">
                  <c:v>0.17170833333333338</c:v>
                </c:pt>
                <c:pt idx="92">
                  <c:v>0.12558333333333335</c:v>
                </c:pt>
                <c:pt idx="93">
                  <c:v>-0.67737499999999995</c:v>
                </c:pt>
                <c:pt idx="94">
                  <c:v>-0.1994999999999999</c:v>
                </c:pt>
                <c:pt idx="95">
                  <c:v>-0.52399999999999991</c:v>
                </c:pt>
                <c:pt idx="96">
                  <c:v>-1.3834999999999997</c:v>
                </c:pt>
                <c:pt idx="97">
                  <c:v>-1.7862500000000001</c:v>
                </c:pt>
                <c:pt idx="98">
                  <c:v>-1.7832083333333326</c:v>
                </c:pt>
                <c:pt idx="99">
                  <c:v>-3.1760833333333331</c:v>
                </c:pt>
                <c:pt idx="100">
                  <c:v>-1.481916666666667</c:v>
                </c:pt>
                <c:pt idx="101">
                  <c:v>-0.28533333333333327</c:v>
                </c:pt>
                <c:pt idx="102">
                  <c:v>-0.39037499999999992</c:v>
                </c:pt>
                <c:pt idx="103">
                  <c:v>-0.78045833333333325</c:v>
                </c:pt>
                <c:pt idx="104">
                  <c:v>-0.39050000000000007</c:v>
                </c:pt>
                <c:pt idx="105">
                  <c:v>-0.12949999999999998</c:v>
                </c:pt>
                <c:pt idx="106">
                  <c:v>-0.15962499999999996</c:v>
                </c:pt>
                <c:pt idx="107">
                  <c:v>-5.6500000000000029E-2</c:v>
                </c:pt>
                <c:pt idx="108">
                  <c:v>-2.3833333333333335E-2</c:v>
                </c:pt>
                <c:pt idx="109">
                  <c:v>3.7500000000000012E-2</c:v>
                </c:pt>
                <c:pt idx="110">
                  <c:v>1.8333333333333316E-3</c:v>
                </c:pt>
                <c:pt idx="111">
                  <c:v>-7.2833333333333361E-2</c:v>
                </c:pt>
                <c:pt idx="112">
                  <c:v>-4.2500000000000017E-2</c:v>
                </c:pt>
                <c:pt idx="113">
                  <c:v>-1.1000000000000001E-2</c:v>
                </c:pt>
                <c:pt idx="114">
                  <c:v>2.999999999999997E-3</c:v>
                </c:pt>
                <c:pt idx="115">
                  <c:v>-4.0000000000000027E-3</c:v>
                </c:pt>
                <c:pt idx="116">
                  <c:v>-2.5000000000000012E-2</c:v>
                </c:pt>
                <c:pt idx="117">
                  <c:v>-5.1666666666666692E-3</c:v>
                </c:pt>
                <c:pt idx="118">
                  <c:v>-8.666666666666668E-3</c:v>
                </c:pt>
                <c:pt idx="119">
                  <c:v>-3.7833333333333358E-2</c:v>
                </c:pt>
                <c:pt idx="120">
                  <c:v>-3.5500000000000025E-2</c:v>
                </c:pt>
                <c:pt idx="121">
                  <c:v>-9.7083333333333313E-2</c:v>
                </c:pt>
                <c:pt idx="122">
                  <c:v>-0.10533333333333339</c:v>
                </c:pt>
                <c:pt idx="123">
                  <c:v>-8.3333333333333356E-2</c:v>
                </c:pt>
                <c:pt idx="124">
                  <c:v>-9.9666666666666695E-2</c:v>
                </c:pt>
                <c:pt idx="125">
                  <c:v>-9.7333333333333369E-2</c:v>
                </c:pt>
                <c:pt idx="126">
                  <c:v>-0.12383333333333336</c:v>
                </c:pt>
                <c:pt idx="127">
                  <c:v>-7.633333333333335E-2</c:v>
                </c:pt>
                <c:pt idx="128">
                  <c:v>-3.9000000000000014E-2</c:v>
                </c:pt>
                <c:pt idx="129">
                  <c:v>-2.9666666666666685E-2</c:v>
                </c:pt>
                <c:pt idx="130">
                  <c:v>-2.8333333333333357E-3</c:v>
                </c:pt>
                <c:pt idx="131">
                  <c:v>-1.4500000000000004E-2</c:v>
                </c:pt>
                <c:pt idx="132">
                  <c:v>-1.2166666666666668E-2</c:v>
                </c:pt>
                <c:pt idx="133">
                  <c:v>2.9999999999999992E-3</c:v>
                </c:pt>
                <c:pt idx="134">
                  <c:v>2.4000000000000007E-2</c:v>
                </c:pt>
                <c:pt idx="135">
                  <c:v>2.4000000000000007E-2</c:v>
                </c:pt>
                <c:pt idx="136">
                  <c:v>8.8333333333333302E-3</c:v>
                </c:pt>
                <c:pt idx="137">
                  <c:v>2.0500000000000008E-2</c:v>
                </c:pt>
                <c:pt idx="138">
                  <c:v>2.4000000000000007E-2</c:v>
                </c:pt>
                <c:pt idx="139">
                  <c:v>2.4000000000000007E-2</c:v>
                </c:pt>
                <c:pt idx="140">
                  <c:v>2.4000000000000007E-2</c:v>
                </c:pt>
                <c:pt idx="141">
                  <c:v>4.7625000000000008E-2</c:v>
                </c:pt>
                <c:pt idx="142">
                  <c:v>5.1000000000000011E-2</c:v>
                </c:pt>
                <c:pt idx="143">
                  <c:v>5.1000000000000011E-2</c:v>
                </c:pt>
                <c:pt idx="144">
                  <c:v>4.5375000000000019E-2</c:v>
                </c:pt>
                <c:pt idx="145">
                  <c:v>2.4000000000000007E-2</c:v>
                </c:pt>
                <c:pt idx="146">
                  <c:v>2.4000000000000007E-2</c:v>
                </c:pt>
                <c:pt idx="147">
                  <c:v>2.4000000000000007E-2</c:v>
                </c:pt>
                <c:pt idx="148">
                  <c:v>2.4000000000000007E-2</c:v>
                </c:pt>
                <c:pt idx="149">
                  <c:v>2.4000000000000007E-2</c:v>
                </c:pt>
                <c:pt idx="150">
                  <c:v>2.999999999999997E-3</c:v>
                </c:pt>
                <c:pt idx="151">
                  <c:v>-4.0000000000000027E-3</c:v>
                </c:pt>
                <c:pt idx="152">
                  <c:v>-1.3333333333333336E-2</c:v>
                </c:pt>
                <c:pt idx="153">
                  <c:v>-2.7333333333333348E-2</c:v>
                </c:pt>
                <c:pt idx="154">
                  <c:v>-4.0000000000000027E-3</c:v>
                </c:pt>
                <c:pt idx="155">
                  <c:v>-4.0000000000000027E-3</c:v>
                </c:pt>
                <c:pt idx="156">
                  <c:v>-4.0000000000000027E-3</c:v>
                </c:pt>
                <c:pt idx="157">
                  <c:v>-4.0000000000000027E-3</c:v>
                </c:pt>
                <c:pt idx="158">
                  <c:v>-4.0000000000000027E-3</c:v>
                </c:pt>
                <c:pt idx="159">
                  <c:v>-4.0000000000000027E-3</c:v>
                </c:pt>
                <c:pt idx="160">
                  <c:v>-4.0000000000000027E-3</c:v>
                </c:pt>
                <c:pt idx="161">
                  <c:v>-4.0000000000000027E-3</c:v>
                </c:pt>
                <c:pt idx="162">
                  <c:v>-6.3333333333333358E-3</c:v>
                </c:pt>
                <c:pt idx="163">
                  <c:v>-2.2666666666666679E-2</c:v>
                </c:pt>
                <c:pt idx="164">
                  <c:v>-4.0000000000000027E-3</c:v>
                </c:pt>
                <c:pt idx="165">
                  <c:v>-4.0000000000000027E-3</c:v>
                </c:pt>
                <c:pt idx="166">
                  <c:v>-1.9166666666666676E-2</c:v>
                </c:pt>
                <c:pt idx="167">
                  <c:v>-2.9666666666666685E-2</c:v>
                </c:pt>
                <c:pt idx="168">
                  <c:v>-4.0000000000000027E-3</c:v>
                </c:pt>
                <c:pt idx="169">
                  <c:v>-4.0000000000000027E-3</c:v>
                </c:pt>
                <c:pt idx="170">
                  <c:v>-5.1666666666666692E-3</c:v>
                </c:pt>
                <c:pt idx="171">
                  <c:v>-3.2000000000000021E-2</c:v>
                </c:pt>
                <c:pt idx="172">
                  <c:v>-3.2000000000000021E-2</c:v>
                </c:pt>
                <c:pt idx="173">
                  <c:v>-3.2000000000000021E-2</c:v>
                </c:pt>
                <c:pt idx="174">
                  <c:v>-2.1500000000000009E-2</c:v>
                </c:pt>
                <c:pt idx="175">
                  <c:v>-2.8500000000000015E-2</c:v>
                </c:pt>
                <c:pt idx="176">
                  <c:v>-3.7833333333333358E-2</c:v>
                </c:pt>
                <c:pt idx="177">
                  <c:v>-5.6500000000000029E-2</c:v>
                </c:pt>
                <c:pt idx="178">
                  <c:v>-3.2000000000000021E-2</c:v>
                </c:pt>
                <c:pt idx="179">
                  <c:v>-3.3166666666666685E-2</c:v>
                </c:pt>
                <c:pt idx="180">
                  <c:v>-2.5000000000000012E-2</c:v>
                </c:pt>
                <c:pt idx="181">
                  <c:v>-4.0000000000000027E-3</c:v>
                </c:pt>
                <c:pt idx="182">
                  <c:v>-4.0000000000000027E-3</c:v>
                </c:pt>
                <c:pt idx="183">
                  <c:v>-4.0000000000000027E-3</c:v>
                </c:pt>
                <c:pt idx="184">
                  <c:v>-1.5666666666666672E-2</c:v>
                </c:pt>
                <c:pt idx="185">
                  <c:v>-2.9666666666666685E-2</c:v>
                </c:pt>
                <c:pt idx="186">
                  <c:v>-3.2000000000000021E-2</c:v>
                </c:pt>
                <c:pt idx="187">
                  <c:v>-3.2000000000000021E-2</c:v>
                </c:pt>
                <c:pt idx="188">
                  <c:v>-4.833333333333336E-2</c:v>
                </c:pt>
                <c:pt idx="189">
                  <c:v>-9.5000000000000029E-2</c:v>
                </c:pt>
                <c:pt idx="190">
                  <c:v>-9.8500000000000046E-2</c:v>
                </c:pt>
                <c:pt idx="191">
                  <c:v>-8.8000000000000023E-2</c:v>
                </c:pt>
                <c:pt idx="192">
                  <c:v>-9.0333333333333363E-2</c:v>
                </c:pt>
                <c:pt idx="193">
                  <c:v>-7.1666666666666684E-2</c:v>
                </c:pt>
                <c:pt idx="194">
                  <c:v>-4.9500000000000023E-2</c:v>
                </c:pt>
                <c:pt idx="195">
                  <c:v>-6.8166666666666695E-2</c:v>
                </c:pt>
                <c:pt idx="196">
                  <c:v>-7.633333333333335E-2</c:v>
                </c:pt>
                <c:pt idx="197">
                  <c:v>-9.7333333333333369E-2</c:v>
                </c:pt>
                <c:pt idx="198">
                  <c:v>-8.8000000000000037E-2</c:v>
                </c:pt>
                <c:pt idx="199">
                  <c:v>-5.8833333333333369E-2</c:v>
                </c:pt>
                <c:pt idx="200">
                  <c:v>-4.1333333333333354E-2</c:v>
                </c:pt>
                <c:pt idx="201">
                  <c:v>-3.4333333333333355E-2</c:v>
                </c:pt>
                <c:pt idx="202">
                  <c:v>-3.2000000000000021E-2</c:v>
                </c:pt>
                <c:pt idx="203">
                  <c:v>-3.2000000000000021E-2</c:v>
                </c:pt>
                <c:pt idx="204">
                  <c:v>-3.4333333333333355E-2</c:v>
                </c:pt>
                <c:pt idx="205">
                  <c:v>-6.0000000000000032E-2</c:v>
                </c:pt>
                <c:pt idx="206">
                  <c:v>-7.0500000000000049E-2</c:v>
                </c:pt>
                <c:pt idx="207">
                  <c:v>-7.633333333333335E-2</c:v>
                </c:pt>
                <c:pt idx="208">
                  <c:v>-6.0000000000000032E-2</c:v>
                </c:pt>
                <c:pt idx="209">
                  <c:v>-5.8833333333333369E-2</c:v>
                </c:pt>
                <c:pt idx="210">
                  <c:v>-4.2500000000000017E-2</c:v>
                </c:pt>
                <c:pt idx="211">
                  <c:v>-6.0000000000000032E-2</c:v>
                </c:pt>
                <c:pt idx="212">
                  <c:v>-7.5166666666666701E-2</c:v>
                </c:pt>
                <c:pt idx="213">
                  <c:v>-8.5666666666666683E-2</c:v>
                </c:pt>
                <c:pt idx="214">
                  <c:v>-0.11366666666666674</c:v>
                </c:pt>
                <c:pt idx="215">
                  <c:v>-0.10433333333333339</c:v>
                </c:pt>
                <c:pt idx="216">
                  <c:v>-6.1166666666666702E-2</c:v>
                </c:pt>
                <c:pt idx="217">
                  <c:v>-5.4166666666666696E-2</c:v>
                </c:pt>
                <c:pt idx="218">
                  <c:v>-3.3166666666666685E-2</c:v>
                </c:pt>
                <c:pt idx="219">
                  <c:v>-6.9333333333333358E-2</c:v>
                </c:pt>
                <c:pt idx="220">
                  <c:v>-0.11479166666666672</c:v>
                </c:pt>
                <c:pt idx="221">
                  <c:v>-0.10195833333333337</c:v>
                </c:pt>
                <c:pt idx="222">
                  <c:v>-6.1166666666666702E-2</c:v>
                </c:pt>
                <c:pt idx="223">
                  <c:v>-6.0000000000000032E-2</c:v>
                </c:pt>
                <c:pt idx="224">
                  <c:v>-5.5333333333333366E-2</c:v>
                </c:pt>
                <c:pt idx="225">
                  <c:v>-3.3166666666666685E-2</c:v>
                </c:pt>
                <c:pt idx="226">
                  <c:v>-3.2000000000000021E-2</c:v>
                </c:pt>
                <c:pt idx="227">
                  <c:v>-3.2000000000000021E-2</c:v>
                </c:pt>
                <c:pt idx="228">
                  <c:v>-4.2500000000000031E-2</c:v>
                </c:pt>
                <c:pt idx="229">
                  <c:v>-9.7333333333333369E-2</c:v>
                </c:pt>
                <c:pt idx="230">
                  <c:v>-8.566666666666671E-2</c:v>
                </c:pt>
                <c:pt idx="231">
                  <c:v>-6.0000000000000032E-2</c:v>
                </c:pt>
                <c:pt idx="232">
                  <c:v>-4.1333333333333354E-2</c:v>
                </c:pt>
                <c:pt idx="233">
                  <c:v>-3.3166666666666685E-2</c:v>
                </c:pt>
                <c:pt idx="234">
                  <c:v>-3.2000000000000021E-2</c:v>
                </c:pt>
                <c:pt idx="235">
                  <c:v>-3.2000000000000021E-2</c:v>
                </c:pt>
                <c:pt idx="236">
                  <c:v>-3.4333333333333355E-2</c:v>
                </c:pt>
                <c:pt idx="237">
                  <c:v>-3.2000000000000021E-2</c:v>
                </c:pt>
                <c:pt idx="238">
                  <c:v>-4.716666666666669E-2</c:v>
                </c:pt>
                <c:pt idx="239">
                  <c:v>-6.2333333333333373E-2</c:v>
                </c:pt>
                <c:pt idx="240">
                  <c:v>-4.2500000000000017E-2</c:v>
                </c:pt>
                <c:pt idx="241">
                  <c:v>-4.3666666666666687E-2</c:v>
                </c:pt>
                <c:pt idx="242">
                  <c:v>-6.8166666666666709E-2</c:v>
                </c:pt>
                <c:pt idx="243">
                  <c:v>-8.683333333333336E-2</c:v>
                </c:pt>
                <c:pt idx="244">
                  <c:v>-9.0333333333333363E-2</c:v>
                </c:pt>
                <c:pt idx="245">
                  <c:v>-4.4833333333333357E-2</c:v>
                </c:pt>
                <c:pt idx="246">
                  <c:v>-5.1833333333333363E-2</c:v>
                </c:pt>
                <c:pt idx="247">
                  <c:v>-7.9833333333333381E-2</c:v>
                </c:pt>
                <c:pt idx="248">
                  <c:v>-8.8000000000000023E-2</c:v>
                </c:pt>
                <c:pt idx="249">
                  <c:v>-4.4833333333333357E-2</c:v>
                </c:pt>
                <c:pt idx="250">
                  <c:v>-3.2000000000000021E-2</c:v>
                </c:pt>
                <c:pt idx="251">
                  <c:v>-3.2000000000000021E-2</c:v>
                </c:pt>
                <c:pt idx="252">
                  <c:v>-3.2000000000000021E-2</c:v>
                </c:pt>
                <c:pt idx="253">
                  <c:v>-3.0833333333333351E-2</c:v>
                </c:pt>
                <c:pt idx="254">
                  <c:v>-1.4500000000000004E-2</c:v>
                </c:pt>
                <c:pt idx="255">
                  <c:v>-4.0000000000000027E-3</c:v>
                </c:pt>
                <c:pt idx="256">
                  <c:v>-4.0000000000000027E-3</c:v>
                </c:pt>
                <c:pt idx="257">
                  <c:v>-4.0000000000000027E-3</c:v>
                </c:pt>
                <c:pt idx="258">
                  <c:v>-4.0000000000000027E-3</c:v>
                </c:pt>
                <c:pt idx="259">
                  <c:v>-4.0000000000000027E-3</c:v>
                </c:pt>
                <c:pt idx="260">
                  <c:v>-4.0000000000000027E-3</c:v>
                </c:pt>
                <c:pt idx="261">
                  <c:v>-4.0000000000000027E-3</c:v>
                </c:pt>
                <c:pt idx="262">
                  <c:v>-4.0000000000000027E-3</c:v>
                </c:pt>
                <c:pt idx="263">
                  <c:v>-4.0000000000000027E-3</c:v>
                </c:pt>
                <c:pt idx="264">
                  <c:v>-4.0000000000000027E-3</c:v>
                </c:pt>
                <c:pt idx="265">
                  <c:v>-4.0000000000000027E-3</c:v>
                </c:pt>
                <c:pt idx="266">
                  <c:v>-4.0000000000000027E-3</c:v>
                </c:pt>
                <c:pt idx="267">
                  <c:v>-4.0000000000000027E-3</c:v>
                </c:pt>
                <c:pt idx="268">
                  <c:v>-4.0000000000000027E-3</c:v>
                </c:pt>
                <c:pt idx="269">
                  <c:v>-4.0000000000000027E-3</c:v>
                </c:pt>
                <c:pt idx="270">
                  <c:v>-4.0000000000000027E-3</c:v>
                </c:pt>
                <c:pt idx="271">
                  <c:v>-4.0000000000000027E-3</c:v>
                </c:pt>
                <c:pt idx="272">
                  <c:v>-4.0000000000000027E-3</c:v>
                </c:pt>
                <c:pt idx="273">
                  <c:v>-4.0000000000000027E-3</c:v>
                </c:pt>
                <c:pt idx="274">
                  <c:v>-4.0000000000000027E-3</c:v>
                </c:pt>
                <c:pt idx="275">
                  <c:v>4.1666666666666657E-3</c:v>
                </c:pt>
                <c:pt idx="276">
                  <c:v>3.0750000000000013E-2</c:v>
                </c:pt>
                <c:pt idx="277">
                  <c:v>0.11491666666666665</c:v>
                </c:pt>
                <c:pt idx="278">
                  <c:v>0.20641666666666672</c:v>
                </c:pt>
                <c:pt idx="279">
                  <c:v>0.27562500000000006</c:v>
                </c:pt>
                <c:pt idx="280">
                  <c:v>0.38650000000000007</c:v>
                </c:pt>
                <c:pt idx="281">
                  <c:v>0.37933333333333336</c:v>
                </c:pt>
                <c:pt idx="282">
                  <c:v>0.32058333333333328</c:v>
                </c:pt>
                <c:pt idx="283">
                  <c:v>0.22383333333333333</c:v>
                </c:pt>
                <c:pt idx="284">
                  <c:v>0.23533333333333331</c:v>
                </c:pt>
                <c:pt idx="285">
                  <c:v>0.36325000000000013</c:v>
                </c:pt>
                <c:pt idx="286">
                  <c:v>0.40966666666666679</c:v>
                </c:pt>
                <c:pt idx="287">
                  <c:v>0.37933333333333347</c:v>
                </c:pt>
                <c:pt idx="288">
                  <c:v>0.43704166666666672</c:v>
                </c:pt>
                <c:pt idx="289">
                  <c:v>0.51187500000000008</c:v>
                </c:pt>
                <c:pt idx="290">
                  <c:v>0.59450000000000014</c:v>
                </c:pt>
                <c:pt idx="291">
                  <c:v>0.64720833333333316</c:v>
                </c:pt>
                <c:pt idx="292">
                  <c:v>0.68841666666666657</c:v>
                </c:pt>
                <c:pt idx="293">
                  <c:v>0.60583333333333345</c:v>
                </c:pt>
                <c:pt idx="294">
                  <c:v>0.52341666666666653</c:v>
                </c:pt>
                <c:pt idx="295">
                  <c:v>0.46466666666666662</c:v>
                </c:pt>
                <c:pt idx="296">
                  <c:v>0.37937500000000002</c:v>
                </c:pt>
                <c:pt idx="297">
                  <c:v>0.31966666666666671</c:v>
                </c:pt>
                <c:pt idx="298">
                  <c:v>0.30800000000000011</c:v>
                </c:pt>
                <c:pt idx="299">
                  <c:v>0.36333333333333334</c:v>
                </c:pt>
                <c:pt idx="300">
                  <c:v>0.47849999999999998</c:v>
                </c:pt>
                <c:pt idx="301">
                  <c:v>0.56449999999999989</c:v>
                </c:pt>
                <c:pt idx="302">
                  <c:v>0.6815416666666666</c:v>
                </c:pt>
                <c:pt idx="303">
                  <c:v>0.78816666666666657</c:v>
                </c:pt>
                <c:pt idx="304">
                  <c:v>0.90470833333333323</c:v>
                </c:pt>
                <c:pt idx="305">
                  <c:v>0.99162499999999998</c:v>
                </c:pt>
                <c:pt idx="306">
                  <c:v>1.0816250000000001</c:v>
                </c:pt>
                <c:pt idx="307">
                  <c:v>1.151875</c:v>
                </c:pt>
                <c:pt idx="308">
                  <c:v>1.167875</c:v>
                </c:pt>
                <c:pt idx="309">
                  <c:v>1.1530000000000005</c:v>
                </c:pt>
                <c:pt idx="310">
                  <c:v>1.1757499999999994</c:v>
                </c:pt>
                <c:pt idx="311">
                  <c:v>1.1359583333333338</c:v>
                </c:pt>
                <c:pt idx="312">
                  <c:v>1.0704166666666668</c:v>
                </c:pt>
                <c:pt idx="313">
                  <c:v>1.000875</c:v>
                </c:pt>
                <c:pt idx="314">
                  <c:v>0.90016666666666667</c:v>
                </c:pt>
                <c:pt idx="315">
                  <c:v>0.86699999999999999</c:v>
                </c:pt>
                <c:pt idx="316">
                  <c:v>0.94691666666666696</c:v>
                </c:pt>
                <c:pt idx="317">
                  <c:v>0.9800416666666667</c:v>
                </c:pt>
                <c:pt idx="318">
                  <c:v>0.96287500000000004</c:v>
                </c:pt>
                <c:pt idx="319">
                  <c:v>1.0017500000000001</c:v>
                </c:pt>
                <c:pt idx="320">
                  <c:v>1.044</c:v>
                </c:pt>
                <c:pt idx="321">
                  <c:v>1.0108750000000002</c:v>
                </c:pt>
                <c:pt idx="322">
                  <c:v>1.0233750000000001</c:v>
                </c:pt>
                <c:pt idx="323">
                  <c:v>1.0587500000000001</c:v>
                </c:pt>
                <c:pt idx="324">
                  <c:v>1.0416666666666667</c:v>
                </c:pt>
                <c:pt idx="325">
                  <c:v>1.0565416666666667</c:v>
                </c:pt>
                <c:pt idx="326">
                  <c:v>0.96975000000000022</c:v>
                </c:pt>
                <c:pt idx="327">
                  <c:v>0.93658333333333343</c:v>
                </c:pt>
                <c:pt idx="328">
                  <c:v>0.98800000000000032</c:v>
                </c:pt>
                <c:pt idx="329">
                  <c:v>1.0609999999999997</c:v>
                </c:pt>
                <c:pt idx="330">
                  <c:v>1.1270000000000002</c:v>
                </c:pt>
                <c:pt idx="331">
                  <c:v>1.1099999999999999</c:v>
                </c:pt>
                <c:pt idx="332">
                  <c:v>1.1565000000000001</c:v>
                </c:pt>
                <c:pt idx="333">
                  <c:v>1.2302500000000001</c:v>
                </c:pt>
                <c:pt idx="334">
                  <c:v>1.3050833333333334</c:v>
                </c:pt>
                <c:pt idx="335">
                  <c:v>1.2721666666666664</c:v>
                </c:pt>
                <c:pt idx="336">
                  <c:v>1.3367083333333332</c:v>
                </c:pt>
                <c:pt idx="337">
                  <c:v>1.3797083333333333</c:v>
                </c:pt>
                <c:pt idx="338">
                  <c:v>1.5147916666666668</c:v>
                </c:pt>
                <c:pt idx="339">
                  <c:v>1.7811250000000001</c:v>
                </c:pt>
                <c:pt idx="340">
                  <c:v>2.0362500000000003</c:v>
                </c:pt>
                <c:pt idx="341">
                  <c:v>1.909083333333333</c:v>
                </c:pt>
                <c:pt idx="342">
                  <c:v>1.7043749999999998</c:v>
                </c:pt>
                <c:pt idx="343">
                  <c:v>1.9820416666666665</c:v>
                </c:pt>
                <c:pt idx="344">
                  <c:v>2.5702500000000001</c:v>
                </c:pt>
                <c:pt idx="345">
                  <c:v>2.6693750000000005</c:v>
                </c:pt>
                <c:pt idx="346">
                  <c:v>3.3548750000000003</c:v>
                </c:pt>
                <c:pt idx="347">
                  <c:v>3.9836666666666667</c:v>
                </c:pt>
                <c:pt idx="348">
                  <c:v>4.4089583333333344</c:v>
                </c:pt>
                <c:pt idx="349">
                  <c:v>4.5564166666666663</c:v>
                </c:pt>
                <c:pt idx="350">
                  <c:v>5.6608749999999999</c:v>
                </c:pt>
                <c:pt idx="351">
                  <c:v>6.1238749999999982</c:v>
                </c:pt>
                <c:pt idx="352">
                  <c:v>7.711833333333332</c:v>
                </c:pt>
                <c:pt idx="353">
                  <c:v>7.8380416666666664</c:v>
                </c:pt>
                <c:pt idx="354">
                  <c:v>7.3329583333333312</c:v>
                </c:pt>
                <c:pt idx="355">
                  <c:v>8.5291249999999987</c:v>
                </c:pt>
                <c:pt idx="356">
                  <c:v>9.4663749999999993</c:v>
                </c:pt>
                <c:pt idx="357">
                  <c:v>9.9392499999999995</c:v>
                </c:pt>
                <c:pt idx="358">
                  <c:v>10.419944444444447</c:v>
                </c:pt>
              </c:numCache>
            </c:numRef>
          </c:val>
          <c:smooth val="0"/>
        </c:ser>
        <c:dLbls>
          <c:showLegendKey val="0"/>
          <c:showVal val="0"/>
          <c:showCatName val="0"/>
          <c:showSerName val="0"/>
          <c:showPercent val="0"/>
          <c:showBubbleSize val="0"/>
        </c:dLbls>
        <c:marker val="1"/>
        <c:smooth val="0"/>
        <c:axId val="67798512"/>
        <c:axId val="67798904"/>
      </c:lineChart>
      <c:dateAx>
        <c:axId val="67798512"/>
        <c:scaling>
          <c:orientation val="minMax"/>
          <c:max val="42308"/>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798904"/>
        <c:crosses val="autoZero"/>
        <c:auto val="1"/>
        <c:lblOffset val="100"/>
        <c:baseTimeUnit val="days"/>
        <c:majorUnit val="1"/>
        <c:majorTimeUnit val="months"/>
        <c:minorUnit val="1"/>
        <c:minorTimeUnit val="months"/>
      </c:dateAx>
      <c:valAx>
        <c:axId val="67798904"/>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layout>
            <c:manualLayout>
              <c:xMode val="edge"/>
              <c:yMode val="edge"/>
              <c:x val="0"/>
              <c:y val="0.26195902595508896"/>
            </c:manualLayout>
          </c:layout>
          <c:overlay val="0"/>
        </c:title>
        <c:numFmt formatCode="General" sourceLinked="1"/>
        <c:majorTickMark val="out"/>
        <c:minorTickMark val="none"/>
        <c:tickLblPos val="nextTo"/>
        <c:txPr>
          <a:bodyPr/>
          <a:lstStyle/>
          <a:p>
            <a:pPr>
              <a:defRPr sz="1400"/>
            </a:pPr>
            <a:endParaRPr lang="en-US"/>
          </a:p>
        </c:txPr>
        <c:crossAx val="67798512"/>
        <c:crosses val="autoZero"/>
        <c:crossBetween val="between"/>
        <c:majorUnit val="2"/>
      </c:valAx>
    </c:plotArea>
    <c:plotVisOnly val="1"/>
    <c:dispBlanksAs val="gap"/>
    <c:showDLblsOverMax val="0"/>
  </c:chart>
  <c:externalData r:id="rId2">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North Fork Teton lower</a:t>
            </a:r>
          </a:p>
        </c:rich>
      </c:tx>
      <c:overlay val="1"/>
    </c:title>
    <c:autoTitleDeleted val="0"/>
    <c:plotArea>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charts!$B$2:$B$363</c:f>
              <c:numCache>
                <c:formatCode>General</c:formatCode>
                <c:ptCount val="362"/>
                <c:pt idx="0">
                  <c:v>8.593</c:v>
                </c:pt>
                <c:pt idx="1">
                  <c:v>9.1880000000000006</c:v>
                </c:pt>
                <c:pt idx="2">
                  <c:v>9.2129999999999992</c:v>
                </c:pt>
                <c:pt idx="3">
                  <c:v>9.952</c:v>
                </c:pt>
                <c:pt idx="4">
                  <c:v>9.7560000000000002</c:v>
                </c:pt>
                <c:pt idx="5">
                  <c:v>10.026</c:v>
                </c:pt>
                <c:pt idx="6">
                  <c:v>9.3119999999999994</c:v>
                </c:pt>
                <c:pt idx="7">
                  <c:v>8.6180000000000003</c:v>
                </c:pt>
                <c:pt idx="8">
                  <c:v>7.4939999999999998</c:v>
                </c:pt>
                <c:pt idx="9">
                  <c:v>8.3439999999999994</c:v>
                </c:pt>
                <c:pt idx="10">
                  <c:v>8.9160000000000004</c:v>
                </c:pt>
                <c:pt idx="11">
                  <c:v>9.1880000000000006</c:v>
                </c:pt>
                <c:pt idx="12">
                  <c:v>8.8170000000000002</c:v>
                </c:pt>
                <c:pt idx="13">
                  <c:v>9.1389999999999993</c:v>
                </c:pt>
                <c:pt idx="14">
                  <c:v>8.9410000000000007</c:v>
                </c:pt>
                <c:pt idx="15">
                  <c:v>10.173</c:v>
                </c:pt>
                <c:pt idx="16">
                  <c:v>7.8449999999999998</c:v>
                </c:pt>
                <c:pt idx="17">
                  <c:v>9.4849999999999994</c:v>
                </c:pt>
                <c:pt idx="18">
                  <c:v>10.271000000000001</c:v>
                </c:pt>
                <c:pt idx="19">
                  <c:v>8.99</c:v>
                </c:pt>
                <c:pt idx="20">
                  <c:v>9.7309999999999999</c:v>
                </c:pt>
                <c:pt idx="21">
                  <c:v>10.148999999999999</c:v>
                </c:pt>
                <c:pt idx="22">
                  <c:v>10.614000000000001</c:v>
                </c:pt>
                <c:pt idx="23">
                  <c:v>10.369</c:v>
                </c:pt>
                <c:pt idx="24">
                  <c:v>9.8290000000000006</c:v>
                </c:pt>
                <c:pt idx="25">
                  <c:v>10.467000000000001</c:v>
                </c:pt>
                <c:pt idx="26">
                  <c:v>8.02</c:v>
                </c:pt>
                <c:pt idx="27">
                  <c:v>8.2449999999999992</c:v>
                </c:pt>
                <c:pt idx="28">
                  <c:v>8.7420000000000009</c:v>
                </c:pt>
                <c:pt idx="29">
                  <c:v>8.9649999999999999</c:v>
                </c:pt>
                <c:pt idx="30">
                  <c:v>9.4849999999999994</c:v>
                </c:pt>
                <c:pt idx="31">
                  <c:v>9.9030000000000005</c:v>
                </c:pt>
                <c:pt idx="32">
                  <c:v>10.32</c:v>
                </c:pt>
                <c:pt idx="33">
                  <c:v>10.59</c:v>
                </c:pt>
                <c:pt idx="34">
                  <c:v>9.3610000000000007</c:v>
                </c:pt>
                <c:pt idx="35">
                  <c:v>9.3610000000000007</c:v>
                </c:pt>
                <c:pt idx="36">
                  <c:v>6.4580000000000002</c:v>
                </c:pt>
                <c:pt idx="37">
                  <c:v>5.5140000000000002</c:v>
                </c:pt>
                <c:pt idx="38">
                  <c:v>4.0110000000000001</c:v>
                </c:pt>
                <c:pt idx="39">
                  <c:v>5.3339999999999996</c:v>
                </c:pt>
                <c:pt idx="40">
                  <c:v>5.8209999999999997</c:v>
                </c:pt>
                <c:pt idx="41">
                  <c:v>6.4329999999999998</c:v>
                </c:pt>
                <c:pt idx="42">
                  <c:v>6.7629999999999999</c:v>
                </c:pt>
                <c:pt idx="43">
                  <c:v>7.1420000000000003</c:v>
                </c:pt>
                <c:pt idx="44">
                  <c:v>7.444</c:v>
                </c:pt>
                <c:pt idx="45">
                  <c:v>7.67</c:v>
                </c:pt>
                <c:pt idx="46">
                  <c:v>7.7450000000000001</c:v>
                </c:pt>
                <c:pt idx="47">
                  <c:v>7.87</c:v>
                </c:pt>
                <c:pt idx="48">
                  <c:v>7.1669999999999998</c:v>
                </c:pt>
                <c:pt idx="49">
                  <c:v>7.7949999999999999</c:v>
                </c:pt>
                <c:pt idx="50">
                  <c:v>7.92</c:v>
                </c:pt>
                <c:pt idx="51">
                  <c:v>7.92</c:v>
                </c:pt>
                <c:pt idx="52">
                  <c:v>8.2449999999999992</c:v>
                </c:pt>
                <c:pt idx="53">
                  <c:v>6.8390000000000004</c:v>
                </c:pt>
                <c:pt idx="54">
                  <c:v>5.9489999999999998</c:v>
                </c:pt>
                <c:pt idx="55">
                  <c:v>5.6420000000000003</c:v>
                </c:pt>
                <c:pt idx="56">
                  <c:v>6.585</c:v>
                </c:pt>
                <c:pt idx="57">
                  <c:v>6.077</c:v>
                </c:pt>
                <c:pt idx="58">
                  <c:v>6.7119999999999997</c:v>
                </c:pt>
                <c:pt idx="59">
                  <c:v>5.8470000000000004</c:v>
                </c:pt>
                <c:pt idx="60">
                  <c:v>6.94</c:v>
                </c:pt>
                <c:pt idx="61">
                  <c:v>7.2930000000000001</c:v>
                </c:pt>
                <c:pt idx="62">
                  <c:v>6.4580000000000002</c:v>
                </c:pt>
                <c:pt idx="63">
                  <c:v>6.4580000000000002</c:v>
                </c:pt>
                <c:pt idx="64">
                  <c:v>6.7119999999999997</c:v>
                </c:pt>
                <c:pt idx="65">
                  <c:v>6.94</c:v>
                </c:pt>
                <c:pt idx="66">
                  <c:v>7.0910000000000002</c:v>
                </c:pt>
                <c:pt idx="67">
                  <c:v>7.2930000000000001</c:v>
                </c:pt>
                <c:pt idx="68">
                  <c:v>7.4189999999999996</c:v>
                </c:pt>
                <c:pt idx="69">
                  <c:v>6.1020000000000003</c:v>
                </c:pt>
                <c:pt idx="70">
                  <c:v>5.282</c:v>
                </c:pt>
                <c:pt idx="71">
                  <c:v>4.298</c:v>
                </c:pt>
                <c:pt idx="72">
                  <c:v>4.8689999999999998</c:v>
                </c:pt>
                <c:pt idx="73">
                  <c:v>4.4020000000000001</c:v>
                </c:pt>
                <c:pt idx="74">
                  <c:v>4.5839999999999996</c:v>
                </c:pt>
                <c:pt idx="75">
                  <c:v>4.5579999999999998</c:v>
                </c:pt>
                <c:pt idx="76">
                  <c:v>3.9319999999999999</c:v>
                </c:pt>
                <c:pt idx="77">
                  <c:v>3.88</c:v>
                </c:pt>
                <c:pt idx="78">
                  <c:v>2.5840000000000001</c:v>
                </c:pt>
                <c:pt idx="79">
                  <c:v>2.9830000000000001</c:v>
                </c:pt>
                <c:pt idx="80">
                  <c:v>1.8049999999999999</c:v>
                </c:pt>
                <c:pt idx="81">
                  <c:v>2.343</c:v>
                </c:pt>
                <c:pt idx="82">
                  <c:v>1.3979999999999999</c:v>
                </c:pt>
                <c:pt idx="83">
                  <c:v>1.2889999999999999</c:v>
                </c:pt>
                <c:pt idx="84">
                  <c:v>1.643</c:v>
                </c:pt>
                <c:pt idx="85">
                  <c:v>1.643</c:v>
                </c:pt>
                <c:pt idx="86">
                  <c:v>1.8320000000000001</c:v>
                </c:pt>
                <c:pt idx="87">
                  <c:v>1.2889999999999999</c:v>
                </c:pt>
                <c:pt idx="88">
                  <c:v>1.5880000000000001</c:v>
                </c:pt>
                <c:pt idx="89">
                  <c:v>1.94</c:v>
                </c:pt>
                <c:pt idx="90">
                  <c:v>1.9670000000000001</c:v>
                </c:pt>
                <c:pt idx="91">
                  <c:v>1.913</c:v>
                </c:pt>
                <c:pt idx="92">
                  <c:v>1.7509999999999999</c:v>
                </c:pt>
                <c:pt idx="93">
                  <c:v>1.7509999999999999</c:v>
                </c:pt>
                <c:pt idx="94">
                  <c:v>1.2889999999999999</c:v>
                </c:pt>
                <c:pt idx="95">
                  <c:v>1.7509999999999999</c:v>
                </c:pt>
                <c:pt idx="96">
                  <c:v>1.913</c:v>
                </c:pt>
                <c:pt idx="97">
                  <c:v>1.8320000000000001</c:v>
                </c:pt>
                <c:pt idx="98">
                  <c:v>1.615</c:v>
                </c:pt>
                <c:pt idx="99">
                  <c:v>1.4530000000000001</c:v>
                </c:pt>
                <c:pt idx="100">
                  <c:v>1.18</c:v>
                </c:pt>
                <c:pt idx="101">
                  <c:v>1.262</c:v>
                </c:pt>
                <c:pt idx="102">
                  <c:v>1.2350000000000001</c:v>
                </c:pt>
                <c:pt idx="103">
                  <c:v>1.3440000000000001</c:v>
                </c:pt>
                <c:pt idx="104">
                  <c:v>1.3979999999999999</c:v>
                </c:pt>
                <c:pt idx="105">
                  <c:v>1.3979999999999999</c:v>
                </c:pt>
                <c:pt idx="106">
                  <c:v>1.3979999999999999</c:v>
                </c:pt>
                <c:pt idx="107">
                  <c:v>1.3169999999999999</c:v>
                </c:pt>
                <c:pt idx="108">
                  <c:v>1.2889999999999999</c:v>
                </c:pt>
                <c:pt idx="109">
                  <c:v>1.3169999999999999</c:v>
                </c:pt>
                <c:pt idx="110">
                  <c:v>1.3169999999999999</c:v>
                </c:pt>
                <c:pt idx="111">
                  <c:v>1.3169999999999999</c:v>
                </c:pt>
                <c:pt idx="112">
                  <c:v>1.2889999999999999</c:v>
                </c:pt>
                <c:pt idx="113">
                  <c:v>1.262</c:v>
                </c:pt>
                <c:pt idx="114">
                  <c:v>1.2350000000000001</c:v>
                </c:pt>
                <c:pt idx="115">
                  <c:v>1.208</c:v>
                </c:pt>
                <c:pt idx="116">
                  <c:v>1.208</c:v>
                </c:pt>
                <c:pt idx="117">
                  <c:v>1.18</c:v>
                </c:pt>
                <c:pt idx="118">
                  <c:v>1.153</c:v>
                </c:pt>
                <c:pt idx="119">
                  <c:v>1.153</c:v>
                </c:pt>
                <c:pt idx="120">
                  <c:v>1.1259999999999999</c:v>
                </c:pt>
                <c:pt idx="121">
                  <c:v>1.1259999999999999</c:v>
                </c:pt>
                <c:pt idx="122">
                  <c:v>1.1259999999999999</c:v>
                </c:pt>
                <c:pt idx="123">
                  <c:v>1.1259999999999999</c:v>
                </c:pt>
                <c:pt idx="124">
                  <c:v>1.099</c:v>
                </c:pt>
                <c:pt idx="125">
                  <c:v>1.099</c:v>
                </c:pt>
                <c:pt idx="126">
                  <c:v>1.1259999999999999</c:v>
                </c:pt>
                <c:pt idx="127">
                  <c:v>1.1259999999999999</c:v>
                </c:pt>
                <c:pt idx="128">
                  <c:v>1.1259999999999999</c:v>
                </c:pt>
                <c:pt idx="129">
                  <c:v>1.099</c:v>
                </c:pt>
                <c:pt idx="130">
                  <c:v>1.1259999999999999</c:v>
                </c:pt>
                <c:pt idx="131">
                  <c:v>1.1259999999999999</c:v>
                </c:pt>
                <c:pt idx="132">
                  <c:v>1.099</c:v>
                </c:pt>
                <c:pt idx="133">
                  <c:v>1.099</c:v>
                </c:pt>
                <c:pt idx="134">
                  <c:v>1.071</c:v>
                </c:pt>
                <c:pt idx="135">
                  <c:v>1.071</c:v>
                </c:pt>
                <c:pt idx="136">
                  <c:v>1.071</c:v>
                </c:pt>
                <c:pt idx="137">
                  <c:v>1.071</c:v>
                </c:pt>
                <c:pt idx="138">
                  <c:v>1.044</c:v>
                </c:pt>
                <c:pt idx="139">
                  <c:v>1.044</c:v>
                </c:pt>
                <c:pt idx="140">
                  <c:v>1.044</c:v>
                </c:pt>
                <c:pt idx="141">
                  <c:v>1.0169999999999999</c:v>
                </c:pt>
                <c:pt idx="142">
                  <c:v>1.0169999999999999</c:v>
                </c:pt>
                <c:pt idx="143">
                  <c:v>1.0169999999999999</c:v>
                </c:pt>
                <c:pt idx="144">
                  <c:v>0.98899999999999999</c:v>
                </c:pt>
                <c:pt idx="145">
                  <c:v>0.98899999999999999</c:v>
                </c:pt>
                <c:pt idx="146">
                  <c:v>0.98899999999999999</c:v>
                </c:pt>
                <c:pt idx="147">
                  <c:v>0.98899999999999999</c:v>
                </c:pt>
                <c:pt idx="148">
                  <c:v>0.96199999999999997</c:v>
                </c:pt>
                <c:pt idx="149">
                  <c:v>0.96199999999999997</c:v>
                </c:pt>
                <c:pt idx="150">
                  <c:v>0.96199999999999997</c:v>
                </c:pt>
                <c:pt idx="151">
                  <c:v>0.96199999999999997</c:v>
                </c:pt>
                <c:pt idx="152">
                  <c:v>0.96199999999999997</c:v>
                </c:pt>
                <c:pt idx="153">
                  <c:v>0.93400000000000005</c:v>
                </c:pt>
                <c:pt idx="154">
                  <c:v>0.93400000000000005</c:v>
                </c:pt>
                <c:pt idx="155">
                  <c:v>0.90700000000000003</c:v>
                </c:pt>
                <c:pt idx="156">
                  <c:v>0.90700000000000003</c:v>
                </c:pt>
                <c:pt idx="157">
                  <c:v>0.90700000000000003</c:v>
                </c:pt>
                <c:pt idx="158">
                  <c:v>0.88</c:v>
                </c:pt>
                <c:pt idx="159">
                  <c:v>0.88</c:v>
                </c:pt>
                <c:pt idx="160">
                  <c:v>0.88</c:v>
                </c:pt>
                <c:pt idx="161">
                  <c:v>0.88</c:v>
                </c:pt>
                <c:pt idx="162">
                  <c:v>0.88</c:v>
                </c:pt>
                <c:pt idx="163">
                  <c:v>0.85199999999999998</c:v>
                </c:pt>
                <c:pt idx="164">
                  <c:v>0.85199999999999998</c:v>
                </c:pt>
                <c:pt idx="165">
                  <c:v>0.85199999999999998</c:v>
                </c:pt>
                <c:pt idx="166">
                  <c:v>0.85199999999999998</c:v>
                </c:pt>
                <c:pt idx="167">
                  <c:v>0.85199999999999998</c:v>
                </c:pt>
                <c:pt idx="168">
                  <c:v>0.85199999999999998</c:v>
                </c:pt>
                <c:pt idx="169">
                  <c:v>0.85199999999999998</c:v>
                </c:pt>
                <c:pt idx="170">
                  <c:v>0.85199999999999998</c:v>
                </c:pt>
                <c:pt idx="171">
                  <c:v>0.85199999999999998</c:v>
                </c:pt>
                <c:pt idx="172">
                  <c:v>0.85199999999999998</c:v>
                </c:pt>
                <c:pt idx="173">
                  <c:v>0.85199999999999998</c:v>
                </c:pt>
                <c:pt idx="174">
                  <c:v>0.82499999999999996</c:v>
                </c:pt>
                <c:pt idx="175">
                  <c:v>0.82499999999999996</c:v>
                </c:pt>
                <c:pt idx="176">
                  <c:v>0.82499999999999996</c:v>
                </c:pt>
                <c:pt idx="177">
                  <c:v>0.82499999999999996</c:v>
                </c:pt>
                <c:pt idx="178">
                  <c:v>0.82499999999999996</c:v>
                </c:pt>
                <c:pt idx="179">
                  <c:v>0.82499999999999996</c:v>
                </c:pt>
                <c:pt idx="180">
                  <c:v>0.82499999999999996</c:v>
                </c:pt>
                <c:pt idx="181">
                  <c:v>0.82499999999999996</c:v>
                </c:pt>
                <c:pt idx="182">
                  <c:v>0.82499999999999996</c:v>
                </c:pt>
                <c:pt idx="183">
                  <c:v>0.82499999999999996</c:v>
                </c:pt>
                <c:pt idx="184">
                  <c:v>0.82499999999999996</c:v>
                </c:pt>
                <c:pt idx="185">
                  <c:v>0.82499999999999996</c:v>
                </c:pt>
                <c:pt idx="186">
                  <c:v>0.82499999999999996</c:v>
                </c:pt>
                <c:pt idx="187">
                  <c:v>0.82499999999999996</c:v>
                </c:pt>
                <c:pt idx="188">
                  <c:v>0.79700000000000004</c:v>
                </c:pt>
                <c:pt idx="189">
                  <c:v>0.79700000000000004</c:v>
                </c:pt>
                <c:pt idx="190">
                  <c:v>0.79700000000000004</c:v>
                </c:pt>
                <c:pt idx="191">
                  <c:v>0.79700000000000004</c:v>
                </c:pt>
                <c:pt idx="192">
                  <c:v>0.79700000000000004</c:v>
                </c:pt>
                <c:pt idx="193">
                  <c:v>0.79700000000000004</c:v>
                </c:pt>
                <c:pt idx="194">
                  <c:v>0.79700000000000004</c:v>
                </c:pt>
                <c:pt idx="195">
                  <c:v>0.79700000000000004</c:v>
                </c:pt>
                <c:pt idx="196">
                  <c:v>0.79700000000000004</c:v>
                </c:pt>
                <c:pt idx="197">
                  <c:v>0.79700000000000004</c:v>
                </c:pt>
                <c:pt idx="198">
                  <c:v>0.79700000000000004</c:v>
                </c:pt>
                <c:pt idx="199">
                  <c:v>0.79700000000000004</c:v>
                </c:pt>
                <c:pt idx="200">
                  <c:v>0.79700000000000004</c:v>
                </c:pt>
                <c:pt idx="201">
                  <c:v>0.79700000000000004</c:v>
                </c:pt>
                <c:pt idx="202">
                  <c:v>0.79700000000000004</c:v>
                </c:pt>
                <c:pt idx="203">
                  <c:v>0.79700000000000004</c:v>
                </c:pt>
                <c:pt idx="204">
                  <c:v>0.79700000000000004</c:v>
                </c:pt>
                <c:pt idx="205">
                  <c:v>0.79700000000000004</c:v>
                </c:pt>
                <c:pt idx="206">
                  <c:v>0.79700000000000004</c:v>
                </c:pt>
                <c:pt idx="207">
                  <c:v>0.79700000000000004</c:v>
                </c:pt>
                <c:pt idx="208">
                  <c:v>0.79700000000000004</c:v>
                </c:pt>
                <c:pt idx="209">
                  <c:v>0.77</c:v>
                </c:pt>
                <c:pt idx="210">
                  <c:v>0.77</c:v>
                </c:pt>
                <c:pt idx="211">
                  <c:v>0.77</c:v>
                </c:pt>
                <c:pt idx="212">
                  <c:v>0.77</c:v>
                </c:pt>
                <c:pt idx="213">
                  <c:v>0.77</c:v>
                </c:pt>
                <c:pt idx="214">
                  <c:v>0.77</c:v>
                </c:pt>
                <c:pt idx="215">
                  <c:v>0.77</c:v>
                </c:pt>
                <c:pt idx="216">
                  <c:v>0.77</c:v>
                </c:pt>
                <c:pt idx="217">
                  <c:v>0.77</c:v>
                </c:pt>
                <c:pt idx="218">
                  <c:v>0.74199999999999999</c:v>
                </c:pt>
                <c:pt idx="219">
                  <c:v>0.74199999999999999</c:v>
                </c:pt>
                <c:pt idx="220">
                  <c:v>0.74199999999999999</c:v>
                </c:pt>
                <c:pt idx="221">
                  <c:v>0.74199999999999999</c:v>
                </c:pt>
                <c:pt idx="222">
                  <c:v>0.74199999999999999</c:v>
                </c:pt>
                <c:pt idx="223">
                  <c:v>0.74199999999999999</c:v>
                </c:pt>
                <c:pt idx="224">
                  <c:v>0.74199999999999999</c:v>
                </c:pt>
                <c:pt idx="225">
                  <c:v>0.74199999999999999</c:v>
                </c:pt>
                <c:pt idx="226">
                  <c:v>0.74199999999999999</c:v>
                </c:pt>
                <c:pt idx="227">
                  <c:v>0.74199999999999999</c:v>
                </c:pt>
                <c:pt idx="228">
                  <c:v>0.74199999999999999</c:v>
                </c:pt>
                <c:pt idx="229">
                  <c:v>0.74199999999999999</c:v>
                </c:pt>
                <c:pt idx="230">
                  <c:v>0.74199999999999999</c:v>
                </c:pt>
                <c:pt idx="231">
                  <c:v>0.74199999999999999</c:v>
                </c:pt>
                <c:pt idx="232">
                  <c:v>0.74199999999999999</c:v>
                </c:pt>
                <c:pt idx="233">
                  <c:v>0.74199999999999999</c:v>
                </c:pt>
                <c:pt idx="234">
                  <c:v>0.74199999999999999</c:v>
                </c:pt>
                <c:pt idx="235">
                  <c:v>0.74199999999999999</c:v>
                </c:pt>
                <c:pt idx="236">
                  <c:v>0.74199999999999999</c:v>
                </c:pt>
                <c:pt idx="237">
                  <c:v>0.71499999999999997</c:v>
                </c:pt>
                <c:pt idx="238">
                  <c:v>0.71499999999999997</c:v>
                </c:pt>
                <c:pt idx="239">
                  <c:v>0.71499999999999997</c:v>
                </c:pt>
                <c:pt idx="240">
                  <c:v>0.71499999999999997</c:v>
                </c:pt>
                <c:pt idx="241">
                  <c:v>0.71499999999999997</c:v>
                </c:pt>
                <c:pt idx="242">
                  <c:v>0.63200000000000001</c:v>
                </c:pt>
                <c:pt idx="243">
                  <c:v>0.495</c:v>
                </c:pt>
                <c:pt idx="244">
                  <c:v>0.439</c:v>
                </c:pt>
                <c:pt idx="245">
                  <c:v>0.52200000000000002</c:v>
                </c:pt>
                <c:pt idx="246">
                  <c:v>0.55000000000000004</c:v>
                </c:pt>
                <c:pt idx="247">
                  <c:v>0.46700000000000003</c:v>
                </c:pt>
                <c:pt idx="248">
                  <c:v>0.439</c:v>
                </c:pt>
                <c:pt idx="249">
                  <c:v>0.52200000000000002</c:v>
                </c:pt>
                <c:pt idx="250">
                  <c:v>0.55000000000000004</c:v>
                </c:pt>
                <c:pt idx="251">
                  <c:v>0.60499999999999998</c:v>
                </c:pt>
                <c:pt idx="252">
                  <c:v>0.60499999999999998</c:v>
                </c:pt>
                <c:pt idx="253">
                  <c:v>0.60499999999999998</c:v>
                </c:pt>
                <c:pt idx="254">
                  <c:v>0.60499999999999998</c:v>
                </c:pt>
                <c:pt idx="255">
                  <c:v>0.30099999999999999</c:v>
                </c:pt>
                <c:pt idx="256">
                  <c:v>0.246</c:v>
                </c:pt>
                <c:pt idx="257">
                  <c:v>0.38400000000000001</c:v>
                </c:pt>
                <c:pt idx="258">
                  <c:v>0.439</c:v>
                </c:pt>
                <c:pt idx="259">
                  <c:v>0.46700000000000003</c:v>
                </c:pt>
                <c:pt idx="260">
                  <c:v>0.52200000000000002</c:v>
                </c:pt>
                <c:pt idx="261">
                  <c:v>0.52200000000000002</c:v>
                </c:pt>
                <c:pt idx="262">
                  <c:v>0.55000000000000004</c:v>
                </c:pt>
                <c:pt idx="263">
                  <c:v>0.57699999999999996</c:v>
                </c:pt>
                <c:pt idx="264">
                  <c:v>0.57699999999999996</c:v>
                </c:pt>
                <c:pt idx="265">
                  <c:v>0.60499999999999998</c:v>
                </c:pt>
                <c:pt idx="266">
                  <c:v>0.60499999999999998</c:v>
                </c:pt>
                <c:pt idx="267">
                  <c:v>0.46700000000000003</c:v>
                </c:pt>
                <c:pt idx="268">
                  <c:v>0.38400000000000001</c:v>
                </c:pt>
                <c:pt idx="269">
                  <c:v>0.439</c:v>
                </c:pt>
                <c:pt idx="270">
                  <c:v>0.46700000000000003</c:v>
                </c:pt>
                <c:pt idx="271">
                  <c:v>0.495</c:v>
                </c:pt>
                <c:pt idx="272">
                  <c:v>0.52200000000000002</c:v>
                </c:pt>
                <c:pt idx="273">
                  <c:v>0.46700000000000003</c:v>
                </c:pt>
                <c:pt idx="274">
                  <c:v>0.55000000000000004</c:v>
                </c:pt>
                <c:pt idx="275">
                  <c:v>0.55000000000000004</c:v>
                </c:pt>
                <c:pt idx="276">
                  <c:v>0.57699999999999996</c:v>
                </c:pt>
                <c:pt idx="277">
                  <c:v>0.55000000000000004</c:v>
                </c:pt>
                <c:pt idx="278">
                  <c:v>0.57699999999999996</c:v>
                </c:pt>
                <c:pt idx="279">
                  <c:v>0.60499999999999998</c:v>
                </c:pt>
                <c:pt idx="280">
                  <c:v>0.60499999999999998</c:v>
                </c:pt>
                <c:pt idx="281">
                  <c:v>0.57699999999999996</c:v>
                </c:pt>
                <c:pt idx="282">
                  <c:v>0.60499999999999998</c:v>
                </c:pt>
                <c:pt idx="283">
                  <c:v>0.60499999999999998</c:v>
                </c:pt>
                <c:pt idx="284">
                  <c:v>0.63200000000000001</c:v>
                </c:pt>
                <c:pt idx="285">
                  <c:v>0.66</c:v>
                </c:pt>
                <c:pt idx="286">
                  <c:v>0.68700000000000006</c:v>
                </c:pt>
                <c:pt idx="287">
                  <c:v>0.66</c:v>
                </c:pt>
                <c:pt idx="288">
                  <c:v>0.66</c:v>
                </c:pt>
                <c:pt idx="289">
                  <c:v>0.66</c:v>
                </c:pt>
                <c:pt idx="290">
                  <c:v>0.66</c:v>
                </c:pt>
                <c:pt idx="291">
                  <c:v>0.63200000000000001</c:v>
                </c:pt>
                <c:pt idx="292">
                  <c:v>0.63200000000000001</c:v>
                </c:pt>
                <c:pt idx="293">
                  <c:v>0.63200000000000001</c:v>
                </c:pt>
                <c:pt idx="294">
                  <c:v>0.63200000000000001</c:v>
                </c:pt>
                <c:pt idx="295">
                  <c:v>0.63200000000000001</c:v>
                </c:pt>
                <c:pt idx="296">
                  <c:v>0.63200000000000001</c:v>
                </c:pt>
                <c:pt idx="297">
                  <c:v>0.66</c:v>
                </c:pt>
                <c:pt idx="298">
                  <c:v>0.68700000000000006</c:v>
                </c:pt>
                <c:pt idx="299">
                  <c:v>0.68700000000000006</c:v>
                </c:pt>
                <c:pt idx="300">
                  <c:v>0.74199999999999999</c:v>
                </c:pt>
                <c:pt idx="301">
                  <c:v>0.74199999999999999</c:v>
                </c:pt>
                <c:pt idx="302">
                  <c:v>0.85199999999999998</c:v>
                </c:pt>
                <c:pt idx="303">
                  <c:v>0.88</c:v>
                </c:pt>
                <c:pt idx="304">
                  <c:v>0.90700000000000003</c:v>
                </c:pt>
                <c:pt idx="305">
                  <c:v>0.96199999999999997</c:v>
                </c:pt>
                <c:pt idx="306">
                  <c:v>0.98899999999999999</c:v>
                </c:pt>
                <c:pt idx="307">
                  <c:v>0.98899999999999999</c:v>
                </c:pt>
                <c:pt idx="308">
                  <c:v>0.96199999999999997</c:v>
                </c:pt>
                <c:pt idx="309">
                  <c:v>0.96199999999999997</c:v>
                </c:pt>
                <c:pt idx="310">
                  <c:v>0.93400000000000005</c:v>
                </c:pt>
                <c:pt idx="311">
                  <c:v>0.96199999999999997</c:v>
                </c:pt>
                <c:pt idx="312">
                  <c:v>0.98899999999999999</c:v>
                </c:pt>
                <c:pt idx="313">
                  <c:v>1.0169999999999999</c:v>
                </c:pt>
                <c:pt idx="314">
                  <c:v>1.099</c:v>
                </c:pt>
                <c:pt idx="315">
                  <c:v>1.153</c:v>
                </c:pt>
                <c:pt idx="316">
                  <c:v>1.208</c:v>
                </c:pt>
                <c:pt idx="317">
                  <c:v>1.5880000000000001</c:v>
                </c:pt>
                <c:pt idx="318">
                  <c:v>1.8320000000000001</c:v>
                </c:pt>
                <c:pt idx="319">
                  <c:v>2.1819999999999999</c:v>
                </c:pt>
                <c:pt idx="320">
                  <c:v>2.5030000000000001</c:v>
                </c:pt>
                <c:pt idx="321">
                  <c:v>2.85</c:v>
                </c:pt>
                <c:pt idx="322">
                  <c:v>3.1680000000000001</c:v>
                </c:pt>
                <c:pt idx="323">
                  <c:v>3.38</c:v>
                </c:pt>
                <c:pt idx="324">
                  <c:v>4.0369999999999999</c:v>
                </c:pt>
                <c:pt idx="325">
                  <c:v>4.0110000000000001</c:v>
                </c:pt>
                <c:pt idx="326">
                  <c:v>4.22</c:v>
                </c:pt>
                <c:pt idx="327">
                  <c:v>5.2569999999999997</c:v>
                </c:pt>
                <c:pt idx="328">
                  <c:v>5.5140000000000002</c:v>
                </c:pt>
                <c:pt idx="329">
                  <c:v>5.77</c:v>
                </c:pt>
                <c:pt idx="330">
                  <c:v>5.1790000000000003</c:v>
                </c:pt>
                <c:pt idx="331">
                  <c:v>5.5140000000000002</c:v>
                </c:pt>
                <c:pt idx="332">
                  <c:v>6.6609999999999996</c:v>
                </c:pt>
                <c:pt idx="333">
                  <c:v>6.9139999999999997</c:v>
                </c:pt>
                <c:pt idx="334">
                  <c:v>7.6449999999999996</c:v>
                </c:pt>
                <c:pt idx="335">
                  <c:v>4.9989999999999997</c:v>
                </c:pt>
                <c:pt idx="336">
                  <c:v>2.7970000000000002</c:v>
                </c:pt>
                <c:pt idx="337">
                  <c:v>5.8209999999999997</c:v>
                </c:pt>
                <c:pt idx="338">
                  <c:v>6.9139999999999997</c:v>
                </c:pt>
                <c:pt idx="339">
                  <c:v>7.4690000000000003</c:v>
                </c:pt>
                <c:pt idx="340">
                  <c:v>8.0950000000000006</c:v>
                </c:pt>
                <c:pt idx="341">
                  <c:v>7.2679999999999998</c:v>
                </c:pt>
                <c:pt idx="342">
                  <c:v>7.92</c:v>
                </c:pt>
                <c:pt idx="343">
                  <c:v>8.6180000000000003</c:v>
                </c:pt>
                <c:pt idx="344">
                  <c:v>8.891</c:v>
                </c:pt>
                <c:pt idx="345">
                  <c:v>9.4600000000000009</c:v>
                </c:pt>
                <c:pt idx="346">
                  <c:v>9.5340000000000007</c:v>
                </c:pt>
                <c:pt idx="347">
                  <c:v>9.4350000000000005</c:v>
                </c:pt>
                <c:pt idx="348">
                  <c:v>9.0399999999999991</c:v>
                </c:pt>
                <c:pt idx="349">
                  <c:v>9.0150000000000006</c:v>
                </c:pt>
                <c:pt idx="350">
                  <c:v>9.2870000000000008</c:v>
                </c:pt>
                <c:pt idx="351">
                  <c:v>9.5579999999999998</c:v>
                </c:pt>
                <c:pt idx="352">
                  <c:v>9.8789999999999996</c:v>
                </c:pt>
                <c:pt idx="353">
                  <c:v>9.9280000000000008</c:v>
                </c:pt>
                <c:pt idx="354">
                  <c:v>9.9030000000000005</c:v>
                </c:pt>
                <c:pt idx="355">
                  <c:v>10.074999999999999</c:v>
                </c:pt>
                <c:pt idx="356">
                  <c:v>10.565</c:v>
                </c:pt>
                <c:pt idx="357">
                  <c:v>10.222</c:v>
                </c:pt>
                <c:pt idx="358">
                  <c:v>10.148999999999999</c:v>
                </c:pt>
                <c:pt idx="359">
                  <c:v>10.417999999999999</c:v>
                </c:pt>
                <c:pt idx="360">
                  <c:v>10.198</c:v>
                </c:pt>
                <c:pt idx="361">
                  <c:v>10.295999999999999</c:v>
                </c:pt>
              </c:numCache>
            </c:numRef>
          </c:val>
        </c:ser>
        <c:ser>
          <c:idx val="2"/>
          <c:order val="2"/>
          <c:tx>
            <c:strRef>
              <c:f>charts!$D$1</c:f>
              <c:strCache>
                <c:ptCount val="1"/>
                <c:pt idx="0">
                  <c:v>Min Temp, °C</c:v>
                </c:pt>
              </c:strCache>
            </c:strRef>
          </c:tx>
          <c:spPr>
            <a:solidFill>
              <a:schemeClr val="bg1"/>
            </a:solidFill>
            <a:ln>
              <a:noFill/>
            </a:ln>
          </c:spP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charts!$D$2:$D$363</c:f>
              <c:numCache>
                <c:formatCode>General</c:formatCode>
                <c:ptCount val="362"/>
                <c:pt idx="0">
                  <c:v>7.6449999999999996</c:v>
                </c:pt>
                <c:pt idx="1">
                  <c:v>6.6360000000000001</c:v>
                </c:pt>
                <c:pt idx="2">
                  <c:v>7.5439999999999996</c:v>
                </c:pt>
                <c:pt idx="3">
                  <c:v>7.444</c:v>
                </c:pt>
                <c:pt idx="4">
                  <c:v>7.9450000000000003</c:v>
                </c:pt>
                <c:pt idx="5">
                  <c:v>7.8449999999999998</c:v>
                </c:pt>
                <c:pt idx="6">
                  <c:v>7.2169999999999996</c:v>
                </c:pt>
                <c:pt idx="7">
                  <c:v>6.7629999999999999</c:v>
                </c:pt>
                <c:pt idx="8">
                  <c:v>6.3819999999999997</c:v>
                </c:pt>
                <c:pt idx="9">
                  <c:v>6.0259999999999998</c:v>
                </c:pt>
                <c:pt idx="10">
                  <c:v>6.2549999999999999</c:v>
                </c:pt>
                <c:pt idx="11">
                  <c:v>6.3819999999999997</c:v>
                </c:pt>
                <c:pt idx="12">
                  <c:v>6.077</c:v>
                </c:pt>
                <c:pt idx="13">
                  <c:v>5.7190000000000003</c:v>
                </c:pt>
                <c:pt idx="14">
                  <c:v>6.077</c:v>
                </c:pt>
                <c:pt idx="15">
                  <c:v>6.56</c:v>
                </c:pt>
                <c:pt idx="16">
                  <c:v>6.9649999999999999</c:v>
                </c:pt>
                <c:pt idx="17">
                  <c:v>6.5090000000000003</c:v>
                </c:pt>
                <c:pt idx="18">
                  <c:v>6.2039999999999997</c:v>
                </c:pt>
                <c:pt idx="19">
                  <c:v>6.6609999999999996</c:v>
                </c:pt>
                <c:pt idx="20">
                  <c:v>6.6360000000000001</c:v>
                </c:pt>
                <c:pt idx="21">
                  <c:v>6.0510000000000002</c:v>
                </c:pt>
                <c:pt idx="22">
                  <c:v>6.1280000000000001</c:v>
                </c:pt>
                <c:pt idx="23">
                  <c:v>6.5350000000000001</c:v>
                </c:pt>
                <c:pt idx="24">
                  <c:v>6.7370000000000001</c:v>
                </c:pt>
                <c:pt idx="25">
                  <c:v>6.3310000000000004</c:v>
                </c:pt>
                <c:pt idx="26">
                  <c:v>5.4109999999999996</c:v>
                </c:pt>
                <c:pt idx="27">
                  <c:v>4.74</c:v>
                </c:pt>
                <c:pt idx="28">
                  <c:v>4.5060000000000002</c:v>
                </c:pt>
                <c:pt idx="29">
                  <c:v>4.3239999999999998</c:v>
                </c:pt>
                <c:pt idx="30">
                  <c:v>4.4800000000000004</c:v>
                </c:pt>
                <c:pt idx="31">
                  <c:v>4.7919999999999998</c:v>
                </c:pt>
                <c:pt idx="32">
                  <c:v>5.1790000000000003</c:v>
                </c:pt>
                <c:pt idx="33">
                  <c:v>5.3339999999999996</c:v>
                </c:pt>
                <c:pt idx="34">
                  <c:v>5.5140000000000002</c:v>
                </c:pt>
                <c:pt idx="35">
                  <c:v>5.3079999999999998</c:v>
                </c:pt>
                <c:pt idx="36">
                  <c:v>5.5650000000000004</c:v>
                </c:pt>
                <c:pt idx="37">
                  <c:v>3.67</c:v>
                </c:pt>
                <c:pt idx="38">
                  <c:v>3.2210000000000001</c:v>
                </c:pt>
                <c:pt idx="39">
                  <c:v>2.9830000000000001</c:v>
                </c:pt>
                <c:pt idx="40">
                  <c:v>3.1160000000000001</c:v>
                </c:pt>
                <c:pt idx="41">
                  <c:v>3.4329999999999998</c:v>
                </c:pt>
                <c:pt idx="42">
                  <c:v>4.2720000000000002</c:v>
                </c:pt>
                <c:pt idx="43">
                  <c:v>4.9729999999999999</c:v>
                </c:pt>
                <c:pt idx="44">
                  <c:v>5.3079999999999998</c:v>
                </c:pt>
                <c:pt idx="45">
                  <c:v>5.4880000000000004</c:v>
                </c:pt>
                <c:pt idx="46">
                  <c:v>5.9240000000000004</c:v>
                </c:pt>
                <c:pt idx="47">
                  <c:v>6.23</c:v>
                </c:pt>
                <c:pt idx="48">
                  <c:v>6.23</c:v>
                </c:pt>
                <c:pt idx="49">
                  <c:v>5.4619999999999997</c:v>
                </c:pt>
                <c:pt idx="50">
                  <c:v>5.4109999999999996</c:v>
                </c:pt>
                <c:pt idx="51">
                  <c:v>5.5140000000000002</c:v>
                </c:pt>
                <c:pt idx="52">
                  <c:v>6.1020000000000003</c:v>
                </c:pt>
                <c:pt idx="53">
                  <c:v>5.7960000000000003</c:v>
                </c:pt>
                <c:pt idx="54">
                  <c:v>5.2569999999999997</c:v>
                </c:pt>
                <c:pt idx="55">
                  <c:v>4.74</c:v>
                </c:pt>
                <c:pt idx="56">
                  <c:v>4.5060000000000002</c:v>
                </c:pt>
                <c:pt idx="57">
                  <c:v>5.1020000000000003</c:v>
                </c:pt>
                <c:pt idx="58">
                  <c:v>4.6619999999999999</c:v>
                </c:pt>
                <c:pt idx="59">
                  <c:v>5.1020000000000003</c:v>
                </c:pt>
                <c:pt idx="60">
                  <c:v>4.7140000000000004</c:v>
                </c:pt>
                <c:pt idx="61">
                  <c:v>4.9989999999999997</c:v>
                </c:pt>
                <c:pt idx="62">
                  <c:v>4.3760000000000003</c:v>
                </c:pt>
                <c:pt idx="63">
                  <c:v>3.9580000000000002</c:v>
                </c:pt>
                <c:pt idx="64">
                  <c:v>4.1150000000000002</c:v>
                </c:pt>
                <c:pt idx="65">
                  <c:v>4.2460000000000004</c:v>
                </c:pt>
                <c:pt idx="66">
                  <c:v>4.22</c:v>
                </c:pt>
                <c:pt idx="67">
                  <c:v>4.3239999999999998</c:v>
                </c:pt>
                <c:pt idx="68">
                  <c:v>4.4539999999999997</c:v>
                </c:pt>
                <c:pt idx="69">
                  <c:v>5.024</c:v>
                </c:pt>
                <c:pt idx="70">
                  <c:v>4.1680000000000001</c:v>
                </c:pt>
                <c:pt idx="71">
                  <c:v>3.1680000000000001</c:v>
                </c:pt>
                <c:pt idx="72">
                  <c:v>2.7440000000000002</c:v>
                </c:pt>
                <c:pt idx="73">
                  <c:v>3.38</c:v>
                </c:pt>
                <c:pt idx="74">
                  <c:v>2.956</c:v>
                </c:pt>
                <c:pt idx="75">
                  <c:v>2.7170000000000001</c:v>
                </c:pt>
                <c:pt idx="76">
                  <c:v>2.85</c:v>
                </c:pt>
                <c:pt idx="77">
                  <c:v>2.1549999999999998</c:v>
                </c:pt>
                <c:pt idx="78">
                  <c:v>1.48</c:v>
                </c:pt>
                <c:pt idx="79">
                  <c:v>1.18</c:v>
                </c:pt>
                <c:pt idx="80">
                  <c:v>0.107</c:v>
                </c:pt>
                <c:pt idx="81">
                  <c:v>-0.06</c:v>
                </c:pt>
                <c:pt idx="82">
                  <c:v>-0.06</c:v>
                </c:pt>
                <c:pt idx="83">
                  <c:v>-0.06</c:v>
                </c:pt>
                <c:pt idx="84">
                  <c:v>1.2350000000000001</c:v>
                </c:pt>
                <c:pt idx="85">
                  <c:v>-3.2000000000000001E-2</c:v>
                </c:pt>
                <c:pt idx="86">
                  <c:v>1.2350000000000001</c:v>
                </c:pt>
                <c:pt idx="87">
                  <c:v>0.38400000000000001</c:v>
                </c:pt>
                <c:pt idx="88">
                  <c:v>-3.2000000000000001E-2</c:v>
                </c:pt>
                <c:pt idx="89">
                  <c:v>1.044</c:v>
                </c:pt>
                <c:pt idx="90">
                  <c:v>1.071</c:v>
                </c:pt>
                <c:pt idx="91">
                  <c:v>-0.06</c:v>
                </c:pt>
                <c:pt idx="92">
                  <c:v>1.1259999999999999</c:v>
                </c:pt>
                <c:pt idx="93">
                  <c:v>0.82499999999999996</c:v>
                </c:pt>
                <c:pt idx="94">
                  <c:v>7.9000000000000001E-2</c:v>
                </c:pt>
                <c:pt idx="95">
                  <c:v>1.18</c:v>
                </c:pt>
                <c:pt idx="96">
                  <c:v>1.099</c:v>
                </c:pt>
                <c:pt idx="97">
                  <c:v>0.98899999999999999</c:v>
                </c:pt>
                <c:pt idx="98">
                  <c:v>1.099</c:v>
                </c:pt>
                <c:pt idx="99">
                  <c:v>0.74199999999999999</c:v>
                </c:pt>
                <c:pt idx="100">
                  <c:v>-0.06</c:v>
                </c:pt>
                <c:pt idx="101">
                  <c:v>-3.2000000000000001E-2</c:v>
                </c:pt>
                <c:pt idx="102">
                  <c:v>7.9000000000000001E-2</c:v>
                </c:pt>
                <c:pt idx="103">
                  <c:v>1.099</c:v>
                </c:pt>
                <c:pt idx="104">
                  <c:v>1.208</c:v>
                </c:pt>
                <c:pt idx="105">
                  <c:v>1.208</c:v>
                </c:pt>
                <c:pt idx="106">
                  <c:v>1.208</c:v>
                </c:pt>
                <c:pt idx="107">
                  <c:v>-3.2000000000000001E-2</c:v>
                </c:pt>
                <c:pt idx="108">
                  <c:v>0.85199999999999998</c:v>
                </c:pt>
                <c:pt idx="109">
                  <c:v>1.262</c:v>
                </c:pt>
                <c:pt idx="110">
                  <c:v>1.2889999999999999</c:v>
                </c:pt>
                <c:pt idx="111">
                  <c:v>1.2889999999999999</c:v>
                </c:pt>
                <c:pt idx="112">
                  <c:v>1.262</c:v>
                </c:pt>
                <c:pt idx="113">
                  <c:v>1.2350000000000001</c:v>
                </c:pt>
                <c:pt idx="114">
                  <c:v>1.208</c:v>
                </c:pt>
                <c:pt idx="115">
                  <c:v>1.208</c:v>
                </c:pt>
                <c:pt idx="116">
                  <c:v>1.18</c:v>
                </c:pt>
                <c:pt idx="117">
                  <c:v>1.153</c:v>
                </c:pt>
                <c:pt idx="118">
                  <c:v>1.153</c:v>
                </c:pt>
                <c:pt idx="119">
                  <c:v>1.1259999999999999</c:v>
                </c:pt>
                <c:pt idx="120">
                  <c:v>1.099</c:v>
                </c:pt>
                <c:pt idx="121">
                  <c:v>1.071</c:v>
                </c:pt>
                <c:pt idx="122">
                  <c:v>1.099</c:v>
                </c:pt>
                <c:pt idx="123">
                  <c:v>1.099</c:v>
                </c:pt>
                <c:pt idx="124">
                  <c:v>1.099</c:v>
                </c:pt>
                <c:pt idx="125">
                  <c:v>1.099</c:v>
                </c:pt>
                <c:pt idx="126">
                  <c:v>1.099</c:v>
                </c:pt>
                <c:pt idx="127">
                  <c:v>1.099</c:v>
                </c:pt>
                <c:pt idx="128">
                  <c:v>1.099</c:v>
                </c:pt>
                <c:pt idx="129">
                  <c:v>1.099</c:v>
                </c:pt>
                <c:pt idx="130">
                  <c:v>1.099</c:v>
                </c:pt>
                <c:pt idx="131">
                  <c:v>1.099</c:v>
                </c:pt>
                <c:pt idx="132">
                  <c:v>1.099</c:v>
                </c:pt>
                <c:pt idx="133">
                  <c:v>1.071</c:v>
                </c:pt>
                <c:pt idx="134">
                  <c:v>1.071</c:v>
                </c:pt>
                <c:pt idx="135">
                  <c:v>1.071</c:v>
                </c:pt>
                <c:pt idx="136">
                  <c:v>1.071</c:v>
                </c:pt>
                <c:pt idx="137">
                  <c:v>1.044</c:v>
                </c:pt>
                <c:pt idx="138">
                  <c:v>1.044</c:v>
                </c:pt>
                <c:pt idx="139">
                  <c:v>1.044</c:v>
                </c:pt>
                <c:pt idx="140">
                  <c:v>1.0169999999999999</c:v>
                </c:pt>
                <c:pt idx="141">
                  <c:v>1.0169999999999999</c:v>
                </c:pt>
                <c:pt idx="142">
                  <c:v>1.0169999999999999</c:v>
                </c:pt>
                <c:pt idx="143">
                  <c:v>0.98899999999999999</c:v>
                </c:pt>
                <c:pt idx="144">
                  <c:v>0.98899999999999999</c:v>
                </c:pt>
                <c:pt idx="145">
                  <c:v>0.96199999999999997</c:v>
                </c:pt>
                <c:pt idx="146">
                  <c:v>0.98899999999999999</c:v>
                </c:pt>
                <c:pt idx="147">
                  <c:v>0.96199999999999997</c:v>
                </c:pt>
                <c:pt idx="148">
                  <c:v>0.96199999999999997</c:v>
                </c:pt>
                <c:pt idx="149">
                  <c:v>0.96199999999999997</c:v>
                </c:pt>
                <c:pt idx="150">
                  <c:v>0.96199999999999997</c:v>
                </c:pt>
                <c:pt idx="151">
                  <c:v>0.96199999999999997</c:v>
                </c:pt>
                <c:pt idx="152">
                  <c:v>0.93400000000000005</c:v>
                </c:pt>
                <c:pt idx="153">
                  <c:v>0.93400000000000005</c:v>
                </c:pt>
                <c:pt idx="154">
                  <c:v>0.90700000000000003</c:v>
                </c:pt>
                <c:pt idx="155">
                  <c:v>0.90700000000000003</c:v>
                </c:pt>
                <c:pt idx="156">
                  <c:v>0.90700000000000003</c:v>
                </c:pt>
                <c:pt idx="157">
                  <c:v>0.88</c:v>
                </c:pt>
                <c:pt idx="158">
                  <c:v>0.88</c:v>
                </c:pt>
                <c:pt idx="159">
                  <c:v>0.88</c:v>
                </c:pt>
                <c:pt idx="160">
                  <c:v>0.88</c:v>
                </c:pt>
                <c:pt idx="161">
                  <c:v>0.85199999999999998</c:v>
                </c:pt>
                <c:pt idx="162">
                  <c:v>0.85199999999999998</c:v>
                </c:pt>
                <c:pt idx="163">
                  <c:v>0.85199999999999998</c:v>
                </c:pt>
                <c:pt idx="164">
                  <c:v>0.85199999999999998</c:v>
                </c:pt>
                <c:pt idx="165">
                  <c:v>0.85199999999999998</c:v>
                </c:pt>
                <c:pt idx="166">
                  <c:v>0.85199999999999998</c:v>
                </c:pt>
                <c:pt idx="167">
                  <c:v>0.85199999999999998</c:v>
                </c:pt>
                <c:pt idx="168">
                  <c:v>0.85199999999999998</c:v>
                </c:pt>
                <c:pt idx="169">
                  <c:v>0.85199999999999998</c:v>
                </c:pt>
                <c:pt idx="170">
                  <c:v>0.85199999999999998</c:v>
                </c:pt>
                <c:pt idx="171">
                  <c:v>0.85199999999999998</c:v>
                </c:pt>
                <c:pt idx="172">
                  <c:v>0.85199999999999998</c:v>
                </c:pt>
                <c:pt idx="173">
                  <c:v>0.82499999999999996</c:v>
                </c:pt>
                <c:pt idx="174">
                  <c:v>0.82499999999999996</c:v>
                </c:pt>
                <c:pt idx="175">
                  <c:v>0.82499999999999996</c:v>
                </c:pt>
                <c:pt idx="176">
                  <c:v>0.82499999999999996</c:v>
                </c:pt>
                <c:pt idx="177">
                  <c:v>0.82499999999999996</c:v>
                </c:pt>
                <c:pt idx="178">
                  <c:v>0.82499999999999996</c:v>
                </c:pt>
                <c:pt idx="179">
                  <c:v>0.82499999999999996</c:v>
                </c:pt>
                <c:pt idx="180">
                  <c:v>0.82499999999999996</c:v>
                </c:pt>
                <c:pt idx="181">
                  <c:v>0.82499999999999996</c:v>
                </c:pt>
                <c:pt idx="182">
                  <c:v>0.82499999999999996</c:v>
                </c:pt>
                <c:pt idx="183">
                  <c:v>0.82499999999999996</c:v>
                </c:pt>
                <c:pt idx="184">
                  <c:v>0.82499999999999996</c:v>
                </c:pt>
                <c:pt idx="185">
                  <c:v>0.82499999999999996</c:v>
                </c:pt>
                <c:pt idx="186">
                  <c:v>0.82499999999999996</c:v>
                </c:pt>
                <c:pt idx="187">
                  <c:v>0.79700000000000004</c:v>
                </c:pt>
                <c:pt idx="188">
                  <c:v>0.79700000000000004</c:v>
                </c:pt>
                <c:pt idx="189">
                  <c:v>0.79700000000000004</c:v>
                </c:pt>
                <c:pt idx="190">
                  <c:v>0.79700000000000004</c:v>
                </c:pt>
                <c:pt idx="191">
                  <c:v>0.79700000000000004</c:v>
                </c:pt>
                <c:pt idx="192">
                  <c:v>0.79700000000000004</c:v>
                </c:pt>
                <c:pt idx="193">
                  <c:v>0.79700000000000004</c:v>
                </c:pt>
                <c:pt idx="194">
                  <c:v>0.79700000000000004</c:v>
                </c:pt>
                <c:pt idx="195">
                  <c:v>0.79700000000000004</c:v>
                </c:pt>
                <c:pt idx="196">
                  <c:v>0.79700000000000004</c:v>
                </c:pt>
                <c:pt idx="197">
                  <c:v>0.79700000000000004</c:v>
                </c:pt>
                <c:pt idx="198">
                  <c:v>0.79700000000000004</c:v>
                </c:pt>
                <c:pt idx="199">
                  <c:v>0.79700000000000004</c:v>
                </c:pt>
                <c:pt idx="200">
                  <c:v>0.79700000000000004</c:v>
                </c:pt>
                <c:pt idx="201">
                  <c:v>0.79700000000000004</c:v>
                </c:pt>
                <c:pt idx="202">
                  <c:v>0.79700000000000004</c:v>
                </c:pt>
                <c:pt idx="203">
                  <c:v>0.77</c:v>
                </c:pt>
                <c:pt idx="204">
                  <c:v>0.77</c:v>
                </c:pt>
                <c:pt idx="205">
                  <c:v>0.77</c:v>
                </c:pt>
                <c:pt idx="206">
                  <c:v>0.77</c:v>
                </c:pt>
                <c:pt idx="207">
                  <c:v>0.77</c:v>
                </c:pt>
                <c:pt idx="208">
                  <c:v>0.77</c:v>
                </c:pt>
                <c:pt idx="209">
                  <c:v>0.77</c:v>
                </c:pt>
                <c:pt idx="210">
                  <c:v>0.77</c:v>
                </c:pt>
                <c:pt idx="211">
                  <c:v>0.77</c:v>
                </c:pt>
                <c:pt idx="212">
                  <c:v>0.77</c:v>
                </c:pt>
                <c:pt idx="213">
                  <c:v>0.77</c:v>
                </c:pt>
                <c:pt idx="214">
                  <c:v>0.77</c:v>
                </c:pt>
                <c:pt idx="215">
                  <c:v>0.77</c:v>
                </c:pt>
                <c:pt idx="216">
                  <c:v>0.77</c:v>
                </c:pt>
                <c:pt idx="217">
                  <c:v>0.74199999999999999</c:v>
                </c:pt>
                <c:pt idx="218">
                  <c:v>0.74199999999999999</c:v>
                </c:pt>
                <c:pt idx="219">
                  <c:v>0.74199999999999999</c:v>
                </c:pt>
                <c:pt idx="220">
                  <c:v>0.74199999999999999</c:v>
                </c:pt>
                <c:pt idx="221">
                  <c:v>0.74199999999999999</c:v>
                </c:pt>
                <c:pt idx="222">
                  <c:v>0.74199999999999999</c:v>
                </c:pt>
                <c:pt idx="223">
                  <c:v>0.74199999999999999</c:v>
                </c:pt>
                <c:pt idx="224">
                  <c:v>0.74199999999999999</c:v>
                </c:pt>
                <c:pt idx="225">
                  <c:v>0.74199999999999999</c:v>
                </c:pt>
                <c:pt idx="226">
                  <c:v>0.74199999999999999</c:v>
                </c:pt>
                <c:pt idx="227">
                  <c:v>0.74199999999999999</c:v>
                </c:pt>
                <c:pt idx="228">
                  <c:v>0.71499999999999997</c:v>
                </c:pt>
                <c:pt idx="229">
                  <c:v>0.74199999999999999</c:v>
                </c:pt>
                <c:pt idx="230">
                  <c:v>0.74199999999999999</c:v>
                </c:pt>
                <c:pt idx="231">
                  <c:v>0.74199999999999999</c:v>
                </c:pt>
                <c:pt idx="232">
                  <c:v>0.71499999999999997</c:v>
                </c:pt>
                <c:pt idx="233">
                  <c:v>0.71499999999999997</c:v>
                </c:pt>
                <c:pt idx="234">
                  <c:v>0.71499999999999997</c:v>
                </c:pt>
                <c:pt idx="235">
                  <c:v>0.71499999999999997</c:v>
                </c:pt>
                <c:pt idx="236">
                  <c:v>0.71499999999999997</c:v>
                </c:pt>
                <c:pt idx="237">
                  <c:v>0.68700000000000006</c:v>
                </c:pt>
                <c:pt idx="238">
                  <c:v>0.68700000000000006</c:v>
                </c:pt>
                <c:pt idx="239">
                  <c:v>0.68700000000000006</c:v>
                </c:pt>
                <c:pt idx="240">
                  <c:v>0.71499999999999997</c:v>
                </c:pt>
                <c:pt idx="241">
                  <c:v>0.63200000000000001</c:v>
                </c:pt>
                <c:pt idx="242">
                  <c:v>0.495</c:v>
                </c:pt>
                <c:pt idx="243">
                  <c:v>0.38400000000000001</c:v>
                </c:pt>
                <c:pt idx="244">
                  <c:v>0.35599999999999998</c:v>
                </c:pt>
                <c:pt idx="245">
                  <c:v>0.439</c:v>
                </c:pt>
                <c:pt idx="246">
                  <c:v>0.46700000000000003</c:v>
                </c:pt>
                <c:pt idx="247">
                  <c:v>0.35599999999999998</c:v>
                </c:pt>
                <c:pt idx="248">
                  <c:v>0.35599999999999998</c:v>
                </c:pt>
                <c:pt idx="249">
                  <c:v>0.439</c:v>
                </c:pt>
                <c:pt idx="250">
                  <c:v>0.52200000000000002</c:v>
                </c:pt>
                <c:pt idx="251">
                  <c:v>0.57699999999999996</c:v>
                </c:pt>
                <c:pt idx="252">
                  <c:v>0.60499999999999998</c:v>
                </c:pt>
                <c:pt idx="253">
                  <c:v>0.60499999999999998</c:v>
                </c:pt>
                <c:pt idx="254">
                  <c:v>0.246</c:v>
                </c:pt>
                <c:pt idx="255">
                  <c:v>7.9000000000000001E-2</c:v>
                </c:pt>
                <c:pt idx="256">
                  <c:v>0.107</c:v>
                </c:pt>
                <c:pt idx="257">
                  <c:v>0.13500000000000001</c:v>
                </c:pt>
                <c:pt idx="258">
                  <c:v>0.38400000000000001</c:v>
                </c:pt>
                <c:pt idx="259">
                  <c:v>0.439</c:v>
                </c:pt>
                <c:pt idx="260">
                  <c:v>0.46700000000000003</c:v>
                </c:pt>
                <c:pt idx="261">
                  <c:v>0.52200000000000002</c:v>
                </c:pt>
                <c:pt idx="262">
                  <c:v>0.52200000000000002</c:v>
                </c:pt>
                <c:pt idx="263">
                  <c:v>0.55000000000000004</c:v>
                </c:pt>
                <c:pt idx="264">
                  <c:v>0.57699999999999996</c:v>
                </c:pt>
                <c:pt idx="265">
                  <c:v>0.57699999999999996</c:v>
                </c:pt>
                <c:pt idx="266">
                  <c:v>0.495</c:v>
                </c:pt>
                <c:pt idx="267">
                  <c:v>0.16300000000000001</c:v>
                </c:pt>
                <c:pt idx="268">
                  <c:v>2.4E-2</c:v>
                </c:pt>
                <c:pt idx="269">
                  <c:v>0.13500000000000001</c:v>
                </c:pt>
                <c:pt idx="270">
                  <c:v>0.27300000000000002</c:v>
                </c:pt>
                <c:pt idx="271">
                  <c:v>0.30099999999999999</c:v>
                </c:pt>
                <c:pt idx="272">
                  <c:v>0.19</c:v>
                </c:pt>
                <c:pt idx="273">
                  <c:v>0.246</c:v>
                </c:pt>
                <c:pt idx="274">
                  <c:v>0.439</c:v>
                </c:pt>
                <c:pt idx="275">
                  <c:v>0.55000000000000004</c:v>
                </c:pt>
                <c:pt idx="276">
                  <c:v>0.55000000000000004</c:v>
                </c:pt>
                <c:pt idx="277">
                  <c:v>0.439</c:v>
                </c:pt>
                <c:pt idx="278">
                  <c:v>0.439</c:v>
                </c:pt>
                <c:pt idx="279">
                  <c:v>0.52200000000000002</c:v>
                </c:pt>
                <c:pt idx="280">
                  <c:v>0.52200000000000002</c:v>
                </c:pt>
                <c:pt idx="281">
                  <c:v>0.35599999999999998</c:v>
                </c:pt>
                <c:pt idx="282">
                  <c:v>0.38400000000000001</c:v>
                </c:pt>
                <c:pt idx="283">
                  <c:v>0.439</c:v>
                </c:pt>
                <c:pt idx="284">
                  <c:v>0.16300000000000001</c:v>
                </c:pt>
                <c:pt idx="285">
                  <c:v>0.19</c:v>
                </c:pt>
                <c:pt idx="286">
                  <c:v>0.66</c:v>
                </c:pt>
                <c:pt idx="287">
                  <c:v>0.66</c:v>
                </c:pt>
                <c:pt idx="288">
                  <c:v>0.66</c:v>
                </c:pt>
                <c:pt idx="289">
                  <c:v>0.66</c:v>
                </c:pt>
                <c:pt idx="290">
                  <c:v>0.63200000000000001</c:v>
                </c:pt>
                <c:pt idx="291">
                  <c:v>0.60499999999999998</c:v>
                </c:pt>
                <c:pt idx="292">
                  <c:v>0.55000000000000004</c:v>
                </c:pt>
                <c:pt idx="293">
                  <c:v>0.495</c:v>
                </c:pt>
                <c:pt idx="294">
                  <c:v>0.495</c:v>
                </c:pt>
                <c:pt idx="295">
                  <c:v>0.35599999999999998</c:v>
                </c:pt>
                <c:pt idx="296">
                  <c:v>0.27300000000000002</c:v>
                </c:pt>
                <c:pt idx="297">
                  <c:v>0.218</c:v>
                </c:pt>
                <c:pt idx="298">
                  <c:v>0.218</c:v>
                </c:pt>
                <c:pt idx="299">
                  <c:v>0.495</c:v>
                </c:pt>
                <c:pt idx="300">
                  <c:v>0.13500000000000001</c:v>
                </c:pt>
                <c:pt idx="301">
                  <c:v>0.32900000000000001</c:v>
                </c:pt>
                <c:pt idx="302">
                  <c:v>0.52200000000000002</c:v>
                </c:pt>
                <c:pt idx="303">
                  <c:v>0.57699999999999996</c:v>
                </c:pt>
                <c:pt idx="304">
                  <c:v>0.35599999999999998</c:v>
                </c:pt>
                <c:pt idx="305">
                  <c:v>0.79700000000000004</c:v>
                </c:pt>
                <c:pt idx="306">
                  <c:v>0.85199999999999998</c:v>
                </c:pt>
                <c:pt idx="307">
                  <c:v>0.90700000000000003</c:v>
                </c:pt>
                <c:pt idx="308">
                  <c:v>0.85199999999999998</c:v>
                </c:pt>
                <c:pt idx="309">
                  <c:v>0.74199999999999999</c:v>
                </c:pt>
                <c:pt idx="310">
                  <c:v>0.55000000000000004</c:v>
                </c:pt>
                <c:pt idx="311">
                  <c:v>0.82499999999999996</c:v>
                </c:pt>
                <c:pt idx="312">
                  <c:v>0.82499999999999996</c:v>
                </c:pt>
                <c:pt idx="313">
                  <c:v>0.57699999999999996</c:v>
                </c:pt>
                <c:pt idx="314">
                  <c:v>0.90700000000000003</c:v>
                </c:pt>
                <c:pt idx="315">
                  <c:v>0.96199999999999997</c:v>
                </c:pt>
                <c:pt idx="316">
                  <c:v>0.60499999999999998</c:v>
                </c:pt>
                <c:pt idx="317">
                  <c:v>1.0169999999999999</c:v>
                </c:pt>
                <c:pt idx="318">
                  <c:v>1.1259999999999999</c:v>
                </c:pt>
                <c:pt idx="319">
                  <c:v>1.099</c:v>
                </c:pt>
                <c:pt idx="320">
                  <c:v>0.96199999999999997</c:v>
                </c:pt>
                <c:pt idx="321">
                  <c:v>0.98899999999999999</c:v>
                </c:pt>
                <c:pt idx="322">
                  <c:v>1.18</c:v>
                </c:pt>
                <c:pt idx="323">
                  <c:v>1.425</c:v>
                </c:pt>
                <c:pt idx="324">
                  <c:v>1.5609999999999999</c:v>
                </c:pt>
                <c:pt idx="325">
                  <c:v>1.913</c:v>
                </c:pt>
                <c:pt idx="326">
                  <c:v>1.8320000000000001</c:v>
                </c:pt>
                <c:pt idx="327">
                  <c:v>2.0739999999999998</c:v>
                </c:pt>
                <c:pt idx="328">
                  <c:v>2.3159999999999998</c:v>
                </c:pt>
                <c:pt idx="329">
                  <c:v>2.7440000000000002</c:v>
                </c:pt>
                <c:pt idx="330">
                  <c:v>2.3159999999999998</c:v>
                </c:pt>
                <c:pt idx="331">
                  <c:v>2.7970000000000002</c:v>
                </c:pt>
                <c:pt idx="332">
                  <c:v>2.1280000000000001</c:v>
                </c:pt>
                <c:pt idx="333">
                  <c:v>3.089</c:v>
                </c:pt>
                <c:pt idx="334">
                  <c:v>3.8010000000000002</c:v>
                </c:pt>
                <c:pt idx="335">
                  <c:v>2.69</c:v>
                </c:pt>
                <c:pt idx="336">
                  <c:v>1.67</c:v>
                </c:pt>
                <c:pt idx="337">
                  <c:v>1.643</c:v>
                </c:pt>
                <c:pt idx="338">
                  <c:v>2.8769999999999998</c:v>
                </c:pt>
                <c:pt idx="339">
                  <c:v>3.1680000000000001</c:v>
                </c:pt>
                <c:pt idx="340">
                  <c:v>3.7749999999999999</c:v>
                </c:pt>
                <c:pt idx="341">
                  <c:v>4.7919999999999998</c:v>
                </c:pt>
                <c:pt idx="342">
                  <c:v>3.9060000000000001</c:v>
                </c:pt>
                <c:pt idx="343">
                  <c:v>4.9210000000000003</c:v>
                </c:pt>
                <c:pt idx="344">
                  <c:v>5.6680000000000001</c:v>
                </c:pt>
                <c:pt idx="345">
                  <c:v>6</c:v>
                </c:pt>
                <c:pt idx="346">
                  <c:v>5.8470000000000004</c:v>
                </c:pt>
                <c:pt idx="347">
                  <c:v>6.8639999999999999</c:v>
                </c:pt>
                <c:pt idx="348">
                  <c:v>5.9489999999999998</c:v>
                </c:pt>
                <c:pt idx="349">
                  <c:v>5.8470000000000004</c:v>
                </c:pt>
                <c:pt idx="350">
                  <c:v>6.2809999999999997</c:v>
                </c:pt>
                <c:pt idx="351">
                  <c:v>6.7629999999999999</c:v>
                </c:pt>
                <c:pt idx="352">
                  <c:v>7.1920000000000002</c:v>
                </c:pt>
                <c:pt idx="353">
                  <c:v>7.3929999999999998</c:v>
                </c:pt>
                <c:pt idx="354">
                  <c:v>7.5940000000000003</c:v>
                </c:pt>
                <c:pt idx="355">
                  <c:v>7.5940000000000003</c:v>
                </c:pt>
                <c:pt idx="356">
                  <c:v>8.0449999999999999</c:v>
                </c:pt>
                <c:pt idx="357">
                  <c:v>7.6449999999999996</c:v>
                </c:pt>
                <c:pt idx="358">
                  <c:v>7.4189999999999996</c:v>
                </c:pt>
                <c:pt idx="359">
                  <c:v>7.6950000000000003</c:v>
                </c:pt>
                <c:pt idx="360">
                  <c:v>6.9139999999999997</c:v>
                </c:pt>
                <c:pt idx="361">
                  <c:v>7.3179999999999996</c:v>
                </c:pt>
              </c:numCache>
            </c:numRef>
          </c:val>
        </c:ser>
        <c:dLbls>
          <c:showLegendKey val="0"/>
          <c:showVal val="0"/>
          <c:showCatName val="0"/>
          <c:showSerName val="0"/>
          <c:showPercent val="0"/>
          <c:showBubbleSize val="0"/>
        </c:dLbls>
        <c:axId val="68200920"/>
        <c:axId val="68201312"/>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charts!$C$2:$C$363</c:f>
              <c:numCache>
                <c:formatCode>General</c:formatCode>
                <c:ptCount val="362"/>
                <c:pt idx="0">
                  <c:v>8.2221111111111114</c:v>
                </c:pt>
                <c:pt idx="1">
                  <c:v>7.7947500000000014</c:v>
                </c:pt>
                <c:pt idx="2">
                  <c:v>8.2225833333333345</c:v>
                </c:pt>
                <c:pt idx="3">
                  <c:v>8.5346666666666682</c:v>
                </c:pt>
                <c:pt idx="4">
                  <c:v>8.5732499999999998</c:v>
                </c:pt>
                <c:pt idx="5">
                  <c:v>8.8384166666666673</c:v>
                </c:pt>
                <c:pt idx="6">
                  <c:v>8.1774583333333339</c:v>
                </c:pt>
                <c:pt idx="7">
                  <c:v>7.5784583333333329</c:v>
                </c:pt>
                <c:pt idx="8">
                  <c:v>6.8927083333333341</c:v>
                </c:pt>
                <c:pt idx="9">
                  <c:v>6.9442916666666648</c:v>
                </c:pt>
                <c:pt idx="10">
                  <c:v>7.2301249999999975</c:v>
                </c:pt>
                <c:pt idx="11">
                  <c:v>7.186583333333334</c:v>
                </c:pt>
                <c:pt idx="12">
                  <c:v>6.9806249999999999</c:v>
                </c:pt>
                <c:pt idx="13">
                  <c:v>6.9307499999999997</c:v>
                </c:pt>
                <c:pt idx="14">
                  <c:v>7.1807499999999997</c:v>
                </c:pt>
                <c:pt idx="15">
                  <c:v>7.5535833333333349</c:v>
                </c:pt>
                <c:pt idx="16">
                  <c:v>7.4098333333333324</c:v>
                </c:pt>
                <c:pt idx="17">
                  <c:v>7.4122500000000002</c:v>
                </c:pt>
                <c:pt idx="18">
                  <c:v>7.5291249999999996</c:v>
                </c:pt>
                <c:pt idx="19">
                  <c:v>7.579666666666669</c:v>
                </c:pt>
                <c:pt idx="20">
                  <c:v>7.8889999999999993</c:v>
                </c:pt>
                <c:pt idx="21">
                  <c:v>7.3349166666666674</c:v>
                </c:pt>
                <c:pt idx="22">
                  <c:v>7.5902500000000002</c:v>
                </c:pt>
                <c:pt idx="23">
                  <c:v>7.613791666666665</c:v>
                </c:pt>
                <c:pt idx="24">
                  <c:v>7.5627916666666657</c:v>
                </c:pt>
                <c:pt idx="25">
                  <c:v>7.5008333333333326</c:v>
                </c:pt>
                <c:pt idx="26">
                  <c:v>6.7729583333333343</c:v>
                </c:pt>
                <c:pt idx="27">
                  <c:v>5.7781666666666673</c:v>
                </c:pt>
                <c:pt idx="28">
                  <c:v>5.7872083333333348</c:v>
                </c:pt>
                <c:pt idx="29">
                  <c:v>5.7957916666666671</c:v>
                </c:pt>
                <c:pt idx="30">
                  <c:v>6.129833333333333</c:v>
                </c:pt>
                <c:pt idx="31">
                  <c:v>6.5084166666666654</c:v>
                </c:pt>
                <c:pt idx="32">
                  <c:v>6.8206666666666678</c:v>
                </c:pt>
                <c:pt idx="33">
                  <c:v>7.0204999999999984</c:v>
                </c:pt>
                <c:pt idx="34">
                  <c:v>6.6574999999999989</c:v>
                </c:pt>
                <c:pt idx="35">
                  <c:v>6.5839166666666671</c:v>
                </c:pt>
                <c:pt idx="36">
                  <c:v>6.0147499999999994</c:v>
                </c:pt>
                <c:pt idx="37">
                  <c:v>4.4148750000000012</c:v>
                </c:pt>
                <c:pt idx="38">
                  <c:v>3.6475000000000009</c:v>
                </c:pt>
                <c:pt idx="39">
                  <c:v>3.9454583333333328</c:v>
                </c:pt>
                <c:pt idx="40">
                  <c:v>4.2893333333333334</c:v>
                </c:pt>
                <c:pt idx="41">
                  <c:v>4.7630833333333333</c:v>
                </c:pt>
                <c:pt idx="42">
                  <c:v>5.4354166666666659</c:v>
                </c:pt>
                <c:pt idx="43">
                  <c:v>5.9962499999999999</c:v>
                </c:pt>
                <c:pt idx="44">
                  <c:v>6.2411249999999994</c:v>
                </c:pt>
                <c:pt idx="45">
                  <c:v>6.4464166666666651</c:v>
                </c:pt>
                <c:pt idx="46">
                  <c:v>6.6367916666666673</c:v>
                </c:pt>
                <c:pt idx="47">
                  <c:v>6.7982500000000003</c:v>
                </c:pt>
                <c:pt idx="48">
                  <c:v>6.5364583333333321</c:v>
                </c:pt>
                <c:pt idx="49">
                  <c:v>6.2945833333333354</c:v>
                </c:pt>
                <c:pt idx="50">
                  <c:v>6.2310416666666661</c:v>
                </c:pt>
                <c:pt idx="51">
                  <c:v>6.3503750000000005</c:v>
                </c:pt>
                <c:pt idx="52">
                  <c:v>6.6218333333333339</c:v>
                </c:pt>
                <c:pt idx="53">
                  <c:v>6.2685416666666667</c:v>
                </c:pt>
                <c:pt idx="54">
                  <c:v>5.5810416666666667</c:v>
                </c:pt>
                <c:pt idx="55">
                  <c:v>5.191583333333333</c:v>
                </c:pt>
                <c:pt idx="56">
                  <c:v>5.4149583333333338</c:v>
                </c:pt>
                <c:pt idx="57">
                  <c:v>5.441791666666667</c:v>
                </c:pt>
                <c:pt idx="58">
                  <c:v>5.477291666666666</c:v>
                </c:pt>
                <c:pt idx="59">
                  <c:v>5.4760833333333316</c:v>
                </c:pt>
                <c:pt idx="60">
                  <c:v>5.4764583333333334</c:v>
                </c:pt>
                <c:pt idx="61">
                  <c:v>5.7806250000000006</c:v>
                </c:pt>
                <c:pt idx="62">
                  <c:v>5.2347916666666672</c:v>
                </c:pt>
                <c:pt idx="63">
                  <c:v>4.7627083333333324</c:v>
                </c:pt>
                <c:pt idx="64">
                  <c:v>4.9231249999999998</c:v>
                </c:pt>
                <c:pt idx="65">
                  <c:v>5.0647916666666672</c:v>
                </c:pt>
                <c:pt idx="66">
                  <c:v>5.1017916666666663</c:v>
                </c:pt>
                <c:pt idx="67">
                  <c:v>5.2270833333333337</c:v>
                </c:pt>
                <c:pt idx="68">
                  <c:v>5.3884583333333325</c:v>
                </c:pt>
                <c:pt idx="69">
                  <c:v>5.4639166666666661</c:v>
                </c:pt>
                <c:pt idx="70">
                  <c:v>4.8612083333333329</c:v>
                </c:pt>
                <c:pt idx="71">
                  <c:v>3.7555833333333335</c:v>
                </c:pt>
                <c:pt idx="72">
                  <c:v>3.6225416666666668</c:v>
                </c:pt>
                <c:pt idx="73">
                  <c:v>3.7895833333333333</c:v>
                </c:pt>
                <c:pt idx="74">
                  <c:v>3.5606249999999995</c:v>
                </c:pt>
                <c:pt idx="75">
                  <c:v>3.3105833333333337</c:v>
                </c:pt>
                <c:pt idx="76">
                  <c:v>3.2790416666666666</c:v>
                </c:pt>
                <c:pt idx="77">
                  <c:v>2.9152916666666671</c:v>
                </c:pt>
                <c:pt idx="78">
                  <c:v>2.0839166666666662</c:v>
                </c:pt>
                <c:pt idx="79">
                  <c:v>1.7669999999999995</c:v>
                </c:pt>
                <c:pt idx="80">
                  <c:v>1.3468333333333333</c:v>
                </c:pt>
                <c:pt idx="81">
                  <c:v>1.0270000000000004</c:v>
                </c:pt>
                <c:pt idx="82">
                  <c:v>0.42704166666666699</c:v>
                </c:pt>
                <c:pt idx="83">
                  <c:v>0.70420833333333333</c:v>
                </c:pt>
                <c:pt idx="84">
                  <c:v>1.485166666666667</c:v>
                </c:pt>
                <c:pt idx="85">
                  <c:v>1.3203333333333334</c:v>
                </c:pt>
                <c:pt idx="86">
                  <c:v>1.47525</c:v>
                </c:pt>
                <c:pt idx="87">
                  <c:v>0.89483333333333348</c:v>
                </c:pt>
                <c:pt idx="88">
                  <c:v>1.0197499999999999</c:v>
                </c:pt>
                <c:pt idx="89">
                  <c:v>1.31725</c:v>
                </c:pt>
                <c:pt idx="90">
                  <c:v>1.3297499999999998</c:v>
                </c:pt>
                <c:pt idx="91">
                  <c:v>1.2269166666666667</c:v>
                </c:pt>
                <c:pt idx="92">
                  <c:v>1.3811666666666669</c:v>
                </c:pt>
                <c:pt idx="93">
                  <c:v>1.21875</c:v>
                </c:pt>
                <c:pt idx="94">
                  <c:v>0.90087500000000009</c:v>
                </c:pt>
                <c:pt idx="95">
                  <c:v>1.3889583333333333</c:v>
                </c:pt>
                <c:pt idx="96">
                  <c:v>1.3116666666666665</c:v>
                </c:pt>
                <c:pt idx="97">
                  <c:v>1.263916666666667</c:v>
                </c:pt>
                <c:pt idx="98">
                  <c:v>1.3130416666666664</c:v>
                </c:pt>
                <c:pt idx="99">
                  <c:v>1.1254999999999999</c:v>
                </c:pt>
                <c:pt idx="100">
                  <c:v>0.44758333333333328</c:v>
                </c:pt>
                <c:pt idx="101">
                  <c:v>0.81591666666666673</c:v>
                </c:pt>
                <c:pt idx="102">
                  <c:v>0.89895833333333297</c:v>
                </c:pt>
                <c:pt idx="103">
                  <c:v>1.2167083333333333</c:v>
                </c:pt>
                <c:pt idx="104">
                  <c:v>1.2633749999999999</c:v>
                </c:pt>
                <c:pt idx="105">
                  <c:v>1.2702083333333336</c:v>
                </c:pt>
                <c:pt idx="106">
                  <c:v>1.3132499999999998</c:v>
                </c:pt>
                <c:pt idx="107">
                  <c:v>0.86729166666666646</c:v>
                </c:pt>
                <c:pt idx="108">
                  <c:v>1.2175416666666672</c:v>
                </c:pt>
                <c:pt idx="109">
                  <c:v>1.2937916666666669</c:v>
                </c:pt>
                <c:pt idx="110">
                  <c:v>1.3065000000000002</c:v>
                </c:pt>
                <c:pt idx="111">
                  <c:v>1.2913333333333339</c:v>
                </c:pt>
                <c:pt idx="112">
                  <c:v>1.2710000000000001</c:v>
                </c:pt>
                <c:pt idx="113">
                  <c:v>1.2383749999999998</c:v>
                </c:pt>
                <c:pt idx="114">
                  <c:v>1.2282499999999994</c:v>
                </c:pt>
                <c:pt idx="115">
                  <c:v>1.2079999999999993</c:v>
                </c:pt>
                <c:pt idx="116">
                  <c:v>1.1951666666666665</c:v>
                </c:pt>
                <c:pt idx="117">
                  <c:v>1.1743749999999997</c:v>
                </c:pt>
                <c:pt idx="118">
                  <c:v>1.1529999999999996</c:v>
                </c:pt>
                <c:pt idx="119">
                  <c:v>1.1327500000000004</c:v>
                </c:pt>
                <c:pt idx="120">
                  <c:v>1.1248750000000003</c:v>
                </c:pt>
                <c:pt idx="121">
                  <c:v>1.1158333333333332</c:v>
                </c:pt>
                <c:pt idx="122">
                  <c:v>1.104625</c:v>
                </c:pt>
                <c:pt idx="123">
                  <c:v>1.100125</c:v>
                </c:pt>
                <c:pt idx="124">
                  <c:v>1.099</c:v>
                </c:pt>
                <c:pt idx="125">
                  <c:v>1.099</c:v>
                </c:pt>
                <c:pt idx="126">
                  <c:v>1.1215000000000002</c:v>
                </c:pt>
                <c:pt idx="127">
                  <c:v>1.1170000000000004</c:v>
                </c:pt>
                <c:pt idx="128">
                  <c:v>1.1012500000000001</c:v>
                </c:pt>
                <c:pt idx="129">
                  <c:v>1.099</c:v>
                </c:pt>
                <c:pt idx="130">
                  <c:v>1.100125</c:v>
                </c:pt>
                <c:pt idx="131">
                  <c:v>1.1012500000000001</c:v>
                </c:pt>
                <c:pt idx="132">
                  <c:v>1.099</c:v>
                </c:pt>
                <c:pt idx="133">
                  <c:v>1.0931666666666671</c:v>
                </c:pt>
                <c:pt idx="134">
                  <c:v>1.0710000000000004</c:v>
                </c:pt>
                <c:pt idx="135">
                  <c:v>1.0710000000000004</c:v>
                </c:pt>
                <c:pt idx="136">
                  <c:v>1.0710000000000004</c:v>
                </c:pt>
                <c:pt idx="137">
                  <c:v>1.0586249999999999</c:v>
                </c:pt>
                <c:pt idx="138">
                  <c:v>1.0440000000000003</c:v>
                </c:pt>
                <c:pt idx="139">
                  <c:v>1.0440000000000003</c:v>
                </c:pt>
                <c:pt idx="140">
                  <c:v>1.0338750000000001</c:v>
                </c:pt>
                <c:pt idx="141">
                  <c:v>1.0169999999999997</c:v>
                </c:pt>
                <c:pt idx="142">
                  <c:v>1.0169999999999997</c:v>
                </c:pt>
                <c:pt idx="143">
                  <c:v>0.99366666666666703</c:v>
                </c:pt>
                <c:pt idx="144">
                  <c:v>0.98900000000000043</c:v>
                </c:pt>
                <c:pt idx="145">
                  <c:v>0.98787500000000039</c:v>
                </c:pt>
                <c:pt idx="146">
                  <c:v>0.98900000000000043</c:v>
                </c:pt>
                <c:pt idx="147">
                  <c:v>0.98450000000000026</c:v>
                </c:pt>
                <c:pt idx="148">
                  <c:v>0.96199999999999986</c:v>
                </c:pt>
                <c:pt idx="149">
                  <c:v>0.96199999999999986</c:v>
                </c:pt>
                <c:pt idx="150">
                  <c:v>0.96199999999999986</c:v>
                </c:pt>
                <c:pt idx="151">
                  <c:v>0.96199999999999986</c:v>
                </c:pt>
                <c:pt idx="152">
                  <c:v>0.93866666666666676</c:v>
                </c:pt>
                <c:pt idx="153">
                  <c:v>0.93400000000000005</c:v>
                </c:pt>
                <c:pt idx="154">
                  <c:v>0.90925000000000011</c:v>
                </c:pt>
                <c:pt idx="155">
                  <c:v>0.90700000000000003</c:v>
                </c:pt>
                <c:pt idx="156">
                  <c:v>0.90700000000000003</c:v>
                </c:pt>
                <c:pt idx="157">
                  <c:v>0.9036249999999999</c:v>
                </c:pt>
                <c:pt idx="158">
                  <c:v>0.88</c:v>
                </c:pt>
                <c:pt idx="159">
                  <c:v>0.88</c:v>
                </c:pt>
                <c:pt idx="160">
                  <c:v>0.88</c:v>
                </c:pt>
                <c:pt idx="161">
                  <c:v>0.87883333333333347</c:v>
                </c:pt>
                <c:pt idx="162">
                  <c:v>0.85316666666666696</c:v>
                </c:pt>
                <c:pt idx="163">
                  <c:v>0.8520000000000002</c:v>
                </c:pt>
                <c:pt idx="164">
                  <c:v>0.8520000000000002</c:v>
                </c:pt>
                <c:pt idx="165">
                  <c:v>0.8520000000000002</c:v>
                </c:pt>
                <c:pt idx="166">
                  <c:v>0.8520000000000002</c:v>
                </c:pt>
                <c:pt idx="167">
                  <c:v>0.8520000000000002</c:v>
                </c:pt>
                <c:pt idx="168">
                  <c:v>0.8520000000000002</c:v>
                </c:pt>
                <c:pt idx="169">
                  <c:v>0.8520000000000002</c:v>
                </c:pt>
                <c:pt idx="170">
                  <c:v>0.8520000000000002</c:v>
                </c:pt>
                <c:pt idx="171">
                  <c:v>0.8520000000000002</c:v>
                </c:pt>
                <c:pt idx="172">
                  <c:v>0.8520000000000002</c:v>
                </c:pt>
                <c:pt idx="173">
                  <c:v>0.83062499999999961</c:v>
                </c:pt>
                <c:pt idx="174">
                  <c:v>0.82499999999999962</c:v>
                </c:pt>
                <c:pt idx="175">
                  <c:v>0.82499999999999962</c:v>
                </c:pt>
                <c:pt idx="176">
                  <c:v>0.82499999999999962</c:v>
                </c:pt>
                <c:pt idx="177">
                  <c:v>0.82499999999999962</c:v>
                </c:pt>
                <c:pt idx="178">
                  <c:v>0.82499999999999962</c:v>
                </c:pt>
                <c:pt idx="179">
                  <c:v>0.82499999999999962</c:v>
                </c:pt>
                <c:pt idx="180">
                  <c:v>0.82499999999999962</c:v>
                </c:pt>
                <c:pt idx="181">
                  <c:v>0.82499999999999962</c:v>
                </c:pt>
                <c:pt idx="182">
                  <c:v>0.82499999999999962</c:v>
                </c:pt>
                <c:pt idx="183">
                  <c:v>0.82499999999999962</c:v>
                </c:pt>
                <c:pt idx="184">
                  <c:v>0.82499999999999962</c:v>
                </c:pt>
                <c:pt idx="185">
                  <c:v>0.82499999999999962</c:v>
                </c:pt>
                <c:pt idx="186">
                  <c:v>0.82499999999999962</c:v>
                </c:pt>
                <c:pt idx="187">
                  <c:v>0.81450000000000011</c:v>
                </c:pt>
                <c:pt idx="188">
                  <c:v>0.79700000000000026</c:v>
                </c:pt>
                <c:pt idx="189">
                  <c:v>0.79700000000000026</c:v>
                </c:pt>
                <c:pt idx="190">
                  <c:v>0.79700000000000026</c:v>
                </c:pt>
                <c:pt idx="191">
                  <c:v>0.79700000000000026</c:v>
                </c:pt>
                <c:pt idx="192">
                  <c:v>0.79700000000000026</c:v>
                </c:pt>
                <c:pt idx="193">
                  <c:v>0.79700000000000026</c:v>
                </c:pt>
                <c:pt idx="194">
                  <c:v>0.79700000000000026</c:v>
                </c:pt>
                <c:pt idx="195">
                  <c:v>0.79700000000000026</c:v>
                </c:pt>
                <c:pt idx="196">
                  <c:v>0.79700000000000026</c:v>
                </c:pt>
                <c:pt idx="197">
                  <c:v>0.79700000000000026</c:v>
                </c:pt>
                <c:pt idx="198">
                  <c:v>0.79700000000000026</c:v>
                </c:pt>
                <c:pt idx="199">
                  <c:v>0.79700000000000026</c:v>
                </c:pt>
                <c:pt idx="200">
                  <c:v>0.79700000000000026</c:v>
                </c:pt>
                <c:pt idx="201">
                  <c:v>0.79700000000000026</c:v>
                </c:pt>
                <c:pt idx="202">
                  <c:v>0.79700000000000026</c:v>
                </c:pt>
                <c:pt idx="203">
                  <c:v>0.78124999999999989</c:v>
                </c:pt>
                <c:pt idx="204">
                  <c:v>0.77337499999999981</c:v>
                </c:pt>
                <c:pt idx="205">
                  <c:v>0.77112499999999973</c:v>
                </c:pt>
                <c:pt idx="206">
                  <c:v>0.77337499999999981</c:v>
                </c:pt>
                <c:pt idx="207">
                  <c:v>0.7733749999999997</c:v>
                </c:pt>
                <c:pt idx="208">
                  <c:v>0.7733749999999997</c:v>
                </c:pt>
                <c:pt idx="209">
                  <c:v>0.76999999999999968</c:v>
                </c:pt>
                <c:pt idx="210">
                  <c:v>0.76999999999999968</c:v>
                </c:pt>
                <c:pt idx="211">
                  <c:v>0.76999999999999968</c:v>
                </c:pt>
                <c:pt idx="212">
                  <c:v>0.76999999999999968</c:v>
                </c:pt>
                <c:pt idx="213">
                  <c:v>0.76999999999999968</c:v>
                </c:pt>
                <c:pt idx="214">
                  <c:v>0.76999999999999968</c:v>
                </c:pt>
                <c:pt idx="215">
                  <c:v>0.76999999999999968</c:v>
                </c:pt>
                <c:pt idx="216">
                  <c:v>0.76999999999999968</c:v>
                </c:pt>
                <c:pt idx="217">
                  <c:v>0.75250000000000039</c:v>
                </c:pt>
                <c:pt idx="218">
                  <c:v>0.74200000000000044</c:v>
                </c:pt>
                <c:pt idx="219">
                  <c:v>0.74200000000000044</c:v>
                </c:pt>
                <c:pt idx="220">
                  <c:v>0.74200000000000044</c:v>
                </c:pt>
                <c:pt idx="221">
                  <c:v>0.74200000000000044</c:v>
                </c:pt>
                <c:pt idx="222">
                  <c:v>0.74200000000000044</c:v>
                </c:pt>
                <c:pt idx="223">
                  <c:v>0.74200000000000044</c:v>
                </c:pt>
                <c:pt idx="224">
                  <c:v>0.74200000000000044</c:v>
                </c:pt>
                <c:pt idx="225">
                  <c:v>0.74200000000000044</c:v>
                </c:pt>
                <c:pt idx="226">
                  <c:v>0.74200000000000044</c:v>
                </c:pt>
                <c:pt idx="227">
                  <c:v>0.74200000000000044</c:v>
                </c:pt>
                <c:pt idx="228">
                  <c:v>0.73975000000000046</c:v>
                </c:pt>
                <c:pt idx="229">
                  <c:v>0.74200000000000044</c:v>
                </c:pt>
                <c:pt idx="230">
                  <c:v>0.74200000000000044</c:v>
                </c:pt>
                <c:pt idx="231">
                  <c:v>0.74200000000000044</c:v>
                </c:pt>
                <c:pt idx="232">
                  <c:v>0.7161249999999999</c:v>
                </c:pt>
                <c:pt idx="233">
                  <c:v>0.72512500000000024</c:v>
                </c:pt>
                <c:pt idx="234">
                  <c:v>0.71949999999999992</c:v>
                </c:pt>
                <c:pt idx="235">
                  <c:v>0.71837499999999999</c:v>
                </c:pt>
                <c:pt idx="236">
                  <c:v>0.72737499999999999</c:v>
                </c:pt>
                <c:pt idx="237">
                  <c:v>0.69166666666666643</c:v>
                </c:pt>
                <c:pt idx="238">
                  <c:v>0.71150000000000002</c:v>
                </c:pt>
                <c:pt idx="239">
                  <c:v>0.71383333333333321</c:v>
                </c:pt>
                <c:pt idx="240">
                  <c:v>0.71499999999999997</c:v>
                </c:pt>
                <c:pt idx="241">
                  <c:v>0.70000000000000007</c:v>
                </c:pt>
                <c:pt idx="242">
                  <c:v>0.58420833333333344</c:v>
                </c:pt>
                <c:pt idx="243">
                  <c:v>0.45312499999999994</c:v>
                </c:pt>
                <c:pt idx="244">
                  <c:v>0.37929166666666675</c:v>
                </c:pt>
                <c:pt idx="245">
                  <c:v>0.48995833333333344</c:v>
                </c:pt>
                <c:pt idx="246">
                  <c:v>0.53141666666666676</c:v>
                </c:pt>
                <c:pt idx="247">
                  <c:v>0.37220833333333325</c:v>
                </c:pt>
                <c:pt idx="248">
                  <c:v>0.40479166666666661</c:v>
                </c:pt>
                <c:pt idx="249">
                  <c:v>0.48770833333333341</c:v>
                </c:pt>
                <c:pt idx="250">
                  <c:v>0.5371666666666669</c:v>
                </c:pt>
                <c:pt idx="251">
                  <c:v>0.58050000000000002</c:v>
                </c:pt>
                <c:pt idx="252">
                  <c:v>0.60500000000000032</c:v>
                </c:pt>
                <c:pt idx="253">
                  <c:v>0.60500000000000032</c:v>
                </c:pt>
                <c:pt idx="254">
                  <c:v>0.53112499999999996</c:v>
                </c:pt>
                <c:pt idx="255">
                  <c:v>0.21566666666666665</c:v>
                </c:pt>
                <c:pt idx="256">
                  <c:v>0.1937916666666667</c:v>
                </c:pt>
                <c:pt idx="257">
                  <c:v>0.28829166666666667</c:v>
                </c:pt>
                <c:pt idx="258">
                  <c:v>0.41287499999999994</c:v>
                </c:pt>
                <c:pt idx="259">
                  <c:v>0.45300000000000007</c:v>
                </c:pt>
                <c:pt idx="260">
                  <c:v>0.4913749999999999</c:v>
                </c:pt>
                <c:pt idx="261">
                  <c:v>0.52200000000000013</c:v>
                </c:pt>
                <c:pt idx="262">
                  <c:v>0.54416666666666691</c:v>
                </c:pt>
                <c:pt idx="263">
                  <c:v>0.57362499999999994</c:v>
                </c:pt>
                <c:pt idx="264">
                  <c:v>0.57699999999999996</c:v>
                </c:pt>
                <c:pt idx="265">
                  <c:v>0.58866666666666678</c:v>
                </c:pt>
                <c:pt idx="266">
                  <c:v>0.57720833333333332</c:v>
                </c:pt>
                <c:pt idx="267">
                  <c:v>0.3817916666666667</c:v>
                </c:pt>
                <c:pt idx="268">
                  <c:v>0.25133333333333335</c:v>
                </c:pt>
                <c:pt idx="269">
                  <c:v>0.32749999999999996</c:v>
                </c:pt>
                <c:pt idx="270">
                  <c:v>0.38854166666666662</c:v>
                </c:pt>
                <c:pt idx="271">
                  <c:v>0.42312499999999992</c:v>
                </c:pt>
                <c:pt idx="272">
                  <c:v>0.41054166666666675</c:v>
                </c:pt>
                <c:pt idx="273">
                  <c:v>0.38516666666666666</c:v>
                </c:pt>
                <c:pt idx="274">
                  <c:v>0.4958333333333334</c:v>
                </c:pt>
                <c:pt idx="275">
                  <c:v>0.55000000000000016</c:v>
                </c:pt>
                <c:pt idx="276">
                  <c:v>0.56237499999999996</c:v>
                </c:pt>
                <c:pt idx="277">
                  <c:v>0.52224999999999999</c:v>
                </c:pt>
                <c:pt idx="278">
                  <c:v>0.5255833333333334</c:v>
                </c:pt>
                <c:pt idx="279">
                  <c:v>0.5784166666666668</c:v>
                </c:pt>
                <c:pt idx="280">
                  <c:v>0.57833333333333348</c:v>
                </c:pt>
                <c:pt idx="281">
                  <c:v>0.50129166666666669</c:v>
                </c:pt>
                <c:pt idx="282">
                  <c:v>0.55087500000000023</c:v>
                </c:pt>
                <c:pt idx="283">
                  <c:v>0.5461666666666668</c:v>
                </c:pt>
                <c:pt idx="284">
                  <c:v>0.54254166666666659</c:v>
                </c:pt>
                <c:pt idx="285">
                  <c:v>0.55524999999999991</c:v>
                </c:pt>
                <c:pt idx="286">
                  <c:v>0.66112500000000007</c:v>
                </c:pt>
                <c:pt idx="287">
                  <c:v>0.66</c:v>
                </c:pt>
                <c:pt idx="288">
                  <c:v>0.66</c:v>
                </c:pt>
                <c:pt idx="289">
                  <c:v>0.66</c:v>
                </c:pt>
                <c:pt idx="290">
                  <c:v>0.65299999999999991</c:v>
                </c:pt>
                <c:pt idx="291">
                  <c:v>0.63087499999999985</c:v>
                </c:pt>
                <c:pt idx="292">
                  <c:v>0.60816666666666663</c:v>
                </c:pt>
                <c:pt idx="293">
                  <c:v>0.59208333333333318</c:v>
                </c:pt>
                <c:pt idx="294">
                  <c:v>0.57833333333333337</c:v>
                </c:pt>
                <c:pt idx="295">
                  <c:v>0.54370833333333324</c:v>
                </c:pt>
                <c:pt idx="296">
                  <c:v>0.51500000000000001</c:v>
                </c:pt>
                <c:pt idx="297">
                  <c:v>0.53116666666666679</c:v>
                </c:pt>
                <c:pt idx="298">
                  <c:v>0.55862500000000015</c:v>
                </c:pt>
                <c:pt idx="299">
                  <c:v>0.60812500000000014</c:v>
                </c:pt>
                <c:pt idx="300">
                  <c:v>0.54925000000000013</c:v>
                </c:pt>
                <c:pt idx="301">
                  <c:v>0.65383333333333338</c:v>
                </c:pt>
                <c:pt idx="302">
                  <c:v>0.76058333333333339</c:v>
                </c:pt>
                <c:pt idx="303">
                  <c:v>0.77308333333333357</c:v>
                </c:pt>
                <c:pt idx="304">
                  <c:v>0.74670833333333342</c:v>
                </c:pt>
                <c:pt idx="305">
                  <c:v>0.91154166666666681</c:v>
                </c:pt>
                <c:pt idx="306">
                  <c:v>0.94925000000000015</c:v>
                </c:pt>
                <c:pt idx="307">
                  <c:v>0.95720833333333344</c:v>
                </c:pt>
                <c:pt idx="308">
                  <c:v>0.91716666666666657</c:v>
                </c:pt>
                <c:pt idx="309">
                  <c:v>0.88416666666666666</c:v>
                </c:pt>
                <c:pt idx="310">
                  <c:v>0.81662500000000005</c:v>
                </c:pt>
                <c:pt idx="311">
                  <c:v>0.90704166666666663</c:v>
                </c:pt>
                <c:pt idx="312">
                  <c:v>0.91266666666666663</c:v>
                </c:pt>
                <c:pt idx="313">
                  <c:v>0.8886666666666666</c:v>
                </c:pt>
                <c:pt idx="314">
                  <c:v>0.99483333333333335</c:v>
                </c:pt>
                <c:pt idx="315">
                  <c:v>1.0337083333333335</c:v>
                </c:pt>
                <c:pt idx="316">
                  <c:v>0.96962500000000007</c:v>
                </c:pt>
                <c:pt idx="317">
                  <c:v>1.2142916666666668</c:v>
                </c:pt>
                <c:pt idx="318">
                  <c:v>1.2980416666666665</c:v>
                </c:pt>
                <c:pt idx="319">
                  <c:v>1.4830416666666666</c:v>
                </c:pt>
                <c:pt idx="320">
                  <c:v>1.5170000000000001</c:v>
                </c:pt>
                <c:pt idx="321">
                  <c:v>1.6707916666666669</c:v>
                </c:pt>
                <c:pt idx="322">
                  <c:v>1.9153749999999998</c:v>
                </c:pt>
                <c:pt idx="323">
                  <c:v>2.16025</c:v>
                </c:pt>
                <c:pt idx="324">
                  <c:v>2.5054583333333338</c:v>
                </c:pt>
                <c:pt idx="325">
                  <c:v>2.6811250000000011</c:v>
                </c:pt>
                <c:pt idx="326">
                  <c:v>2.8575833333333338</c:v>
                </c:pt>
                <c:pt idx="327">
                  <c:v>3.268416666666667</c:v>
                </c:pt>
                <c:pt idx="328">
                  <c:v>3.4654166666666661</c:v>
                </c:pt>
                <c:pt idx="329">
                  <c:v>3.804666666666666</c:v>
                </c:pt>
                <c:pt idx="330">
                  <c:v>3.4863749999999993</c:v>
                </c:pt>
                <c:pt idx="331">
                  <c:v>3.6936249999999995</c:v>
                </c:pt>
                <c:pt idx="332">
                  <c:v>3.9982499999999992</c:v>
                </c:pt>
                <c:pt idx="333">
                  <c:v>4.7297916666666664</c:v>
                </c:pt>
                <c:pt idx="334">
                  <c:v>5.3987500000000006</c:v>
                </c:pt>
                <c:pt idx="335">
                  <c:v>4.0030833333333327</c:v>
                </c:pt>
                <c:pt idx="336">
                  <c:v>2.2135000000000002</c:v>
                </c:pt>
                <c:pt idx="337">
                  <c:v>3.5215416666666659</c:v>
                </c:pt>
                <c:pt idx="338">
                  <c:v>4.5938333333333334</c:v>
                </c:pt>
                <c:pt idx="339">
                  <c:v>5.0290833333333333</c:v>
                </c:pt>
                <c:pt idx="340">
                  <c:v>5.6388749999999996</c:v>
                </c:pt>
                <c:pt idx="341">
                  <c:v>5.8740416666666668</c:v>
                </c:pt>
                <c:pt idx="342">
                  <c:v>5.7018750000000011</c:v>
                </c:pt>
                <c:pt idx="343">
                  <c:v>6.5737500000000013</c:v>
                </c:pt>
                <c:pt idx="344">
                  <c:v>7.118458333333332</c:v>
                </c:pt>
                <c:pt idx="345">
                  <c:v>7.4676250000000008</c:v>
                </c:pt>
                <c:pt idx="346">
                  <c:v>7.5578749999999992</c:v>
                </c:pt>
                <c:pt idx="347">
                  <c:v>7.9840833333333334</c:v>
                </c:pt>
                <c:pt idx="348">
                  <c:v>7.4781666666666666</c:v>
                </c:pt>
                <c:pt idx="349">
                  <c:v>7.4764583333333325</c:v>
                </c:pt>
                <c:pt idx="350">
                  <c:v>7.8162083333333321</c:v>
                </c:pt>
                <c:pt idx="351">
                  <c:v>8.1606666666666676</c:v>
                </c:pt>
                <c:pt idx="352">
                  <c:v>8.4934999999999992</c:v>
                </c:pt>
                <c:pt idx="353">
                  <c:v>8.6431666666666658</c:v>
                </c:pt>
                <c:pt idx="354">
                  <c:v>8.6459583333333345</c:v>
                </c:pt>
                <c:pt idx="355">
                  <c:v>8.6653333333333329</c:v>
                </c:pt>
                <c:pt idx="356">
                  <c:v>8.9607916666666672</c:v>
                </c:pt>
                <c:pt idx="357">
                  <c:v>8.65245833333333</c:v>
                </c:pt>
                <c:pt idx="358">
                  <c:v>8.5197500000000002</c:v>
                </c:pt>
                <c:pt idx="359">
                  <c:v>8.6311666666666671</c:v>
                </c:pt>
                <c:pt idx="360">
                  <c:v>8.1801249999999985</c:v>
                </c:pt>
                <c:pt idx="361">
                  <c:v>8.2735625000000006</c:v>
                </c:pt>
              </c:numCache>
            </c:numRef>
          </c:val>
          <c:smooth val="0"/>
        </c:ser>
        <c:dLbls>
          <c:showLegendKey val="0"/>
          <c:showVal val="0"/>
          <c:showCatName val="0"/>
          <c:showSerName val="0"/>
          <c:showPercent val="0"/>
          <c:showBubbleSize val="0"/>
        </c:dLbls>
        <c:marker val="1"/>
        <c:smooth val="0"/>
        <c:axId val="68200920"/>
        <c:axId val="68201312"/>
      </c:lineChart>
      <c:dateAx>
        <c:axId val="68200920"/>
        <c:scaling>
          <c:orientation val="minMax"/>
          <c:max val="42308"/>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8201312"/>
        <c:crosses val="autoZero"/>
        <c:auto val="1"/>
        <c:lblOffset val="100"/>
        <c:baseTimeUnit val="days"/>
        <c:majorUnit val="1"/>
        <c:majorTimeUnit val="months"/>
        <c:minorUnit val="1"/>
        <c:minorTimeUnit val="months"/>
      </c:dateAx>
      <c:valAx>
        <c:axId val="68201312"/>
        <c:scaling>
          <c:orientation val="minMax"/>
          <c:max val="16"/>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8200920"/>
        <c:crosses val="autoZero"/>
        <c:crossBetween val="between"/>
        <c:majorUnit val="2"/>
      </c:valAx>
    </c:plotArea>
    <c:plotVisOnly val="1"/>
    <c:dispBlanksAs val="gap"/>
    <c:showDLblsOverMax val="0"/>
  </c:chart>
  <c:externalData r:id="rId2">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North Fork Teton upper</a:t>
            </a:r>
          </a:p>
        </c:rich>
      </c:tx>
      <c:overlay val="1"/>
    </c:title>
    <c:autoTitleDeleted val="0"/>
    <c:plotArea>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charts!$B$2:$B$363</c:f>
              <c:numCache>
                <c:formatCode>General</c:formatCode>
                <c:ptCount val="362"/>
                <c:pt idx="0">
                  <c:v>11.856</c:v>
                </c:pt>
                <c:pt idx="1">
                  <c:v>12.606</c:v>
                </c:pt>
                <c:pt idx="2">
                  <c:v>12.413</c:v>
                </c:pt>
                <c:pt idx="3">
                  <c:v>14.768000000000001</c:v>
                </c:pt>
                <c:pt idx="4">
                  <c:v>13.281000000000001</c:v>
                </c:pt>
                <c:pt idx="5">
                  <c:v>14.074</c:v>
                </c:pt>
                <c:pt idx="6">
                  <c:v>13.087999999999999</c:v>
                </c:pt>
                <c:pt idx="7">
                  <c:v>11.297000000000001</c:v>
                </c:pt>
                <c:pt idx="8">
                  <c:v>9.7309999999999999</c:v>
                </c:pt>
                <c:pt idx="9">
                  <c:v>11.443</c:v>
                </c:pt>
                <c:pt idx="10">
                  <c:v>13.353</c:v>
                </c:pt>
                <c:pt idx="11">
                  <c:v>12.92</c:v>
                </c:pt>
                <c:pt idx="12">
                  <c:v>12.63</c:v>
                </c:pt>
                <c:pt idx="13">
                  <c:v>13.738</c:v>
                </c:pt>
                <c:pt idx="14">
                  <c:v>13.545999999999999</c:v>
                </c:pt>
                <c:pt idx="15">
                  <c:v>14.673</c:v>
                </c:pt>
                <c:pt idx="16">
                  <c:v>10.198</c:v>
                </c:pt>
                <c:pt idx="17">
                  <c:v>12.509</c:v>
                </c:pt>
                <c:pt idx="18">
                  <c:v>14.648999999999999</c:v>
                </c:pt>
                <c:pt idx="19">
                  <c:v>13.04</c:v>
                </c:pt>
                <c:pt idx="20">
                  <c:v>13.449</c:v>
                </c:pt>
                <c:pt idx="21">
                  <c:v>13.161</c:v>
                </c:pt>
                <c:pt idx="22">
                  <c:v>13.978</c:v>
                </c:pt>
                <c:pt idx="23">
                  <c:v>12.798999999999999</c:v>
                </c:pt>
                <c:pt idx="24">
                  <c:v>12.05</c:v>
                </c:pt>
                <c:pt idx="25">
                  <c:v>12.558</c:v>
                </c:pt>
                <c:pt idx="26">
                  <c:v>9.4350000000000005</c:v>
                </c:pt>
                <c:pt idx="27">
                  <c:v>8.8659999999999997</c:v>
                </c:pt>
                <c:pt idx="28">
                  <c:v>9.952</c:v>
                </c:pt>
                <c:pt idx="29">
                  <c:v>9.952</c:v>
                </c:pt>
                <c:pt idx="30">
                  <c:v>11.346</c:v>
                </c:pt>
                <c:pt idx="31">
                  <c:v>12.025</c:v>
                </c:pt>
                <c:pt idx="32">
                  <c:v>12.606</c:v>
                </c:pt>
                <c:pt idx="33">
                  <c:v>12.798999999999999</c:v>
                </c:pt>
                <c:pt idx="34">
                  <c:v>11.297000000000001</c:v>
                </c:pt>
                <c:pt idx="35">
                  <c:v>10.858000000000001</c:v>
                </c:pt>
                <c:pt idx="36">
                  <c:v>8.0449999999999999</c:v>
                </c:pt>
                <c:pt idx="37">
                  <c:v>5.1539999999999999</c:v>
                </c:pt>
                <c:pt idx="38">
                  <c:v>4.2460000000000004</c:v>
                </c:pt>
                <c:pt idx="39">
                  <c:v>7.444</c:v>
                </c:pt>
                <c:pt idx="40">
                  <c:v>6.3310000000000004</c:v>
                </c:pt>
                <c:pt idx="41">
                  <c:v>7.8449999999999998</c:v>
                </c:pt>
                <c:pt idx="42">
                  <c:v>9.2620000000000005</c:v>
                </c:pt>
                <c:pt idx="43">
                  <c:v>10.295999999999999</c:v>
                </c:pt>
                <c:pt idx="44">
                  <c:v>10.785</c:v>
                </c:pt>
                <c:pt idx="45">
                  <c:v>11.297000000000001</c:v>
                </c:pt>
                <c:pt idx="46">
                  <c:v>10.638</c:v>
                </c:pt>
                <c:pt idx="47">
                  <c:v>11.005000000000001</c:v>
                </c:pt>
                <c:pt idx="48">
                  <c:v>8.2949999999999999</c:v>
                </c:pt>
                <c:pt idx="49">
                  <c:v>10.858000000000001</c:v>
                </c:pt>
                <c:pt idx="50">
                  <c:v>11.127000000000001</c:v>
                </c:pt>
                <c:pt idx="51">
                  <c:v>10.932</c:v>
                </c:pt>
                <c:pt idx="52">
                  <c:v>11.005000000000001</c:v>
                </c:pt>
                <c:pt idx="53">
                  <c:v>7.9450000000000003</c:v>
                </c:pt>
                <c:pt idx="54">
                  <c:v>6.3819999999999997</c:v>
                </c:pt>
                <c:pt idx="55">
                  <c:v>6.6870000000000003</c:v>
                </c:pt>
                <c:pt idx="56">
                  <c:v>9.5340000000000007</c:v>
                </c:pt>
                <c:pt idx="57">
                  <c:v>7.1159999999999997</c:v>
                </c:pt>
                <c:pt idx="58">
                  <c:v>8.7919999999999998</c:v>
                </c:pt>
                <c:pt idx="59">
                  <c:v>6.6360000000000001</c:v>
                </c:pt>
                <c:pt idx="60">
                  <c:v>9.7560000000000002</c:v>
                </c:pt>
                <c:pt idx="61">
                  <c:v>10.516</c:v>
                </c:pt>
                <c:pt idx="62">
                  <c:v>7.2679999999999998</c:v>
                </c:pt>
                <c:pt idx="63">
                  <c:v>8.4939999999999998</c:v>
                </c:pt>
                <c:pt idx="64">
                  <c:v>8.7919999999999998</c:v>
                </c:pt>
                <c:pt idx="65">
                  <c:v>8.99</c:v>
                </c:pt>
                <c:pt idx="66">
                  <c:v>9.5340000000000007</c:v>
                </c:pt>
                <c:pt idx="67">
                  <c:v>9.952</c:v>
                </c:pt>
                <c:pt idx="68">
                  <c:v>9.9770000000000003</c:v>
                </c:pt>
                <c:pt idx="69">
                  <c:v>6.8639999999999999</c:v>
                </c:pt>
                <c:pt idx="70">
                  <c:v>5.024</c:v>
                </c:pt>
                <c:pt idx="71">
                  <c:v>3.38</c:v>
                </c:pt>
                <c:pt idx="72">
                  <c:v>7.4690000000000003</c:v>
                </c:pt>
                <c:pt idx="73">
                  <c:v>4.4800000000000004</c:v>
                </c:pt>
                <c:pt idx="74">
                  <c:v>5.4619999999999997</c:v>
                </c:pt>
                <c:pt idx="75">
                  <c:v>5.5650000000000004</c:v>
                </c:pt>
                <c:pt idx="76">
                  <c:v>4.4020000000000001</c:v>
                </c:pt>
                <c:pt idx="77">
                  <c:v>3.38</c:v>
                </c:pt>
                <c:pt idx="78">
                  <c:v>0.68700000000000006</c:v>
                </c:pt>
                <c:pt idx="79">
                  <c:v>1.3169999999999999</c:v>
                </c:pt>
                <c:pt idx="80">
                  <c:v>0.52200000000000002</c:v>
                </c:pt>
                <c:pt idx="81">
                  <c:v>0.74199999999999999</c:v>
                </c:pt>
                <c:pt idx="82">
                  <c:v>0.68700000000000006</c:v>
                </c:pt>
                <c:pt idx="83">
                  <c:v>0.79700000000000004</c:v>
                </c:pt>
                <c:pt idx="84">
                  <c:v>0.90700000000000003</c:v>
                </c:pt>
                <c:pt idx="85">
                  <c:v>0.93400000000000005</c:v>
                </c:pt>
                <c:pt idx="86">
                  <c:v>1.0169999999999999</c:v>
                </c:pt>
                <c:pt idx="87">
                  <c:v>1.0169999999999999</c:v>
                </c:pt>
                <c:pt idx="88">
                  <c:v>1.0169999999999999</c:v>
                </c:pt>
                <c:pt idx="89">
                  <c:v>1.044</c:v>
                </c:pt>
                <c:pt idx="90">
                  <c:v>1.044</c:v>
                </c:pt>
                <c:pt idx="91">
                  <c:v>1.0169999999999999</c:v>
                </c:pt>
                <c:pt idx="92">
                  <c:v>1.0169999999999999</c:v>
                </c:pt>
                <c:pt idx="93">
                  <c:v>0.98899999999999999</c:v>
                </c:pt>
                <c:pt idx="94">
                  <c:v>0.98899999999999999</c:v>
                </c:pt>
                <c:pt idx="95">
                  <c:v>0.98899999999999999</c:v>
                </c:pt>
                <c:pt idx="96">
                  <c:v>0.98899999999999999</c:v>
                </c:pt>
                <c:pt idx="97">
                  <c:v>0.98899999999999999</c:v>
                </c:pt>
                <c:pt idx="98">
                  <c:v>0.98899999999999999</c:v>
                </c:pt>
                <c:pt idx="99">
                  <c:v>0.96199999999999997</c:v>
                </c:pt>
                <c:pt idx="100">
                  <c:v>0.96199999999999997</c:v>
                </c:pt>
                <c:pt idx="101">
                  <c:v>0.96199999999999997</c:v>
                </c:pt>
                <c:pt idx="102">
                  <c:v>0.96199999999999997</c:v>
                </c:pt>
                <c:pt idx="103">
                  <c:v>0.96199999999999997</c:v>
                </c:pt>
                <c:pt idx="104">
                  <c:v>0.96199999999999997</c:v>
                </c:pt>
                <c:pt idx="105">
                  <c:v>0.96199999999999997</c:v>
                </c:pt>
                <c:pt idx="106">
                  <c:v>0.96199999999999997</c:v>
                </c:pt>
                <c:pt idx="107">
                  <c:v>0.96199999999999997</c:v>
                </c:pt>
                <c:pt idx="108">
                  <c:v>0.93400000000000005</c:v>
                </c:pt>
                <c:pt idx="109">
                  <c:v>0.90700000000000003</c:v>
                </c:pt>
                <c:pt idx="110">
                  <c:v>0.90700000000000003</c:v>
                </c:pt>
                <c:pt idx="111">
                  <c:v>0.90700000000000003</c:v>
                </c:pt>
                <c:pt idx="112">
                  <c:v>0.90700000000000003</c:v>
                </c:pt>
                <c:pt idx="113">
                  <c:v>0.88</c:v>
                </c:pt>
                <c:pt idx="114">
                  <c:v>0.88</c:v>
                </c:pt>
                <c:pt idx="115">
                  <c:v>0.85199999999999998</c:v>
                </c:pt>
                <c:pt idx="116">
                  <c:v>0.82499999999999996</c:v>
                </c:pt>
                <c:pt idx="117">
                  <c:v>0.82499999999999996</c:v>
                </c:pt>
                <c:pt idx="118">
                  <c:v>0.79700000000000004</c:v>
                </c:pt>
                <c:pt idx="119">
                  <c:v>0.79700000000000004</c:v>
                </c:pt>
                <c:pt idx="120">
                  <c:v>0.79700000000000004</c:v>
                </c:pt>
                <c:pt idx="121">
                  <c:v>0.79700000000000004</c:v>
                </c:pt>
                <c:pt idx="122">
                  <c:v>0.77</c:v>
                </c:pt>
                <c:pt idx="123">
                  <c:v>0.77</c:v>
                </c:pt>
                <c:pt idx="124">
                  <c:v>0.77</c:v>
                </c:pt>
                <c:pt idx="125">
                  <c:v>0.77</c:v>
                </c:pt>
                <c:pt idx="126">
                  <c:v>0.77</c:v>
                </c:pt>
                <c:pt idx="127">
                  <c:v>0.74199999999999999</c:v>
                </c:pt>
                <c:pt idx="128">
                  <c:v>0.74199999999999999</c:v>
                </c:pt>
                <c:pt idx="129">
                  <c:v>0.74199999999999999</c:v>
                </c:pt>
                <c:pt idx="130">
                  <c:v>0.74199999999999999</c:v>
                </c:pt>
                <c:pt idx="131">
                  <c:v>0.74199999999999999</c:v>
                </c:pt>
                <c:pt idx="132">
                  <c:v>0.74199999999999999</c:v>
                </c:pt>
                <c:pt idx="133">
                  <c:v>0.74199999999999999</c:v>
                </c:pt>
                <c:pt idx="134">
                  <c:v>0.74199999999999999</c:v>
                </c:pt>
                <c:pt idx="135">
                  <c:v>0.71499999999999997</c:v>
                </c:pt>
                <c:pt idx="136">
                  <c:v>0.71499999999999997</c:v>
                </c:pt>
                <c:pt idx="137">
                  <c:v>0.71499999999999997</c:v>
                </c:pt>
                <c:pt idx="138">
                  <c:v>0.71499999999999997</c:v>
                </c:pt>
                <c:pt idx="139">
                  <c:v>0.71499999999999997</c:v>
                </c:pt>
                <c:pt idx="140">
                  <c:v>0.68700000000000006</c:v>
                </c:pt>
                <c:pt idx="141">
                  <c:v>0.68700000000000006</c:v>
                </c:pt>
                <c:pt idx="142">
                  <c:v>0.68700000000000006</c:v>
                </c:pt>
                <c:pt idx="143">
                  <c:v>0.68700000000000006</c:v>
                </c:pt>
                <c:pt idx="144">
                  <c:v>0.68700000000000006</c:v>
                </c:pt>
                <c:pt idx="145">
                  <c:v>0.68700000000000006</c:v>
                </c:pt>
                <c:pt idx="146">
                  <c:v>0.68700000000000006</c:v>
                </c:pt>
                <c:pt idx="147">
                  <c:v>0.66</c:v>
                </c:pt>
                <c:pt idx="148">
                  <c:v>0.66</c:v>
                </c:pt>
                <c:pt idx="149">
                  <c:v>0.66</c:v>
                </c:pt>
                <c:pt idx="150">
                  <c:v>0.66</c:v>
                </c:pt>
                <c:pt idx="151">
                  <c:v>0.63200000000000001</c:v>
                </c:pt>
                <c:pt idx="152">
                  <c:v>0.63200000000000001</c:v>
                </c:pt>
                <c:pt idx="153">
                  <c:v>0.63200000000000001</c:v>
                </c:pt>
                <c:pt idx="154">
                  <c:v>0.63200000000000001</c:v>
                </c:pt>
                <c:pt idx="155">
                  <c:v>0.63200000000000001</c:v>
                </c:pt>
                <c:pt idx="156">
                  <c:v>0.60499999999999998</c:v>
                </c:pt>
                <c:pt idx="157">
                  <c:v>0.60499999999999998</c:v>
                </c:pt>
                <c:pt idx="158">
                  <c:v>0.60499999999999998</c:v>
                </c:pt>
                <c:pt idx="159">
                  <c:v>0.57699999999999996</c:v>
                </c:pt>
                <c:pt idx="160">
                  <c:v>0.57699999999999996</c:v>
                </c:pt>
                <c:pt idx="161">
                  <c:v>0.57699999999999996</c:v>
                </c:pt>
                <c:pt idx="162">
                  <c:v>0.57699999999999996</c:v>
                </c:pt>
                <c:pt idx="163">
                  <c:v>0.55000000000000004</c:v>
                </c:pt>
                <c:pt idx="164">
                  <c:v>0.55000000000000004</c:v>
                </c:pt>
                <c:pt idx="165">
                  <c:v>0.55000000000000004</c:v>
                </c:pt>
                <c:pt idx="166">
                  <c:v>0.55000000000000004</c:v>
                </c:pt>
                <c:pt idx="167">
                  <c:v>0.52200000000000002</c:v>
                </c:pt>
                <c:pt idx="168">
                  <c:v>0.52200000000000002</c:v>
                </c:pt>
                <c:pt idx="169">
                  <c:v>0.495</c:v>
                </c:pt>
                <c:pt idx="170">
                  <c:v>0.495</c:v>
                </c:pt>
                <c:pt idx="171">
                  <c:v>0.46700000000000003</c:v>
                </c:pt>
                <c:pt idx="172">
                  <c:v>0.46700000000000003</c:v>
                </c:pt>
                <c:pt idx="173">
                  <c:v>0.46700000000000003</c:v>
                </c:pt>
                <c:pt idx="174">
                  <c:v>0.439</c:v>
                </c:pt>
                <c:pt idx="175">
                  <c:v>0.439</c:v>
                </c:pt>
                <c:pt idx="176">
                  <c:v>0.439</c:v>
                </c:pt>
                <c:pt idx="177">
                  <c:v>0.41199999999999998</c:v>
                </c:pt>
                <c:pt idx="178">
                  <c:v>0.38400000000000001</c:v>
                </c:pt>
                <c:pt idx="179">
                  <c:v>0.35599999999999998</c:v>
                </c:pt>
                <c:pt idx="180">
                  <c:v>0.35599999999999998</c:v>
                </c:pt>
                <c:pt idx="181">
                  <c:v>0.35599999999999998</c:v>
                </c:pt>
                <c:pt idx="182">
                  <c:v>0.32900000000000001</c:v>
                </c:pt>
                <c:pt idx="183">
                  <c:v>0.32900000000000001</c:v>
                </c:pt>
                <c:pt idx="184">
                  <c:v>0.30099999999999999</c:v>
                </c:pt>
                <c:pt idx="185">
                  <c:v>0.30099999999999999</c:v>
                </c:pt>
                <c:pt idx="186">
                  <c:v>0.27300000000000002</c:v>
                </c:pt>
                <c:pt idx="187">
                  <c:v>0.246</c:v>
                </c:pt>
                <c:pt idx="188">
                  <c:v>0.246</c:v>
                </c:pt>
                <c:pt idx="189">
                  <c:v>0.246</c:v>
                </c:pt>
                <c:pt idx="190">
                  <c:v>0.27300000000000002</c:v>
                </c:pt>
                <c:pt idx="191">
                  <c:v>0.27300000000000002</c:v>
                </c:pt>
                <c:pt idx="192">
                  <c:v>0.27300000000000002</c:v>
                </c:pt>
                <c:pt idx="193">
                  <c:v>0.27300000000000002</c:v>
                </c:pt>
                <c:pt idx="194">
                  <c:v>0.27300000000000002</c:v>
                </c:pt>
                <c:pt idx="195">
                  <c:v>0.27300000000000002</c:v>
                </c:pt>
                <c:pt idx="196">
                  <c:v>0.27300000000000002</c:v>
                </c:pt>
                <c:pt idx="197">
                  <c:v>0.27300000000000002</c:v>
                </c:pt>
                <c:pt idx="198">
                  <c:v>0.246</c:v>
                </c:pt>
                <c:pt idx="199">
                  <c:v>0.246</c:v>
                </c:pt>
                <c:pt idx="200">
                  <c:v>0.246</c:v>
                </c:pt>
                <c:pt idx="201">
                  <c:v>0.246</c:v>
                </c:pt>
                <c:pt idx="202">
                  <c:v>0.246</c:v>
                </c:pt>
                <c:pt idx="203">
                  <c:v>0.218</c:v>
                </c:pt>
                <c:pt idx="204">
                  <c:v>0.16300000000000001</c:v>
                </c:pt>
                <c:pt idx="205">
                  <c:v>0.13500000000000001</c:v>
                </c:pt>
                <c:pt idx="206">
                  <c:v>0.107</c:v>
                </c:pt>
                <c:pt idx="207">
                  <c:v>7.9000000000000001E-2</c:v>
                </c:pt>
                <c:pt idx="208">
                  <c:v>7.9000000000000001E-2</c:v>
                </c:pt>
                <c:pt idx="209">
                  <c:v>7.9000000000000001E-2</c:v>
                </c:pt>
                <c:pt idx="210">
                  <c:v>7.9000000000000001E-2</c:v>
                </c:pt>
                <c:pt idx="211">
                  <c:v>7.9000000000000001E-2</c:v>
                </c:pt>
                <c:pt idx="212">
                  <c:v>7.9000000000000001E-2</c:v>
                </c:pt>
                <c:pt idx="213">
                  <c:v>7.9000000000000001E-2</c:v>
                </c:pt>
                <c:pt idx="214">
                  <c:v>0.107</c:v>
                </c:pt>
                <c:pt idx="215">
                  <c:v>0.107</c:v>
                </c:pt>
                <c:pt idx="216">
                  <c:v>7.9000000000000001E-2</c:v>
                </c:pt>
                <c:pt idx="217">
                  <c:v>0.107</c:v>
                </c:pt>
                <c:pt idx="218">
                  <c:v>0.107</c:v>
                </c:pt>
                <c:pt idx="219">
                  <c:v>0.107</c:v>
                </c:pt>
                <c:pt idx="220">
                  <c:v>0.107</c:v>
                </c:pt>
                <c:pt idx="221">
                  <c:v>0.107</c:v>
                </c:pt>
                <c:pt idx="222">
                  <c:v>0.107</c:v>
                </c:pt>
                <c:pt idx="223">
                  <c:v>0.107</c:v>
                </c:pt>
                <c:pt idx="224">
                  <c:v>0.107</c:v>
                </c:pt>
                <c:pt idx="225">
                  <c:v>0.107</c:v>
                </c:pt>
                <c:pt idx="226">
                  <c:v>0.107</c:v>
                </c:pt>
                <c:pt idx="227">
                  <c:v>0.107</c:v>
                </c:pt>
                <c:pt idx="228">
                  <c:v>0.107</c:v>
                </c:pt>
                <c:pt idx="229">
                  <c:v>0.107</c:v>
                </c:pt>
                <c:pt idx="230">
                  <c:v>0.107</c:v>
                </c:pt>
                <c:pt idx="231">
                  <c:v>0.107</c:v>
                </c:pt>
                <c:pt idx="232">
                  <c:v>0.107</c:v>
                </c:pt>
                <c:pt idx="233">
                  <c:v>0.107</c:v>
                </c:pt>
                <c:pt idx="234">
                  <c:v>0.107</c:v>
                </c:pt>
                <c:pt idx="235">
                  <c:v>0.107</c:v>
                </c:pt>
                <c:pt idx="236">
                  <c:v>0.107</c:v>
                </c:pt>
                <c:pt idx="237">
                  <c:v>0.107</c:v>
                </c:pt>
                <c:pt idx="238">
                  <c:v>0.107</c:v>
                </c:pt>
                <c:pt idx="239">
                  <c:v>0.107</c:v>
                </c:pt>
                <c:pt idx="240">
                  <c:v>0.107</c:v>
                </c:pt>
                <c:pt idx="241">
                  <c:v>0.107</c:v>
                </c:pt>
                <c:pt idx="242">
                  <c:v>0.107</c:v>
                </c:pt>
                <c:pt idx="243">
                  <c:v>7.9000000000000001E-2</c:v>
                </c:pt>
                <c:pt idx="244">
                  <c:v>7.9000000000000001E-2</c:v>
                </c:pt>
                <c:pt idx="245">
                  <c:v>0.107</c:v>
                </c:pt>
                <c:pt idx="246">
                  <c:v>0.13500000000000001</c:v>
                </c:pt>
                <c:pt idx="247">
                  <c:v>0.107</c:v>
                </c:pt>
                <c:pt idx="248">
                  <c:v>0.13500000000000001</c:v>
                </c:pt>
                <c:pt idx="249">
                  <c:v>0.16300000000000001</c:v>
                </c:pt>
                <c:pt idx="250">
                  <c:v>0.19</c:v>
                </c:pt>
                <c:pt idx="251">
                  <c:v>0.218</c:v>
                </c:pt>
                <c:pt idx="252">
                  <c:v>0.218</c:v>
                </c:pt>
                <c:pt idx="253">
                  <c:v>0.218</c:v>
                </c:pt>
                <c:pt idx="254">
                  <c:v>0.218</c:v>
                </c:pt>
                <c:pt idx="255">
                  <c:v>2.4E-2</c:v>
                </c:pt>
                <c:pt idx="256">
                  <c:v>0.19</c:v>
                </c:pt>
                <c:pt idx="257">
                  <c:v>0.52200000000000002</c:v>
                </c:pt>
                <c:pt idx="258">
                  <c:v>0.55000000000000004</c:v>
                </c:pt>
                <c:pt idx="259">
                  <c:v>0.52200000000000002</c:v>
                </c:pt>
                <c:pt idx="260">
                  <c:v>0.46700000000000003</c:v>
                </c:pt>
                <c:pt idx="261">
                  <c:v>0.41199999999999998</c:v>
                </c:pt>
                <c:pt idx="262">
                  <c:v>0.35599999999999998</c:v>
                </c:pt>
                <c:pt idx="263">
                  <c:v>0.30099999999999999</c:v>
                </c:pt>
                <c:pt idx="264">
                  <c:v>0.27300000000000002</c:v>
                </c:pt>
                <c:pt idx="265">
                  <c:v>0.246</c:v>
                </c:pt>
                <c:pt idx="266">
                  <c:v>0.246</c:v>
                </c:pt>
                <c:pt idx="267">
                  <c:v>0.27300000000000002</c:v>
                </c:pt>
                <c:pt idx="268">
                  <c:v>0.52200000000000002</c:v>
                </c:pt>
                <c:pt idx="269">
                  <c:v>0.79700000000000004</c:v>
                </c:pt>
                <c:pt idx="270">
                  <c:v>0.88</c:v>
                </c:pt>
                <c:pt idx="271">
                  <c:v>0.96199999999999997</c:v>
                </c:pt>
                <c:pt idx="272">
                  <c:v>0.90700000000000003</c:v>
                </c:pt>
                <c:pt idx="273">
                  <c:v>1.044</c:v>
                </c:pt>
                <c:pt idx="274">
                  <c:v>1.071</c:v>
                </c:pt>
                <c:pt idx="275">
                  <c:v>0.82499999999999996</c:v>
                </c:pt>
                <c:pt idx="276">
                  <c:v>0.63200000000000001</c:v>
                </c:pt>
                <c:pt idx="277">
                  <c:v>0.77</c:v>
                </c:pt>
                <c:pt idx="278">
                  <c:v>1.0169999999999999</c:v>
                </c:pt>
                <c:pt idx="279">
                  <c:v>1.071</c:v>
                </c:pt>
                <c:pt idx="280">
                  <c:v>0.96199999999999997</c:v>
                </c:pt>
                <c:pt idx="281">
                  <c:v>0.79700000000000004</c:v>
                </c:pt>
                <c:pt idx="282">
                  <c:v>1.071</c:v>
                </c:pt>
                <c:pt idx="283">
                  <c:v>1.044</c:v>
                </c:pt>
                <c:pt idx="284">
                  <c:v>1.099</c:v>
                </c:pt>
                <c:pt idx="285">
                  <c:v>1.18</c:v>
                </c:pt>
                <c:pt idx="286">
                  <c:v>1.099</c:v>
                </c:pt>
                <c:pt idx="287">
                  <c:v>0.85199999999999998</c:v>
                </c:pt>
                <c:pt idx="288">
                  <c:v>0.68700000000000006</c:v>
                </c:pt>
                <c:pt idx="289">
                  <c:v>0.63200000000000001</c:v>
                </c:pt>
                <c:pt idx="290">
                  <c:v>0.63200000000000001</c:v>
                </c:pt>
                <c:pt idx="291">
                  <c:v>0.68700000000000006</c:v>
                </c:pt>
                <c:pt idx="292">
                  <c:v>0.74199999999999999</c:v>
                </c:pt>
                <c:pt idx="293">
                  <c:v>0.88</c:v>
                </c:pt>
                <c:pt idx="294">
                  <c:v>0.98899999999999999</c:v>
                </c:pt>
                <c:pt idx="295">
                  <c:v>1.0169999999999999</c:v>
                </c:pt>
                <c:pt idx="296">
                  <c:v>1.1259999999999999</c:v>
                </c:pt>
                <c:pt idx="297">
                  <c:v>1.18</c:v>
                </c:pt>
                <c:pt idx="298">
                  <c:v>1.262</c:v>
                </c:pt>
                <c:pt idx="299">
                  <c:v>1.2889999999999999</c:v>
                </c:pt>
                <c:pt idx="300">
                  <c:v>1.3440000000000001</c:v>
                </c:pt>
                <c:pt idx="301">
                  <c:v>1.3979999999999999</c:v>
                </c:pt>
                <c:pt idx="302">
                  <c:v>1.4530000000000001</c:v>
                </c:pt>
                <c:pt idx="303">
                  <c:v>1.5069999999999999</c:v>
                </c:pt>
                <c:pt idx="304">
                  <c:v>1.48</c:v>
                </c:pt>
                <c:pt idx="305">
                  <c:v>1.5880000000000001</c:v>
                </c:pt>
                <c:pt idx="306">
                  <c:v>1.5609999999999999</c:v>
                </c:pt>
                <c:pt idx="307">
                  <c:v>1.5069999999999999</c:v>
                </c:pt>
                <c:pt idx="308">
                  <c:v>1.425</c:v>
                </c:pt>
                <c:pt idx="309">
                  <c:v>1.3979999999999999</c:v>
                </c:pt>
                <c:pt idx="310">
                  <c:v>1.4530000000000001</c:v>
                </c:pt>
                <c:pt idx="311">
                  <c:v>1.5069999999999999</c:v>
                </c:pt>
                <c:pt idx="312">
                  <c:v>1.534</c:v>
                </c:pt>
                <c:pt idx="313">
                  <c:v>1.615</c:v>
                </c:pt>
                <c:pt idx="314">
                  <c:v>1.643</c:v>
                </c:pt>
                <c:pt idx="315">
                  <c:v>1.67</c:v>
                </c:pt>
                <c:pt idx="316">
                  <c:v>1.615</c:v>
                </c:pt>
                <c:pt idx="317">
                  <c:v>1.778</c:v>
                </c:pt>
                <c:pt idx="318">
                  <c:v>1.8049999999999999</c:v>
                </c:pt>
                <c:pt idx="319">
                  <c:v>1.8320000000000001</c:v>
                </c:pt>
                <c:pt idx="320">
                  <c:v>1.724</c:v>
                </c:pt>
                <c:pt idx="321">
                  <c:v>1.7509999999999999</c:v>
                </c:pt>
                <c:pt idx="322">
                  <c:v>1.8859999999999999</c:v>
                </c:pt>
                <c:pt idx="323">
                  <c:v>2.0209999999999999</c:v>
                </c:pt>
                <c:pt idx="324">
                  <c:v>2.2090000000000001</c:v>
                </c:pt>
                <c:pt idx="325">
                  <c:v>2.2090000000000001</c:v>
                </c:pt>
                <c:pt idx="326">
                  <c:v>2.5569999999999999</c:v>
                </c:pt>
                <c:pt idx="327">
                  <c:v>2.7440000000000002</c:v>
                </c:pt>
                <c:pt idx="328">
                  <c:v>3.089</c:v>
                </c:pt>
                <c:pt idx="329">
                  <c:v>3.2210000000000001</c:v>
                </c:pt>
                <c:pt idx="330">
                  <c:v>3.7490000000000001</c:v>
                </c:pt>
                <c:pt idx="331">
                  <c:v>3.9580000000000002</c:v>
                </c:pt>
                <c:pt idx="332">
                  <c:v>4.8179999999999996</c:v>
                </c:pt>
                <c:pt idx="333">
                  <c:v>5.2569999999999997</c:v>
                </c:pt>
                <c:pt idx="334">
                  <c:v>5.3339999999999996</c:v>
                </c:pt>
                <c:pt idx="335">
                  <c:v>3.6960000000000002</c:v>
                </c:pt>
                <c:pt idx="336">
                  <c:v>2.7440000000000002</c:v>
                </c:pt>
                <c:pt idx="337">
                  <c:v>6.7119999999999997</c:v>
                </c:pt>
                <c:pt idx="338">
                  <c:v>6.585</c:v>
                </c:pt>
                <c:pt idx="339">
                  <c:v>7.2169999999999996</c:v>
                </c:pt>
                <c:pt idx="340">
                  <c:v>7.7450000000000001</c:v>
                </c:pt>
                <c:pt idx="341">
                  <c:v>7.242</c:v>
                </c:pt>
                <c:pt idx="342">
                  <c:v>8.8409999999999993</c:v>
                </c:pt>
                <c:pt idx="343">
                  <c:v>8.7919999999999998</c:v>
                </c:pt>
                <c:pt idx="344">
                  <c:v>9.1630000000000003</c:v>
                </c:pt>
                <c:pt idx="345">
                  <c:v>9.2620000000000005</c:v>
                </c:pt>
                <c:pt idx="346">
                  <c:v>10.541</c:v>
                </c:pt>
                <c:pt idx="347">
                  <c:v>10.541</c:v>
                </c:pt>
                <c:pt idx="348">
                  <c:v>11.297000000000001</c:v>
                </c:pt>
                <c:pt idx="349">
                  <c:v>12.098000000000001</c:v>
                </c:pt>
                <c:pt idx="350">
                  <c:v>12.896000000000001</c:v>
                </c:pt>
                <c:pt idx="351">
                  <c:v>13.473000000000001</c:v>
                </c:pt>
                <c:pt idx="352">
                  <c:v>14.194000000000001</c:v>
                </c:pt>
                <c:pt idx="353">
                  <c:v>14.577</c:v>
                </c:pt>
                <c:pt idx="354">
                  <c:v>14.577</c:v>
                </c:pt>
                <c:pt idx="355">
                  <c:v>14.721</c:v>
                </c:pt>
                <c:pt idx="356">
                  <c:v>15.007999999999999</c:v>
                </c:pt>
                <c:pt idx="357">
                  <c:v>15.199</c:v>
                </c:pt>
                <c:pt idx="358">
                  <c:v>15.247</c:v>
                </c:pt>
                <c:pt idx="359">
                  <c:v>14.912000000000001</c:v>
                </c:pt>
                <c:pt idx="360">
                  <c:v>15.843</c:v>
                </c:pt>
                <c:pt idx="361">
                  <c:v>15.557</c:v>
                </c:pt>
              </c:numCache>
            </c:numRef>
          </c:val>
        </c:ser>
        <c:ser>
          <c:idx val="2"/>
          <c:order val="2"/>
          <c:tx>
            <c:strRef>
              <c:f>charts!$D$1</c:f>
              <c:strCache>
                <c:ptCount val="1"/>
                <c:pt idx="0">
                  <c:v>Min Temp, °C</c:v>
                </c:pt>
              </c:strCache>
            </c:strRef>
          </c:tx>
          <c:spPr>
            <a:solidFill>
              <a:schemeClr val="bg1"/>
            </a:solidFill>
            <a:ln>
              <a:noFill/>
            </a:ln>
          </c:spP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charts!$D$2:$D$363</c:f>
              <c:numCache>
                <c:formatCode>General</c:formatCode>
                <c:ptCount val="362"/>
                <c:pt idx="0">
                  <c:v>7.1420000000000003</c:v>
                </c:pt>
                <c:pt idx="1">
                  <c:v>6.1280000000000001</c:v>
                </c:pt>
                <c:pt idx="2">
                  <c:v>7.2679999999999998</c:v>
                </c:pt>
                <c:pt idx="3">
                  <c:v>7.0149999999999997</c:v>
                </c:pt>
                <c:pt idx="4">
                  <c:v>7.92</c:v>
                </c:pt>
                <c:pt idx="5">
                  <c:v>7.5940000000000003</c:v>
                </c:pt>
                <c:pt idx="6">
                  <c:v>6.2809999999999997</c:v>
                </c:pt>
                <c:pt idx="7">
                  <c:v>5.7190000000000003</c:v>
                </c:pt>
                <c:pt idx="8">
                  <c:v>5.1020000000000003</c:v>
                </c:pt>
                <c:pt idx="9">
                  <c:v>5.05</c:v>
                </c:pt>
                <c:pt idx="10">
                  <c:v>5.5140000000000002</c:v>
                </c:pt>
                <c:pt idx="11">
                  <c:v>5.77</c:v>
                </c:pt>
                <c:pt idx="12">
                  <c:v>5.2569999999999997</c:v>
                </c:pt>
                <c:pt idx="13">
                  <c:v>4.6619999999999999</c:v>
                </c:pt>
                <c:pt idx="14">
                  <c:v>5.9749999999999996</c:v>
                </c:pt>
                <c:pt idx="15">
                  <c:v>7.1159999999999997</c:v>
                </c:pt>
                <c:pt idx="16">
                  <c:v>7.6449999999999996</c:v>
                </c:pt>
                <c:pt idx="17">
                  <c:v>6.0510000000000002</c:v>
                </c:pt>
                <c:pt idx="18">
                  <c:v>5.9749999999999996</c:v>
                </c:pt>
                <c:pt idx="19">
                  <c:v>7.9450000000000003</c:v>
                </c:pt>
                <c:pt idx="20">
                  <c:v>8.3190000000000008</c:v>
                </c:pt>
                <c:pt idx="21">
                  <c:v>5.6159999999999997</c:v>
                </c:pt>
                <c:pt idx="22">
                  <c:v>6.6109999999999998</c:v>
                </c:pt>
                <c:pt idx="23">
                  <c:v>7.9950000000000001</c:v>
                </c:pt>
                <c:pt idx="24">
                  <c:v>8.1950000000000003</c:v>
                </c:pt>
                <c:pt idx="25">
                  <c:v>7.1920000000000002</c:v>
                </c:pt>
                <c:pt idx="26">
                  <c:v>4.6360000000000001</c:v>
                </c:pt>
                <c:pt idx="27">
                  <c:v>2.423</c:v>
                </c:pt>
                <c:pt idx="28">
                  <c:v>3.2480000000000002</c:v>
                </c:pt>
                <c:pt idx="29">
                  <c:v>3.5640000000000001</c:v>
                </c:pt>
                <c:pt idx="30">
                  <c:v>4.3499999999999996</c:v>
                </c:pt>
                <c:pt idx="31">
                  <c:v>5.6159999999999997</c:v>
                </c:pt>
                <c:pt idx="32">
                  <c:v>6.3310000000000004</c:v>
                </c:pt>
                <c:pt idx="33">
                  <c:v>6.8890000000000002</c:v>
                </c:pt>
                <c:pt idx="34">
                  <c:v>7.343</c:v>
                </c:pt>
                <c:pt idx="35">
                  <c:v>6.94</c:v>
                </c:pt>
                <c:pt idx="36">
                  <c:v>5.36</c:v>
                </c:pt>
                <c:pt idx="37">
                  <c:v>3.1949999999999998</c:v>
                </c:pt>
                <c:pt idx="38">
                  <c:v>2.423</c:v>
                </c:pt>
                <c:pt idx="39">
                  <c:v>2.3959999999999999</c:v>
                </c:pt>
                <c:pt idx="40">
                  <c:v>2.4500000000000002</c:v>
                </c:pt>
                <c:pt idx="41">
                  <c:v>2.69</c:v>
                </c:pt>
                <c:pt idx="42">
                  <c:v>3.4590000000000001</c:v>
                </c:pt>
                <c:pt idx="43">
                  <c:v>4.1680000000000001</c:v>
                </c:pt>
                <c:pt idx="44">
                  <c:v>4.4800000000000004</c:v>
                </c:pt>
                <c:pt idx="45">
                  <c:v>4.74</c:v>
                </c:pt>
                <c:pt idx="46">
                  <c:v>5.5389999999999997</c:v>
                </c:pt>
                <c:pt idx="47">
                  <c:v>6.2549999999999999</c:v>
                </c:pt>
                <c:pt idx="48">
                  <c:v>6.23</c:v>
                </c:pt>
                <c:pt idx="49">
                  <c:v>4.532</c:v>
                </c:pt>
                <c:pt idx="50">
                  <c:v>4.5060000000000002</c:v>
                </c:pt>
                <c:pt idx="51">
                  <c:v>4.7919999999999998</c:v>
                </c:pt>
                <c:pt idx="52">
                  <c:v>6.4580000000000002</c:v>
                </c:pt>
                <c:pt idx="53">
                  <c:v>5.7190000000000003</c:v>
                </c:pt>
                <c:pt idx="54">
                  <c:v>4.4539999999999997</c:v>
                </c:pt>
                <c:pt idx="55">
                  <c:v>3.8540000000000001</c:v>
                </c:pt>
                <c:pt idx="56">
                  <c:v>3.327</c:v>
                </c:pt>
                <c:pt idx="57">
                  <c:v>4.3239999999999998</c:v>
                </c:pt>
                <c:pt idx="58">
                  <c:v>3.4849999999999999</c:v>
                </c:pt>
                <c:pt idx="59">
                  <c:v>4.74</c:v>
                </c:pt>
                <c:pt idx="60">
                  <c:v>3.5379999999999998</c:v>
                </c:pt>
                <c:pt idx="61">
                  <c:v>4.194</c:v>
                </c:pt>
                <c:pt idx="62">
                  <c:v>3.4329999999999998</c:v>
                </c:pt>
                <c:pt idx="63">
                  <c:v>2.0209999999999999</c:v>
                </c:pt>
                <c:pt idx="64">
                  <c:v>2.93</c:v>
                </c:pt>
                <c:pt idx="65">
                  <c:v>3.274</c:v>
                </c:pt>
                <c:pt idx="66">
                  <c:v>3.2210000000000001</c:v>
                </c:pt>
                <c:pt idx="67">
                  <c:v>3.617</c:v>
                </c:pt>
                <c:pt idx="68">
                  <c:v>4.141</c:v>
                </c:pt>
                <c:pt idx="69">
                  <c:v>4.9989999999999997</c:v>
                </c:pt>
                <c:pt idx="70">
                  <c:v>2.7440000000000002</c:v>
                </c:pt>
                <c:pt idx="71">
                  <c:v>1.778</c:v>
                </c:pt>
                <c:pt idx="72">
                  <c:v>0.88</c:v>
                </c:pt>
                <c:pt idx="73">
                  <c:v>2.1280000000000001</c:v>
                </c:pt>
                <c:pt idx="74">
                  <c:v>1.208</c:v>
                </c:pt>
                <c:pt idx="75">
                  <c:v>0.77</c:v>
                </c:pt>
                <c:pt idx="76">
                  <c:v>1.4530000000000001</c:v>
                </c:pt>
                <c:pt idx="77">
                  <c:v>0.74199999999999999</c:v>
                </c:pt>
                <c:pt idx="78">
                  <c:v>7.9000000000000001E-2</c:v>
                </c:pt>
                <c:pt idx="79">
                  <c:v>2.4E-2</c:v>
                </c:pt>
                <c:pt idx="80">
                  <c:v>0.218</c:v>
                </c:pt>
                <c:pt idx="81">
                  <c:v>0.246</c:v>
                </c:pt>
                <c:pt idx="82">
                  <c:v>0.13500000000000001</c:v>
                </c:pt>
                <c:pt idx="83">
                  <c:v>0.71499999999999997</c:v>
                </c:pt>
                <c:pt idx="84">
                  <c:v>0.79700000000000004</c:v>
                </c:pt>
                <c:pt idx="85">
                  <c:v>0.90700000000000003</c:v>
                </c:pt>
                <c:pt idx="86">
                  <c:v>0.93400000000000005</c:v>
                </c:pt>
                <c:pt idx="87">
                  <c:v>0.98899999999999999</c:v>
                </c:pt>
                <c:pt idx="88">
                  <c:v>0.98899999999999999</c:v>
                </c:pt>
                <c:pt idx="89">
                  <c:v>1.0169999999999999</c:v>
                </c:pt>
                <c:pt idx="90">
                  <c:v>1.0169999999999999</c:v>
                </c:pt>
                <c:pt idx="91">
                  <c:v>0.98899999999999999</c:v>
                </c:pt>
                <c:pt idx="92">
                  <c:v>0.98899999999999999</c:v>
                </c:pt>
                <c:pt idx="93">
                  <c:v>0.98899999999999999</c:v>
                </c:pt>
                <c:pt idx="94">
                  <c:v>0.96199999999999997</c:v>
                </c:pt>
                <c:pt idx="95">
                  <c:v>0.96199999999999997</c:v>
                </c:pt>
                <c:pt idx="96">
                  <c:v>0.98899999999999999</c:v>
                </c:pt>
                <c:pt idx="97">
                  <c:v>0.96199999999999997</c:v>
                </c:pt>
                <c:pt idx="98">
                  <c:v>0.96199999999999997</c:v>
                </c:pt>
                <c:pt idx="99">
                  <c:v>0.96199999999999997</c:v>
                </c:pt>
                <c:pt idx="100">
                  <c:v>0.90700000000000003</c:v>
                </c:pt>
                <c:pt idx="101">
                  <c:v>0.96199999999999997</c:v>
                </c:pt>
                <c:pt idx="102">
                  <c:v>0.93400000000000005</c:v>
                </c:pt>
                <c:pt idx="103">
                  <c:v>0.96199999999999997</c:v>
                </c:pt>
                <c:pt idx="104">
                  <c:v>0.96199999999999997</c:v>
                </c:pt>
                <c:pt idx="105">
                  <c:v>0.96199999999999997</c:v>
                </c:pt>
                <c:pt idx="106">
                  <c:v>0.96199999999999997</c:v>
                </c:pt>
                <c:pt idx="107">
                  <c:v>0.93400000000000005</c:v>
                </c:pt>
                <c:pt idx="108">
                  <c:v>0.90700000000000003</c:v>
                </c:pt>
                <c:pt idx="109">
                  <c:v>0.90700000000000003</c:v>
                </c:pt>
                <c:pt idx="110">
                  <c:v>0.90700000000000003</c:v>
                </c:pt>
                <c:pt idx="111">
                  <c:v>0.90700000000000003</c:v>
                </c:pt>
                <c:pt idx="112">
                  <c:v>0.88</c:v>
                </c:pt>
                <c:pt idx="113">
                  <c:v>0.88</c:v>
                </c:pt>
                <c:pt idx="114">
                  <c:v>0.85199999999999998</c:v>
                </c:pt>
                <c:pt idx="115">
                  <c:v>0.85199999999999998</c:v>
                </c:pt>
                <c:pt idx="116">
                  <c:v>0.82499999999999996</c:v>
                </c:pt>
                <c:pt idx="117">
                  <c:v>0.79700000000000004</c:v>
                </c:pt>
                <c:pt idx="118">
                  <c:v>0.79700000000000004</c:v>
                </c:pt>
                <c:pt idx="119">
                  <c:v>0.79700000000000004</c:v>
                </c:pt>
                <c:pt idx="120">
                  <c:v>0.77</c:v>
                </c:pt>
                <c:pt idx="121">
                  <c:v>0.77</c:v>
                </c:pt>
                <c:pt idx="122">
                  <c:v>0.77</c:v>
                </c:pt>
                <c:pt idx="123">
                  <c:v>0.74199999999999999</c:v>
                </c:pt>
                <c:pt idx="124">
                  <c:v>0.74199999999999999</c:v>
                </c:pt>
                <c:pt idx="125">
                  <c:v>0.74199999999999999</c:v>
                </c:pt>
                <c:pt idx="126">
                  <c:v>0.74199999999999999</c:v>
                </c:pt>
                <c:pt idx="127">
                  <c:v>0.74199999999999999</c:v>
                </c:pt>
                <c:pt idx="128">
                  <c:v>0.74199999999999999</c:v>
                </c:pt>
                <c:pt idx="129">
                  <c:v>0.74199999999999999</c:v>
                </c:pt>
                <c:pt idx="130">
                  <c:v>0.74199999999999999</c:v>
                </c:pt>
                <c:pt idx="131">
                  <c:v>0.74199999999999999</c:v>
                </c:pt>
                <c:pt idx="132">
                  <c:v>0.74199999999999999</c:v>
                </c:pt>
                <c:pt idx="133">
                  <c:v>0.74199999999999999</c:v>
                </c:pt>
                <c:pt idx="134">
                  <c:v>0.71499999999999997</c:v>
                </c:pt>
                <c:pt idx="135">
                  <c:v>0.71499999999999997</c:v>
                </c:pt>
                <c:pt idx="136">
                  <c:v>0.71499999999999997</c:v>
                </c:pt>
                <c:pt idx="137">
                  <c:v>0.68700000000000006</c:v>
                </c:pt>
                <c:pt idx="138">
                  <c:v>0.68700000000000006</c:v>
                </c:pt>
                <c:pt idx="139">
                  <c:v>0.68700000000000006</c:v>
                </c:pt>
                <c:pt idx="140">
                  <c:v>0.68700000000000006</c:v>
                </c:pt>
                <c:pt idx="141">
                  <c:v>0.68700000000000006</c:v>
                </c:pt>
                <c:pt idx="142">
                  <c:v>0.68700000000000006</c:v>
                </c:pt>
                <c:pt idx="143">
                  <c:v>0.66</c:v>
                </c:pt>
                <c:pt idx="144">
                  <c:v>0.66</c:v>
                </c:pt>
                <c:pt idx="145">
                  <c:v>0.66</c:v>
                </c:pt>
                <c:pt idx="146">
                  <c:v>0.66</c:v>
                </c:pt>
                <c:pt idx="147">
                  <c:v>0.66</c:v>
                </c:pt>
                <c:pt idx="148">
                  <c:v>0.66</c:v>
                </c:pt>
                <c:pt idx="149">
                  <c:v>0.66</c:v>
                </c:pt>
                <c:pt idx="150">
                  <c:v>0.63200000000000001</c:v>
                </c:pt>
                <c:pt idx="151">
                  <c:v>0.63200000000000001</c:v>
                </c:pt>
                <c:pt idx="152">
                  <c:v>0.63200000000000001</c:v>
                </c:pt>
                <c:pt idx="153">
                  <c:v>0.60499999999999998</c:v>
                </c:pt>
                <c:pt idx="154">
                  <c:v>0.60499999999999998</c:v>
                </c:pt>
                <c:pt idx="155">
                  <c:v>0.60499999999999998</c:v>
                </c:pt>
                <c:pt idx="156">
                  <c:v>0.60499999999999998</c:v>
                </c:pt>
                <c:pt idx="157">
                  <c:v>0.60499999999999998</c:v>
                </c:pt>
                <c:pt idx="158">
                  <c:v>0.57699999999999996</c:v>
                </c:pt>
                <c:pt idx="159">
                  <c:v>0.57699999999999996</c:v>
                </c:pt>
                <c:pt idx="160">
                  <c:v>0.57699999999999996</c:v>
                </c:pt>
                <c:pt idx="161">
                  <c:v>0.55000000000000004</c:v>
                </c:pt>
                <c:pt idx="162">
                  <c:v>0.55000000000000004</c:v>
                </c:pt>
                <c:pt idx="163">
                  <c:v>0.55000000000000004</c:v>
                </c:pt>
                <c:pt idx="164">
                  <c:v>0.55000000000000004</c:v>
                </c:pt>
                <c:pt idx="165">
                  <c:v>0.55000000000000004</c:v>
                </c:pt>
                <c:pt idx="166">
                  <c:v>0.52200000000000002</c:v>
                </c:pt>
                <c:pt idx="167">
                  <c:v>0.52200000000000002</c:v>
                </c:pt>
                <c:pt idx="168">
                  <c:v>0.495</c:v>
                </c:pt>
                <c:pt idx="169">
                  <c:v>0.495</c:v>
                </c:pt>
                <c:pt idx="170">
                  <c:v>0.46700000000000003</c:v>
                </c:pt>
                <c:pt idx="171">
                  <c:v>0.46700000000000003</c:v>
                </c:pt>
                <c:pt idx="172">
                  <c:v>0.46700000000000003</c:v>
                </c:pt>
                <c:pt idx="173">
                  <c:v>0.439</c:v>
                </c:pt>
                <c:pt idx="174">
                  <c:v>0.41199999999999998</c:v>
                </c:pt>
                <c:pt idx="175">
                  <c:v>0.439</c:v>
                </c:pt>
                <c:pt idx="176">
                  <c:v>0.41199999999999998</c:v>
                </c:pt>
                <c:pt idx="177">
                  <c:v>0.38400000000000001</c:v>
                </c:pt>
                <c:pt idx="178">
                  <c:v>0.35599999999999998</c:v>
                </c:pt>
                <c:pt idx="179">
                  <c:v>0.35599999999999998</c:v>
                </c:pt>
                <c:pt idx="180">
                  <c:v>0.32900000000000001</c:v>
                </c:pt>
                <c:pt idx="181">
                  <c:v>0.32900000000000001</c:v>
                </c:pt>
                <c:pt idx="182">
                  <c:v>0.32900000000000001</c:v>
                </c:pt>
                <c:pt idx="183">
                  <c:v>0.30099999999999999</c:v>
                </c:pt>
                <c:pt idx="184">
                  <c:v>0.30099999999999999</c:v>
                </c:pt>
                <c:pt idx="185">
                  <c:v>0.27300000000000002</c:v>
                </c:pt>
                <c:pt idx="186">
                  <c:v>0.246</c:v>
                </c:pt>
                <c:pt idx="187">
                  <c:v>0.246</c:v>
                </c:pt>
                <c:pt idx="188">
                  <c:v>0.218</c:v>
                </c:pt>
                <c:pt idx="189">
                  <c:v>0.218</c:v>
                </c:pt>
                <c:pt idx="190">
                  <c:v>0.246</c:v>
                </c:pt>
                <c:pt idx="191">
                  <c:v>0.27300000000000002</c:v>
                </c:pt>
                <c:pt idx="192">
                  <c:v>0.27300000000000002</c:v>
                </c:pt>
                <c:pt idx="193">
                  <c:v>0.27300000000000002</c:v>
                </c:pt>
                <c:pt idx="194">
                  <c:v>0.27300000000000002</c:v>
                </c:pt>
                <c:pt idx="195">
                  <c:v>0.27300000000000002</c:v>
                </c:pt>
                <c:pt idx="196">
                  <c:v>0.246</c:v>
                </c:pt>
                <c:pt idx="197">
                  <c:v>0.246</c:v>
                </c:pt>
                <c:pt idx="198">
                  <c:v>0.246</c:v>
                </c:pt>
                <c:pt idx="199">
                  <c:v>0.246</c:v>
                </c:pt>
                <c:pt idx="200">
                  <c:v>0.218</c:v>
                </c:pt>
                <c:pt idx="201">
                  <c:v>0.218</c:v>
                </c:pt>
                <c:pt idx="202">
                  <c:v>0.218</c:v>
                </c:pt>
                <c:pt idx="203">
                  <c:v>0.16300000000000001</c:v>
                </c:pt>
                <c:pt idx="204">
                  <c:v>0.13500000000000001</c:v>
                </c:pt>
                <c:pt idx="205">
                  <c:v>0.107</c:v>
                </c:pt>
                <c:pt idx="206">
                  <c:v>7.9000000000000001E-2</c:v>
                </c:pt>
                <c:pt idx="207">
                  <c:v>7.9000000000000001E-2</c:v>
                </c:pt>
                <c:pt idx="208">
                  <c:v>7.9000000000000001E-2</c:v>
                </c:pt>
                <c:pt idx="209">
                  <c:v>7.9000000000000001E-2</c:v>
                </c:pt>
                <c:pt idx="210">
                  <c:v>7.9000000000000001E-2</c:v>
                </c:pt>
                <c:pt idx="211">
                  <c:v>7.9000000000000001E-2</c:v>
                </c:pt>
                <c:pt idx="212">
                  <c:v>7.9000000000000001E-2</c:v>
                </c:pt>
                <c:pt idx="213">
                  <c:v>7.9000000000000001E-2</c:v>
                </c:pt>
                <c:pt idx="214">
                  <c:v>7.9000000000000001E-2</c:v>
                </c:pt>
                <c:pt idx="215">
                  <c:v>7.9000000000000001E-2</c:v>
                </c:pt>
                <c:pt idx="216">
                  <c:v>7.9000000000000001E-2</c:v>
                </c:pt>
                <c:pt idx="217">
                  <c:v>7.9000000000000001E-2</c:v>
                </c:pt>
                <c:pt idx="218">
                  <c:v>7.9000000000000001E-2</c:v>
                </c:pt>
                <c:pt idx="219">
                  <c:v>7.9000000000000001E-2</c:v>
                </c:pt>
                <c:pt idx="220">
                  <c:v>7.9000000000000001E-2</c:v>
                </c:pt>
                <c:pt idx="221">
                  <c:v>7.9000000000000001E-2</c:v>
                </c:pt>
                <c:pt idx="222">
                  <c:v>7.9000000000000001E-2</c:v>
                </c:pt>
                <c:pt idx="223">
                  <c:v>0.107</c:v>
                </c:pt>
                <c:pt idx="224">
                  <c:v>0.107</c:v>
                </c:pt>
                <c:pt idx="225">
                  <c:v>0.107</c:v>
                </c:pt>
                <c:pt idx="226">
                  <c:v>0.107</c:v>
                </c:pt>
                <c:pt idx="227">
                  <c:v>0.107</c:v>
                </c:pt>
                <c:pt idx="228">
                  <c:v>0.107</c:v>
                </c:pt>
                <c:pt idx="229">
                  <c:v>0.107</c:v>
                </c:pt>
                <c:pt idx="230">
                  <c:v>0.107</c:v>
                </c:pt>
                <c:pt idx="231">
                  <c:v>0.107</c:v>
                </c:pt>
                <c:pt idx="232">
                  <c:v>0.107</c:v>
                </c:pt>
                <c:pt idx="233">
                  <c:v>0.107</c:v>
                </c:pt>
                <c:pt idx="234">
                  <c:v>0.107</c:v>
                </c:pt>
                <c:pt idx="235">
                  <c:v>0.107</c:v>
                </c:pt>
                <c:pt idx="236">
                  <c:v>0.107</c:v>
                </c:pt>
                <c:pt idx="237">
                  <c:v>0.107</c:v>
                </c:pt>
                <c:pt idx="238">
                  <c:v>0.107</c:v>
                </c:pt>
                <c:pt idx="239">
                  <c:v>0.107</c:v>
                </c:pt>
                <c:pt idx="240">
                  <c:v>0.107</c:v>
                </c:pt>
                <c:pt idx="241">
                  <c:v>0.107</c:v>
                </c:pt>
                <c:pt idx="242">
                  <c:v>7.9000000000000001E-2</c:v>
                </c:pt>
                <c:pt idx="243">
                  <c:v>2.4E-2</c:v>
                </c:pt>
                <c:pt idx="244">
                  <c:v>2.4E-2</c:v>
                </c:pt>
                <c:pt idx="245">
                  <c:v>7.9000000000000001E-2</c:v>
                </c:pt>
                <c:pt idx="246">
                  <c:v>0.107</c:v>
                </c:pt>
                <c:pt idx="247">
                  <c:v>5.0999999999999997E-2</c:v>
                </c:pt>
                <c:pt idx="248">
                  <c:v>0.13500000000000001</c:v>
                </c:pt>
                <c:pt idx="249">
                  <c:v>0.13500000000000001</c:v>
                </c:pt>
                <c:pt idx="250">
                  <c:v>0.19</c:v>
                </c:pt>
                <c:pt idx="251">
                  <c:v>0.19</c:v>
                </c:pt>
                <c:pt idx="252">
                  <c:v>0.218</c:v>
                </c:pt>
                <c:pt idx="253">
                  <c:v>0.218</c:v>
                </c:pt>
                <c:pt idx="254">
                  <c:v>2.4E-2</c:v>
                </c:pt>
                <c:pt idx="255">
                  <c:v>2.4E-2</c:v>
                </c:pt>
                <c:pt idx="256">
                  <c:v>2.4E-2</c:v>
                </c:pt>
                <c:pt idx="257">
                  <c:v>0.218</c:v>
                </c:pt>
                <c:pt idx="258">
                  <c:v>0.52200000000000002</c:v>
                </c:pt>
                <c:pt idx="259">
                  <c:v>0.46700000000000003</c:v>
                </c:pt>
                <c:pt idx="260">
                  <c:v>0.41199999999999998</c:v>
                </c:pt>
                <c:pt idx="261">
                  <c:v>0.35599999999999998</c:v>
                </c:pt>
                <c:pt idx="262">
                  <c:v>0.30099999999999999</c:v>
                </c:pt>
                <c:pt idx="263">
                  <c:v>0.27300000000000002</c:v>
                </c:pt>
                <c:pt idx="264">
                  <c:v>0.246</c:v>
                </c:pt>
                <c:pt idx="265">
                  <c:v>0.246</c:v>
                </c:pt>
                <c:pt idx="266">
                  <c:v>7.9000000000000001E-2</c:v>
                </c:pt>
                <c:pt idx="267">
                  <c:v>5.0999999999999997E-2</c:v>
                </c:pt>
                <c:pt idx="268">
                  <c:v>7.9000000000000001E-2</c:v>
                </c:pt>
                <c:pt idx="269">
                  <c:v>0.439</c:v>
                </c:pt>
                <c:pt idx="270">
                  <c:v>0.77</c:v>
                </c:pt>
                <c:pt idx="271">
                  <c:v>0.82499999999999996</c:v>
                </c:pt>
                <c:pt idx="272">
                  <c:v>0.41199999999999998</c:v>
                </c:pt>
                <c:pt idx="273">
                  <c:v>0.68700000000000006</c:v>
                </c:pt>
                <c:pt idx="274">
                  <c:v>0.85199999999999998</c:v>
                </c:pt>
                <c:pt idx="275">
                  <c:v>0.63200000000000001</c:v>
                </c:pt>
                <c:pt idx="276">
                  <c:v>0.57699999999999996</c:v>
                </c:pt>
                <c:pt idx="277">
                  <c:v>0.52200000000000002</c:v>
                </c:pt>
                <c:pt idx="278">
                  <c:v>0.79700000000000004</c:v>
                </c:pt>
                <c:pt idx="279">
                  <c:v>0.96199999999999997</c:v>
                </c:pt>
                <c:pt idx="280">
                  <c:v>0.77</c:v>
                </c:pt>
                <c:pt idx="281">
                  <c:v>0.35599999999999998</c:v>
                </c:pt>
                <c:pt idx="282">
                  <c:v>0.68700000000000006</c:v>
                </c:pt>
                <c:pt idx="283">
                  <c:v>0.90700000000000003</c:v>
                </c:pt>
                <c:pt idx="284">
                  <c:v>0.495</c:v>
                </c:pt>
                <c:pt idx="285">
                  <c:v>0.63200000000000001</c:v>
                </c:pt>
                <c:pt idx="286">
                  <c:v>0.85199999999999998</c:v>
                </c:pt>
                <c:pt idx="287">
                  <c:v>0.71499999999999997</c:v>
                </c:pt>
                <c:pt idx="288">
                  <c:v>0.63200000000000001</c:v>
                </c:pt>
                <c:pt idx="289">
                  <c:v>0.60499999999999998</c:v>
                </c:pt>
                <c:pt idx="290">
                  <c:v>0.57699999999999996</c:v>
                </c:pt>
                <c:pt idx="291">
                  <c:v>0.63200000000000001</c:v>
                </c:pt>
                <c:pt idx="292">
                  <c:v>0.60499999999999998</c:v>
                </c:pt>
                <c:pt idx="293">
                  <c:v>0.66</c:v>
                </c:pt>
                <c:pt idx="294">
                  <c:v>0.88</c:v>
                </c:pt>
                <c:pt idx="295">
                  <c:v>0.495</c:v>
                </c:pt>
                <c:pt idx="296">
                  <c:v>0.90700000000000003</c:v>
                </c:pt>
                <c:pt idx="297">
                  <c:v>0.88</c:v>
                </c:pt>
                <c:pt idx="298">
                  <c:v>0.96199999999999997</c:v>
                </c:pt>
                <c:pt idx="299">
                  <c:v>1.071</c:v>
                </c:pt>
                <c:pt idx="300">
                  <c:v>0.79700000000000004</c:v>
                </c:pt>
                <c:pt idx="301">
                  <c:v>1.099</c:v>
                </c:pt>
                <c:pt idx="302">
                  <c:v>1.18</c:v>
                </c:pt>
                <c:pt idx="303">
                  <c:v>1.262</c:v>
                </c:pt>
                <c:pt idx="304">
                  <c:v>1.1259999999999999</c:v>
                </c:pt>
                <c:pt idx="305">
                  <c:v>1.3979999999999999</c:v>
                </c:pt>
                <c:pt idx="306">
                  <c:v>1.4530000000000001</c:v>
                </c:pt>
                <c:pt idx="307">
                  <c:v>1.3979999999999999</c:v>
                </c:pt>
                <c:pt idx="308">
                  <c:v>1.3440000000000001</c:v>
                </c:pt>
                <c:pt idx="309">
                  <c:v>1.262</c:v>
                </c:pt>
                <c:pt idx="310">
                  <c:v>1.2350000000000001</c:v>
                </c:pt>
                <c:pt idx="311">
                  <c:v>1.3979999999999999</c:v>
                </c:pt>
                <c:pt idx="312">
                  <c:v>1.3979999999999999</c:v>
                </c:pt>
                <c:pt idx="313">
                  <c:v>1.48</c:v>
                </c:pt>
                <c:pt idx="314">
                  <c:v>1.5069999999999999</c:v>
                </c:pt>
                <c:pt idx="315">
                  <c:v>1.48</c:v>
                </c:pt>
                <c:pt idx="316">
                  <c:v>1.262</c:v>
                </c:pt>
                <c:pt idx="317">
                  <c:v>1.5609999999999999</c:v>
                </c:pt>
                <c:pt idx="318">
                  <c:v>1.5609999999999999</c:v>
                </c:pt>
                <c:pt idx="319">
                  <c:v>1.615</c:v>
                </c:pt>
                <c:pt idx="320">
                  <c:v>1.5609999999999999</c:v>
                </c:pt>
                <c:pt idx="321">
                  <c:v>1.5069999999999999</c:v>
                </c:pt>
                <c:pt idx="322">
                  <c:v>1.5069999999999999</c:v>
                </c:pt>
                <c:pt idx="323">
                  <c:v>1.5880000000000001</c:v>
                </c:pt>
                <c:pt idx="324">
                  <c:v>1.6970000000000001</c:v>
                </c:pt>
                <c:pt idx="325">
                  <c:v>1.859</c:v>
                </c:pt>
                <c:pt idx="326">
                  <c:v>1.859</c:v>
                </c:pt>
                <c:pt idx="327">
                  <c:v>1.94</c:v>
                </c:pt>
                <c:pt idx="328">
                  <c:v>2.101</c:v>
                </c:pt>
                <c:pt idx="329">
                  <c:v>2.37</c:v>
                </c:pt>
                <c:pt idx="330">
                  <c:v>2.1549999999999998</c:v>
                </c:pt>
                <c:pt idx="331">
                  <c:v>2.3159999999999998</c:v>
                </c:pt>
                <c:pt idx="332">
                  <c:v>1.8320000000000001</c:v>
                </c:pt>
                <c:pt idx="333">
                  <c:v>2.3959999999999999</c:v>
                </c:pt>
                <c:pt idx="334">
                  <c:v>2.903</c:v>
                </c:pt>
                <c:pt idx="335">
                  <c:v>2.2360000000000002</c:v>
                </c:pt>
                <c:pt idx="336">
                  <c:v>1.208</c:v>
                </c:pt>
                <c:pt idx="337">
                  <c:v>1.18</c:v>
                </c:pt>
                <c:pt idx="338">
                  <c:v>2.0209999999999999</c:v>
                </c:pt>
                <c:pt idx="339">
                  <c:v>2.2090000000000001</c:v>
                </c:pt>
                <c:pt idx="340">
                  <c:v>2.77</c:v>
                </c:pt>
                <c:pt idx="341">
                  <c:v>3.7749999999999999</c:v>
                </c:pt>
                <c:pt idx="342">
                  <c:v>2.85</c:v>
                </c:pt>
                <c:pt idx="343">
                  <c:v>4.0629999999999997</c:v>
                </c:pt>
                <c:pt idx="344">
                  <c:v>4.6879999999999997</c:v>
                </c:pt>
                <c:pt idx="345">
                  <c:v>5.024</c:v>
                </c:pt>
                <c:pt idx="346">
                  <c:v>4.74</c:v>
                </c:pt>
                <c:pt idx="347">
                  <c:v>6.1280000000000001</c:v>
                </c:pt>
                <c:pt idx="348">
                  <c:v>4.6360000000000001</c:v>
                </c:pt>
                <c:pt idx="349">
                  <c:v>4.5839999999999996</c:v>
                </c:pt>
                <c:pt idx="350">
                  <c:v>5.1790000000000003</c:v>
                </c:pt>
                <c:pt idx="351">
                  <c:v>5.8209999999999997</c:v>
                </c:pt>
                <c:pt idx="352">
                  <c:v>6.484</c:v>
                </c:pt>
                <c:pt idx="353">
                  <c:v>6.585</c:v>
                </c:pt>
                <c:pt idx="354">
                  <c:v>6.8890000000000002</c:v>
                </c:pt>
                <c:pt idx="355">
                  <c:v>6.9649999999999999</c:v>
                </c:pt>
                <c:pt idx="356">
                  <c:v>7.8949999999999996</c:v>
                </c:pt>
                <c:pt idx="357">
                  <c:v>6.8390000000000004</c:v>
                </c:pt>
                <c:pt idx="358">
                  <c:v>6.7880000000000003</c:v>
                </c:pt>
                <c:pt idx="359">
                  <c:v>7.87</c:v>
                </c:pt>
                <c:pt idx="360">
                  <c:v>5.8470000000000004</c:v>
                </c:pt>
                <c:pt idx="361">
                  <c:v>7.3179999999999996</c:v>
                </c:pt>
              </c:numCache>
            </c:numRef>
          </c:val>
        </c:ser>
        <c:dLbls>
          <c:showLegendKey val="0"/>
          <c:showVal val="0"/>
          <c:showCatName val="0"/>
          <c:showSerName val="0"/>
          <c:showPercent val="0"/>
          <c:showBubbleSize val="0"/>
        </c:dLbls>
        <c:axId val="68202096"/>
        <c:axId val="68202488"/>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charts!$C$2:$C$363</c:f>
              <c:numCache>
                <c:formatCode>General</c:formatCode>
                <c:ptCount val="362"/>
                <c:pt idx="0">
                  <c:v>9.6948181818181816</c:v>
                </c:pt>
                <c:pt idx="1">
                  <c:v>8.7929166666666667</c:v>
                </c:pt>
                <c:pt idx="2">
                  <c:v>9.3332499999999978</c:v>
                </c:pt>
                <c:pt idx="3">
                  <c:v>10.235833333333334</c:v>
                </c:pt>
                <c:pt idx="4">
                  <c:v>9.5863749999999985</c:v>
                </c:pt>
                <c:pt idx="5">
                  <c:v>10.088791666666667</c:v>
                </c:pt>
                <c:pt idx="6">
                  <c:v>9.126791666666664</c:v>
                </c:pt>
                <c:pt idx="7">
                  <c:v>8.2922916666666673</c:v>
                </c:pt>
                <c:pt idx="8">
                  <c:v>7.247749999999999</c:v>
                </c:pt>
                <c:pt idx="9">
                  <c:v>7.9145416666666648</c:v>
                </c:pt>
                <c:pt idx="10">
                  <c:v>8.7874583333333334</c:v>
                </c:pt>
                <c:pt idx="11">
                  <c:v>8.6325833333333328</c:v>
                </c:pt>
                <c:pt idx="12">
                  <c:v>8.3331250000000008</c:v>
                </c:pt>
                <c:pt idx="13">
                  <c:v>8.6446666666666676</c:v>
                </c:pt>
                <c:pt idx="14">
                  <c:v>9.5066666666666659</c:v>
                </c:pt>
                <c:pt idx="15">
                  <c:v>10.417666666666667</c:v>
                </c:pt>
                <c:pt idx="16">
                  <c:v>9.1832916666666673</c:v>
                </c:pt>
                <c:pt idx="17">
                  <c:v>8.8732499999999987</c:v>
                </c:pt>
                <c:pt idx="18">
                  <c:v>9.9230416666666681</c:v>
                </c:pt>
                <c:pt idx="19">
                  <c:v>10.276750000000002</c:v>
                </c:pt>
                <c:pt idx="20">
                  <c:v>10.424916666666668</c:v>
                </c:pt>
                <c:pt idx="21">
                  <c:v>8.9924583333333334</c:v>
                </c:pt>
                <c:pt idx="22">
                  <c:v>9.9092083333333338</c:v>
                </c:pt>
                <c:pt idx="23">
                  <c:v>10.290916666666668</c:v>
                </c:pt>
                <c:pt idx="24">
                  <c:v>9.9901666666666671</c:v>
                </c:pt>
                <c:pt idx="25">
                  <c:v>9.4516666666666662</c:v>
                </c:pt>
                <c:pt idx="26">
                  <c:v>7.3475416666666646</c:v>
                </c:pt>
                <c:pt idx="27">
                  <c:v>5.3517499999999991</c:v>
                </c:pt>
                <c:pt idx="28">
                  <c:v>6.1642500000000018</c:v>
                </c:pt>
                <c:pt idx="29">
                  <c:v>6.5704583333333346</c:v>
                </c:pt>
                <c:pt idx="30">
                  <c:v>7.559166666666667</c:v>
                </c:pt>
                <c:pt idx="31">
                  <c:v>8.5620833333333337</c:v>
                </c:pt>
                <c:pt idx="32">
                  <c:v>9.2516250000000007</c:v>
                </c:pt>
                <c:pt idx="33">
                  <c:v>9.6425416666666646</c:v>
                </c:pt>
                <c:pt idx="34">
                  <c:v>9.1780416666666653</c:v>
                </c:pt>
                <c:pt idx="35">
                  <c:v>8.5807916666666681</c:v>
                </c:pt>
                <c:pt idx="36">
                  <c:v>6.4826666666666695</c:v>
                </c:pt>
                <c:pt idx="37">
                  <c:v>4.2642916666666668</c:v>
                </c:pt>
                <c:pt idx="38">
                  <c:v>3.1535833333333336</c:v>
                </c:pt>
                <c:pt idx="39">
                  <c:v>3.8308750000000003</c:v>
                </c:pt>
                <c:pt idx="40">
                  <c:v>4.0243750000000009</c:v>
                </c:pt>
                <c:pt idx="41">
                  <c:v>4.7065833333333336</c:v>
                </c:pt>
                <c:pt idx="42">
                  <c:v>5.7493333333333325</c:v>
                </c:pt>
                <c:pt idx="43">
                  <c:v>6.669083333333333</c:v>
                </c:pt>
                <c:pt idx="44">
                  <c:v>7.0469583333333317</c:v>
                </c:pt>
                <c:pt idx="45">
                  <c:v>7.6020833333333337</c:v>
                </c:pt>
                <c:pt idx="46">
                  <c:v>7.900500000000001</c:v>
                </c:pt>
                <c:pt idx="47">
                  <c:v>8.1532083333333336</c:v>
                </c:pt>
                <c:pt idx="48">
                  <c:v>7.0760833333333339</c:v>
                </c:pt>
                <c:pt idx="49">
                  <c:v>7.122208333333333</c:v>
                </c:pt>
                <c:pt idx="50">
                  <c:v>7.2154166666666653</c:v>
                </c:pt>
                <c:pt idx="51">
                  <c:v>7.4956666666666658</c:v>
                </c:pt>
                <c:pt idx="52">
                  <c:v>8.0322916666666657</c:v>
                </c:pt>
                <c:pt idx="53">
                  <c:v>6.43825</c:v>
                </c:pt>
                <c:pt idx="54">
                  <c:v>5.3859583333333338</c:v>
                </c:pt>
                <c:pt idx="55">
                  <c:v>5.066583333333333</c:v>
                </c:pt>
                <c:pt idx="56">
                  <c:v>5.916708333333335</c:v>
                </c:pt>
                <c:pt idx="57">
                  <c:v>5.5060833333333328</c:v>
                </c:pt>
                <c:pt idx="58">
                  <c:v>5.7378749999999998</c:v>
                </c:pt>
                <c:pt idx="59">
                  <c:v>5.6338749999999997</c:v>
                </c:pt>
                <c:pt idx="60">
                  <c:v>6.0685000000000002</c:v>
                </c:pt>
                <c:pt idx="61">
                  <c:v>6.8394583333333339</c:v>
                </c:pt>
                <c:pt idx="62">
                  <c:v>5.2992916666666661</c:v>
                </c:pt>
                <c:pt idx="63">
                  <c:v>4.7871666666666668</c:v>
                </c:pt>
                <c:pt idx="64">
                  <c:v>5.4379999999999997</c:v>
                </c:pt>
                <c:pt idx="65">
                  <c:v>5.74925</c:v>
                </c:pt>
                <c:pt idx="66">
                  <c:v>5.9794166666666664</c:v>
                </c:pt>
                <c:pt idx="67">
                  <c:v>6.380749999999999</c:v>
                </c:pt>
                <c:pt idx="68">
                  <c:v>6.7052500000000004</c:v>
                </c:pt>
                <c:pt idx="69">
                  <c:v>6.2239166666666677</c:v>
                </c:pt>
                <c:pt idx="70">
                  <c:v>4.2052500000000004</c:v>
                </c:pt>
                <c:pt idx="71">
                  <c:v>2.5018333333333338</c:v>
                </c:pt>
                <c:pt idx="72">
                  <c:v>3.4013333333333331</c:v>
                </c:pt>
                <c:pt idx="73">
                  <c:v>3.1959583333333335</c:v>
                </c:pt>
                <c:pt idx="74">
                  <c:v>3.1282083333333333</c:v>
                </c:pt>
                <c:pt idx="75">
                  <c:v>2.754</c:v>
                </c:pt>
                <c:pt idx="76">
                  <c:v>2.7582916666666666</c:v>
                </c:pt>
                <c:pt idx="77">
                  <c:v>1.907791666666667</c:v>
                </c:pt>
                <c:pt idx="78">
                  <c:v>0.36770833333333336</c:v>
                </c:pt>
                <c:pt idx="79">
                  <c:v>0.35850000000000004</c:v>
                </c:pt>
                <c:pt idx="80">
                  <c:v>0.34712499999999996</c:v>
                </c:pt>
                <c:pt idx="81">
                  <c:v>0.54141666666666677</c:v>
                </c:pt>
                <c:pt idx="82">
                  <c:v>0.54591666666666661</c:v>
                </c:pt>
                <c:pt idx="83">
                  <c:v>0.75945833333333335</c:v>
                </c:pt>
                <c:pt idx="84">
                  <c:v>0.88075000000000003</c:v>
                </c:pt>
                <c:pt idx="85">
                  <c:v>0.91599999999999993</c:v>
                </c:pt>
                <c:pt idx="86">
                  <c:v>0.96862500000000018</c:v>
                </c:pt>
                <c:pt idx="87">
                  <c:v>1.0064999999999997</c:v>
                </c:pt>
                <c:pt idx="88">
                  <c:v>1.0099999999999998</c:v>
                </c:pt>
                <c:pt idx="89">
                  <c:v>1.0203749999999998</c:v>
                </c:pt>
                <c:pt idx="90">
                  <c:v>1.0181249999999997</c:v>
                </c:pt>
                <c:pt idx="91">
                  <c:v>1.0158333333333329</c:v>
                </c:pt>
                <c:pt idx="92">
                  <c:v>1.0006666666666668</c:v>
                </c:pt>
                <c:pt idx="93">
                  <c:v>0.98900000000000043</c:v>
                </c:pt>
                <c:pt idx="94">
                  <c:v>0.96987499999999993</c:v>
                </c:pt>
                <c:pt idx="95">
                  <c:v>0.98562500000000053</c:v>
                </c:pt>
                <c:pt idx="96">
                  <c:v>0.98900000000000043</c:v>
                </c:pt>
                <c:pt idx="97">
                  <c:v>0.96762499999999996</c:v>
                </c:pt>
                <c:pt idx="98">
                  <c:v>0.96312499999999979</c:v>
                </c:pt>
                <c:pt idx="99">
                  <c:v>0.96199999999999986</c:v>
                </c:pt>
                <c:pt idx="100">
                  <c:v>0.94229166666666642</c:v>
                </c:pt>
                <c:pt idx="101">
                  <c:v>0.96199999999999986</c:v>
                </c:pt>
                <c:pt idx="102">
                  <c:v>0.96083333333333332</c:v>
                </c:pt>
                <c:pt idx="103">
                  <c:v>0.96199999999999986</c:v>
                </c:pt>
                <c:pt idx="104">
                  <c:v>0.96199999999999986</c:v>
                </c:pt>
                <c:pt idx="105">
                  <c:v>0.96199999999999986</c:v>
                </c:pt>
                <c:pt idx="106">
                  <c:v>0.96199999999999986</c:v>
                </c:pt>
                <c:pt idx="107">
                  <c:v>0.95500000000000018</c:v>
                </c:pt>
                <c:pt idx="108">
                  <c:v>0.92612499999999986</c:v>
                </c:pt>
                <c:pt idx="109">
                  <c:v>0.90700000000000003</c:v>
                </c:pt>
                <c:pt idx="110">
                  <c:v>0.90700000000000003</c:v>
                </c:pt>
                <c:pt idx="111">
                  <c:v>0.90700000000000003</c:v>
                </c:pt>
                <c:pt idx="112">
                  <c:v>0.89462499999999989</c:v>
                </c:pt>
                <c:pt idx="113">
                  <c:v>0.88</c:v>
                </c:pt>
                <c:pt idx="114">
                  <c:v>0.85316666666666696</c:v>
                </c:pt>
                <c:pt idx="115">
                  <c:v>0.8520000000000002</c:v>
                </c:pt>
                <c:pt idx="116">
                  <c:v>0.82499999999999962</c:v>
                </c:pt>
                <c:pt idx="117">
                  <c:v>0.81100000000000028</c:v>
                </c:pt>
                <c:pt idx="118">
                  <c:v>0.79700000000000026</c:v>
                </c:pt>
                <c:pt idx="119">
                  <c:v>0.79700000000000026</c:v>
                </c:pt>
                <c:pt idx="120">
                  <c:v>0.78687499999999988</c:v>
                </c:pt>
                <c:pt idx="121">
                  <c:v>0.77112499999999973</c:v>
                </c:pt>
                <c:pt idx="122">
                  <c:v>0.76999999999999968</c:v>
                </c:pt>
                <c:pt idx="123">
                  <c:v>0.7676666666666665</c:v>
                </c:pt>
                <c:pt idx="124">
                  <c:v>0.75600000000000034</c:v>
                </c:pt>
                <c:pt idx="125">
                  <c:v>0.74550000000000027</c:v>
                </c:pt>
                <c:pt idx="126">
                  <c:v>0.74783333333333368</c:v>
                </c:pt>
                <c:pt idx="127">
                  <c:v>0.74200000000000044</c:v>
                </c:pt>
                <c:pt idx="128">
                  <c:v>0.74200000000000044</c:v>
                </c:pt>
                <c:pt idx="129">
                  <c:v>0.74200000000000044</c:v>
                </c:pt>
                <c:pt idx="130">
                  <c:v>0.74200000000000044</c:v>
                </c:pt>
                <c:pt idx="131">
                  <c:v>0.74200000000000044</c:v>
                </c:pt>
                <c:pt idx="132">
                  <c:v>0.74200000000000044</c:v>
                </c:pt>
                <c:pt idx="133">
                  <c:v>0.74200000000000044</c:v>
                </c:pt>
                <c:pt idx="134">
                  <c:v>0.72737499999999999</c:v>
                </c:pt>
                <c:pt idx="135">
                  <c:v>0.71499999999999997</c:v>
                </c:pt>
                <c:pt idx="136">
                  <c:v>0.71499999999999997</c:v>
                </c:pt>
                <c:pt idx="137">
                  <c:v>0.70916666666666661</c:v>
                </c:pt>
                <c:pt idx="138">
                  <c:v>0.69399999999999984</c:v>
                </c:pt>
                <c:pt idx="139">
                  <c:v>0.68816666666666648</c:v>
                </c:pt>
                <c:pt idx="140">
                  <c:v>0.68699999999999983</c:v>
                </c:pt>
                <c:pt idx="141">
                  <c:v>0.68699999999999983</c:v>
                </c:pt>
                <c:pt idx="142">
                  <c:v>0.68699999999999983</c:v>
                </c:pt>
                <c:pt idx="143">
                  <c:v>0.68587499999999979</c:v>
                </c:pt>
                <c:pt idx="144">
                  <c:v>0.67574999999999996</c:v>
                </c:pt>
                <c:pt idx="145">
                  <c:v>0.66225000000000012</c:v>
                </c:pt>
                <c:pt idx="146">
                  <c:v>0.66112500000000007</c:v>
                </c:pt>
                <c:pt idx="147">
                  <c:v>0.66</c:v>
                </c:pt>
                <c:pt idx="148">
                  <c:v>0.66</c:v>
                </c:pt>
                <c:pt idx="149">
                  <c:v>0.66</c:v>
                </c:pt>
                <c:pt idx="150">
                  <c:v>0.65066666666666662</c:v>
                </c:pt>
                <c:pt idx="151">
                  <c:v>0.63199999999999978</c:v>
                </c:pt>
                <c:pt idx="152">
                  <c:v>0.63199999999999978</c:v>
                </c:pt>
                <c:pt idx="153">
                  <c:v>0.62974999999999992</c:v>
                </c:pt>
                <c:pt idx="154">
                  <c:v>0.61962499999999998</c:v>
                </c:pt>
                <c:pt idx="155">
                  <c:v>0.60725000000000029</c:v>
                </c:pt>
                <c:pt idx="156">
                  <c:v>0.60500000000000032</c:v>
                </c:pt>
                <c:pt idx="157">
                  <c:v>0.60500000000000032</c:v>
                </c:pt>
                <c:pt idx="158">
                  <c:v>0.58516666666666661</c:v>
                </c:pt>
                <c:pt idx="159">
                  <c:v>0.57699999999999996</c:v>
                </c:pt>
                <c:pt idx="160">
                  <c:v>0.57699999999999996</c:v>
                </c:pt>
                <c:pt idx="161">
                  <c:v>0.57587500000000003</c:v>
                </c:pt>
                <c:pt idx="162">
                  <c:v>0.55562500000000015</c:v>
                </c:pt>
                <c:pt idx="163">
                  <c:v>0.55000000000000016</c:v>
                </c:pt>
                <c:pt idx="164">
                  <c:v>0.55000000000000016</c:v>
                </c:pt>
                <c:pt idx="165">
                  <c:v>0.55000000000000016</c:v>
                </c:pt>
                <c:pt idx="166">
                  <c:v>0.52900000000000014</c:v>
                </c:pt>
                <c:pt idx="167">
                  <c:v>0.52200000000000013</c:v>
                </c:pt>
                <c:pt idx="168">
                  <c:v>0.51412499999999983</c:v>
                </c:pt>
                <c:pt idx="169">
                  <c:v>0.49499999999999983</c:v>
                </c:pt>
                <c:pt idx="170">
                  <c:v>0.48216666666666685</c:v>
                </c:pt>
                <c:pt idx="171">
                  <c:v>0.46700000000000003</c:v>
                </c:pt>
                <c:pt idx="172">
                  <c:v>0.46700000000000003</c:v>
                </c:pt>
                <c:pt idx="173">
                  <c:v>0.45416666666666661</c:v>
                </c:pt>
                <c:pt idx="174">
                  <c:v>0.42887500000000006</c:v>
                </c:pt>
                <c:pt idx="175">
                  <c:v>0.439</c:v>
                </c:pt>
                <c:pt idx="176">
                  <c:v>0.41987500000000016</c:v>
                </c:pt>
                <c:pt idx="177">
                  <c:v>0.40500000000000008</c:v>
                </c:pt>
                <c:pt idx="178">
                  <c:v>0.38050000000000006</c:v>
                </c:pt>
                <c:pt idx="179">
                  <c:v>0.35599999999999993</c:v>
                </c:pt>
                <c:pt idx="180">
                  <c:v>0.35487499999999988</c:v>
                </c:pt>
                <c:pt idx="181">
                  <c:v>0.33687499999999987</c:v>
                </c:pt>
                <c:pt idx="182">
                  <c:v>0.3289999999999999</c:v>
                </c:pt>
                <c:pt idx="183">
                  <c:v>0.3033333333333334</c:v>
                </c:pt>
                <c:pt idx="184">
                  <c:v>0.3010000000000001</c:v>
                </c:pt>
                <c:pt idx="185">
                  <c:v>0.29283333333333328</c:v>
                </c:pt>
                <c:pt idx="186">
                  <c:v>0.2662500000000001</c:v>
                </c:pt>
                <c:pt idx="187">
                  <c:v>0.24600000000000014</c:v>
                </c:pt>
                <c:pt idx="188">
                  <c:v>0.21916666666666665</c:v>
                </c:pt>
                <c:pt idx="189">
                  <c:v>0.23433333333333342</c:v>
                </c:pt>
                <c:pt idx="190">
                  <c:v>0.25162499999999999</c:v>
                </c:pt>
                <c:pt idx="191">
                  <c:v>0.27299999999999996</c:v>
                </c:pt>
                <c:pt idx="192">
                  <c:v>0.27299999999999996</c:v>
                </c:pt>
                <c:pt idx="193">
                  <c:v>0.27299999999999996</c:v>
                </c:pt>
                <c:pt idx="194">
                  <c:v>0.27299999999999996</c:v>
                </c:pt>
                <c:pt idx="195">
                  <c:v>0.27299999999999996</c:v>
                </c:pt>
                <c:pt idx="196">
                  <c:v>0.269625</c:v>
                </c:pt>
                <c:pt idx="197">
                  <c:v>0.24712500000000012</c:v>
                </c:pt>
                <c:pt idx="198">
                  <c:v>0.24600000000000014</c:v>
                </c:pt>
                <c:pt idx="199">
                  <c:v>0.24600000000000014</c:v>
                </c:pt>
                <c:pt idx="200">
                  <c:v>0.24483333333333346</c:v>
                </c:pt>
                <c:pt idx="201">
                  <c:v>0.23666666666666672</c:v>
                </c:pt>
                <c:pt idx="202">
                  <c:v>0.22383333333333333</c:v>
                </c:pt>
                <c:pt idx="203">
                  <c:v>0.1868333333333333</c:v>
                </c:pt>
                <c:pt idx="204">
                  <c:v>0.14083333333333325</c:v>
                </c:pt>
                <c:pt idx="205">
                  <c:v>0.12683333333333338</c:v>
                </c:pt>
                <c:pt idx="206">
                  <c:v>0.10583333333333338</c:v>
                </c:pt>
                <c:pt idx="207">
                  <c:v>7.8999999999999973E-2</c:v>
                </c:pt>
                <c:pt idx="208">
                  <c:v>7.8999999999999973E-2</c:v>
                </c:pt>
                <c:pt idx="209">
                  <c:v>7.8999999999999973E-2</c:v>
                </c:pt>
                <c:pt idx="210">
                  <c:v>7.8999999999999973E-2</c:v>
                </c:pt>
                <c:pt idx="211">
                  <c:v>7.8999999999999973E-2</c:v>
                </c:pt>
                <c:pt idx="212">
                  <c:v>7.8999999999999973E-2</c:v>
                </c:pt>
                <c:pt idx="213">
                  <c:v>7.8999999999999973E-2</c:v>
                </c:pt>
                <c:pt idx="214">
                  <c:v>8.016666666666665E-2</c:v>
                </c:pt>
                <c:pt idx="215">
                  <c:v>8.016666666666665E-2</c:v>
                </c:pt>
                <c:pt idx="216">
                  <c:v>7.8999999999999973E-2</c:v>
                </c:pt>
                <c:pt idx="217">
                  <c:v>8.016666666666665E-2</c:v>
                </c:pt>
                <c:pt idx="218">
                  <c:v>8.2499999999999976E-2</c:v>
                </c:pt>
                <c:pt idx="219">
                  <c:v>8.1333333333333299E-2</c:v>
                </c:pt>
                <c:pt idx="220">
                  <c:v>8.5999999999999979E-2</c:v>
                </c:pt>
                <c:pt idx="221">
                  <c:v>9.6500000000000016E-2</c:v>
                </c:pt>
                <c:pt idx="222">
                  <c:v>0.1046666666666667</c:v>
                </c:pt>
                <c:pt idx="223">
                  <c:v>0.10700000000000004</c:v>
                </c:pt>
                <c:pt idx="224">
                  <c:v>0.10700000000000004</c:v>
                </c:pt>
                <c:pt idx="225">
                  <c:v>0.10700000000000004</c:v>
                </c:pt>
                <c:pt idx="226">
                  <c:v>0.10700000000000004</c:v>
                </c:pt>
                <c:pt idx="227">
                  <c:v>0.10700000000000004</c:v>
                </c:pt>
                <c:pt idx="228">
                  <c:v>0.10700000000000004</c:v>
                </c:pt>
                <c:pt idx="229">
                  <c:v>0.10700000000000004</c:v>
                </c:pt>
                <c:pt idx="230">
                  <c:v>0.10700000000000004</c:v>
                </c:pt>
                <c:pt idx="231">
                  <c:v>0.10700000000000004</c:v>
                </c:pt>
                <c:pt idx="232">
                  <c:v>0.10700000000000004</c:v>
                </c:pt>
                <c:pt idx="233">
                  <c:v>0.10700000000000004</c:v>
                </c:pt>
                <c:pt idx="234">
                  <c:v>0.10700000000000004</c:v>
                </c:pt>
                <c:pt idx="235">
                  <c:v>0.10700000000000004</c:v>
                </c:pt>
                <c:pt idx="236">
                  <c:v>0.10700000000000004</c:v>
                </c:pt>
                <c:pt idx="237">
                  <c:v>0.10700000000000004</c:v>
                </c:pt>
                <c:pt idx="238">
                  <c:v>0.10700000000000004</c:v>
                </c:pt>
                <c:pt idx="239">
                  <c:v>0.10700000000000004</c:v>
                </c:pt>
                <c:pt idx="240">
                  <c:v>0.10700000000000004</c:v>
                </c:pt>
                <c:pt idx="241">
                  <c:v>0.10700000000000004</c:v>
                </c:pt>
                <c:pt idx="242">
                  <c:v>0.10583333333333338</c:v>
                </c:pt>
                <c:pt idx="243">
                  <c:v>3.979166666666669E-2</c:v>
                </c:pt>
                <c:pt idx="244">
                  <c:v>4.1083333333333326E-2</c:v>
                </c:pt>
                <c:pt idx="245">
                  <c:v>9.4166666666666676E-2</c:v>
                </c:pt>
                <c:pt idx="246">
                  <c:v>0.13149999999999995</c:v>
                </c:pt>
                <c:pt idx="247">
                  <c:v>8.483333333333333E-2</c:v>
                </c:pt>
                <c:pt idx="248">
                  <c:v>0.13499999999999993</c:v>
                </c:pt>
                <c:pt idx="249">
                  <c:v>0.15599999999999994</c:v>
                </c:pt>
                <c:pt idx="250">
                  <c:v>0.19000000000000003</c:v>
                </c:pt>
                <c:pt idx="251">
                  <c:v>0.20749999999999999</c:v>
                </c:pt>
                <c:pt idx="252">
                  <c:v>0.218</c:v>
                </c:pt>
                <c:pt idx="253">
                  <c:v>0.218</c:v>
                </c:pt>
                <c:pt idx="254">
                  <c:v>0.18795833333333334</c:v>
                </c:pt>
                <c:pt idx="255">
                  <c:v>2.4000000000000007E-2</c:v>
                </c:pt>
                <c:pt idx="256">
                  <c:v>7.825E-2</c:v>
                </c:pt>
                <c:pt idx="257">
                  <c:v>0.4323333333333334</c:v>
                </c:pt>
                <c:pt idx="258">
                  <c:v>0.52316666666666689</c:v>
                </c:pt>
                <c:pt idx="259">
                  <c:v>0.49470833333333353</c:v>
                </c:pt>
                <c:pt idx="260">
                  <c:v>0.43475000000000019</c:v>
                </c:pt>
                <c:pt idx="261">
                  <c:v>0.37349999999999994</c:v>
                </c:pt>
                <c:pt idx="262">
                  <c:v>0.31958333333333339</c:v>
                </c:pt>
                <c:pt idx="263">
                  <c:v>0.28233333333333321</c:v>
                </c:pt>
                <c:pt idx="264">
                  <c:v>0.25950000000000012</c:v>
                </c:pt>
                <c:pt idx="265">
                  <c:v>0.24600000000000014</c:v>
                </c:pt>
                <c:pt idx="266">
                  <c:v>0.217</c:v>
                </c:pt>
                <c:pt idx="267">
                  <c:v>0.14729166666666674</c:v>
                </c:pt>
                <c:pt idx="268">
                  <c:v>0.31479166666666669</c:v>
                </c:pt>
                <c:pt idx="269">
                  <c:v>0.71245833333333319</c:v>
                </c:pt>
                <c:pt idx="270">
                  <c:v>0.84883333333333344</c:v>
                </c:pt>
                <c:pt idx="271">
                  <c:v>0.9195833333333332</c:v>
                </c:pt>
                <c:pt idx="272">
                  <c:v>0.73875000000000002</c:v>
                </c:pt>
                <c:pt idx="273">
                  <c:v>0.98004166666666703</c:v>
                </c:pt>
                <c:pt idx="274">
                  <c:v>0.9914166666666665</c:v>
                </c:pt>
                <c:pt idx="275">
                  <c:v>0.71362499999999995</c:v>
                </c:pt>
                <c:pt idx="276">
                  <c:v>0.60020833333333345</c:v>
                </c:pt>
                <c:pt idx="277">
                  <c:v>0.59199999999999997</c:v>
                </c:pt>
                <c:pt idx="278">
                  <c:v>0.89229166666666659</c:v>
                </c:pt>
                <c:pt idx="279">
                  <c:v>1.0382083333333332</c:v>
                </c:pt>
                <c:pt idx="280">
                  <c:v>0.86591666666666678</c:v>
                </c:pt>
                <c:pt idx="281">
                  <c:v>0.67204166666666687</c:v>
                </c:pt>
                <c:pt idx="282">
                  <c:v>1.0109583333333332</c:v>
                </c:pt>
                <c:pt idx="283">
                  <c:v>1.0065000000000002</c:v>
                </c:pt>
                <c:pt idx="284">
                  <c:v>0.97870833333333351</c:v>
                </c:pt>
                <c:pt idx="285">
                  <c:v>1.1198333333333332</c:v>
                </c:pt>
                <c:pt idx="286">
                  <c:v>0.97891666666666666</c:v>
                </c:pt>
                <c:pt idx="287">
                  <c:v>0.77433333333333343</c:v>
                </c:pt>
                <c:pt idx="288">
                  <c:v>0.6619166666666666</c:v>
                </c:pt>
                <c:pt idx="289">
                  <c:v>0.61962500000000009</c:v>
                </c:pt>
                <c:pt idx="290">
                  <c:v>0.60145833333333354</c:v>
                </c:pt>
                <c:pt idx="291">
                  <c:v>0.65641666666666676</c:v>
                </c:pt>
                <c:pt idx="292">
                  <c:v>0.69641666666666657</c:v>
                </c:pt>
                <c:pt idx="293">
                  <c:v>0.82691666666666697</c:v>
                </c:pt>
                <c:pt idx="294">
                  <c:v>0.95270833333333338</c:v>
                </c:pt>
                <c:pt idx="295">
                  <c:v>0.88745833333333335</c:v>
                </c:pt>
                <c:pt idx="296">
                  <c:v>1.0599583333333336</c:v>
                </c:pt>
                <c:pt idx="297">
                  <c:v>1.1256250000000001</c:v>
                </c:pt>
                <c:pt idx="298">
                  <c:v>1.1747499999999997</c:v>
                </c:pt>
                <c:pt idx="299">
                  <c:v>1.228</c:v>
                </c:pt>
                <c:pt idx="300">
                  <c:v>1.1961250000000001</c:v>
                </c:pt>
                <c:pt idx="301">
                  <c:v>1.2871250000000001</c:v>
                </c:pt>
                <c:pt idx="302">
                  <c:v>1.3708750000000001</c:v>
                </c:pt>
                <c:pt idx="303">
                  <c:v>1.4015833333333338</c:v>
                </c:pt>
                <c:pt idx="304">
                  <c:v>1.3676666666666666</c:v>
                </c:pt>
                <c:pt idx="305">
                  <c:v>1.4911666666666663</c:v>
                </c:pt>
                <c:pt idx="306">
                  <c:v>1.5160000000000007</c:v>
                </c:pt>
                <c:pt idx="307">
                  <c:v>1.4752916666666671</c:v>
                </c:pt>
                <c:pt idx="308">
                  <c:v>1.3935000000000002</c:v>
                </c:pt>
                <c:pt idx="309">
                  <c:v>1.3743333333333334</c:v>
                </c:pt>
                <c:pt idx="310">
                  <c:v>1.3935416666666667</c:v>
                </c:pt>
                <c:pt idx="311">
                  <c:v>1.4572083333333339</c:v>
                </c:pt>
                <c:pt idx="312">
                  <c:v>1.4457083333333332</c:v>
                </c:pt>
                <c:pt idx="313">
                  <c:v>1.498</c:v>
                </c:pt>
                <c:pt idx="314">
                  <c:v>1.544208333333333</c:v>
                </c:pt>
                <c:pt idx="315">
                  <c:v>1.5555000000000001</c:v>
                </c:pt>
                <c:pt idx="316">
                  <c:v>1.5067083333333333</c:v>
                </c:pt>
                <c:pt idx="317">
                  <c:v>1.6017083333333335</c:v>
                </c:pt>
                <c:pt idx="318">
                  <c:v>1.6220000000000001</c:v>
                </c:pt>
                <c:pt idx="319">
                  <c:v>1.667416666666667</c:v>
                </c:pt>
                <c:pt idx="320">
                  <c:v>1.6164166666666668</c:v>
                </c:pt>
                <c:pt idx="321">
                  <c:v>1.6040416666666673</c:v>
                </c:pt>
                <c:pt idx="322">
                  <c:v>1.6672916666666664</c:v>
                </c:pt>
                <c:pt idx="323">
                  <c:v>1.7890416666666669</c:v>
                </c:pt>
                <c:pt idx="324">
                  <c:v>1.9250833333333333</c:v>
                </c:pt>
                <c:pt idx="325">
                  <c:v>2.0205833333333332</c:v>
                </c:pt>
                <c:pt idx="326">
                  <c:v>2.1345416666666668</c:v>
                </c:pt>
                <c:pt idx="327">
                  <c:v>2.2810000000000006</c:v>
                </c:pt>
                <c:pt idx="328">
                  <c:v>2.4682499999999998</c:v>
                </c:pt>
                <c:pt idx="329">
                  <c:v>2.6631250000000004</c:v>
                </c:pt>
                <c:pt idx="330">
                  <c:v>2.7685833333333334</c:v>
                </c:pt>
                <c:pt idx="331">
                  <c:v>2.8102499999999999</c:v>
                </c:pt>
                <c:pt idx="332">
                  <c:v>3.0715416666666662</c:v>
                </c:pt>
                <c:pt idx="333">
                  <c:v>3.5015416666666668</c:v>
                </c:pt>
                <c:pt idx="334">
                  <c:v>3.9471249999999993</c:v>
                </c:pt>
                <c:pt idx="335">
                  <c:v>3.117083333333333</c:v>
                </c:pt>
                <c:pt idx="336">
                  <c:v>1.9061250000000003</c:v>
                </c:pt>
                <c:pt idx="337">
                  <c:v>3.3182916666666658</c:v>
                </c:pt>
                <c:pt idx="338">
                  <c:v>3.7655833333333333</c:v>
                </c:pt>
                <c:pt idx="339">
                  <c:v>4.2650000000000015</c:v>
                </c:pt>
                <c:pt idx="340">
                  <c:v>4.8109999999999999</c:v>
                </c:pt>
                <c:pt idx="341">
                  <c:v>5.0908333333333333</c:v>
                </c:pt>
                <c:pt idx="342">
                  <c:v>5.2229999999999999</c:v>
                </c:pt>
                <c:pt idx="343">
                  <c:v>6.0779999999999994</c:v>
                </c:pt>
                <c:pt idx="344">
                  <c:v>6.499125000000002</c:v>
                </c:pt>
                <c:pt idx="345">
                  <c:v>6.8741249999999994</c:v>
                </c:pt>
                <c:pt idx="346">
                  <c:v>7.3267083333333334</c:v>
                </c:pt>
                <c:pt idx="347">
                  <c:v>7.702958333333334</c:v>
                </c:pt>
                <c:pt idx="348">
                  <c:v>7.4475000000000007</c:v>
                </c:pt>
                <c:pt idx="349">
                  <c:v>7.8632083333333336</c:v>
                </c:pt>
                <c:pt idx="350">
                  <c:v>8.5067916666666648</c:v>
                </c:pt>
                <c:pt idx="351">
                  <c:v>9.168333333333333</c:v>
                </c:pt>
                <c:pt idx="352">
                  <c:v>9.7233333333333345</c:v>
                </c:pt>
                <c:pt idx="353">
                  <c:v>10.033041666666666</c:v>
                </c:pt>
                <c:pt idx="354">
                  <c:v>10.100125</c:v>
                </c:pt>
                <c:pt idx="355">
                  <c:v>10.260874999999997</c:v>
                </c:pt>
                <c:pt idx="356">
                  <c:v>10.793208333333334</c:v>
                </c:pt>
                <c:pt idx="357">
                  <c:v>10.364541666666668</c:v>
                </c:pt>
                <c:pt idx="358">
                  <c:v>10.526583333333333</c:v>
                </c:pt>
                <c:pt idx="359">
                  <c:v>10.795291666666666</c:v>
                </c:pt>
                <c:pt idx="360">
                  <c:v>10.31925</c:v>
                </c:pt>
                <c:pt idx="361">
                  <c:v>9.5968666666666671</c:v>
                </c:pt>
              </c:numCache>
            </c:numRef>
          </c:val>
          <c:smooth val="0"/>
        </c:ser>
        <c:dLbls>
          <c:showLegendKey val="0"/>
          <c:showVal val="0"/>
          <c:showCatName val="0"/>
          <c:showSerName val="0"/>
          <c:showPercent val="0"/>
          <c:showBubbleSize val="0"/>
        </c:dLbls>
        <c:marker val="1"/>
        <c:smooth val="0"/>
        <c:axId val="68202096"/>
        <c:axId val="68202488"/>
      </c:lineChart>
      <c:dateAx>
        <c:axId val="68202096"/>
        <c:scaling>
          <c:orientation val="minMax"/>
          <c:max val="42308"/>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8202488"/>
        <c:crosses val="autoZero"/>
        <c:auto val="1"/>
        <c:lblOffset val="100"/>
        <c:baseTimeUnit val="days"/>
        <c:majorUnit val="1"/>
        <c:majorTimeUnit val="months"/>
        <c:minorUnit val="1"/>
        <c:minorTimeUnit val="months"/>
      </c:dateAx>
      <c:valAx>
        <c:axId val="68202488"/>
        <c:scaling>
          <c:orientation val="minMax"/>
          <c:max val="16"/>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8202096"/>
        <c:crosses val="autoZero"/>
        <c:crossBetween val="between"/>
        <c:majorUnit val="2"/>
      </c:valAx>
    </c:plotArea>
    <c:plotVisOnly val="1"/>
    <c:dispBlanksAs val="gap"/>
    <c:showDLblsOverMax val="0"/>
  </c:chart>
  <c:externalData r:id="rId2">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Middle Teton Glacier lower</a:t>
            </a:r>
          </a:p>
        </c:rich>
      </c:tx>
      <c:overlay val="1"/>
    </c:title>
    <c:autoTitleDeleted val="0"/>
    <c:plotArea>
      <c:layout>
        <c:manualLayout>
          <c:layoutTarget val="inner"/>
          <c:xMode val="edge"/>
          <c:yMode val="edge"/>
          <c:x val="0.15245384951881014"/>
          <c:y val="6.2708151064450282E-2"/>
          <c:w val="0.80799759405074367"/>
          <c:h val="0.70280949256342962"/>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charts!$B$2:$B$357</c:f>
              <c:numCache>
                <c:formatCode>General</c:formatCode>
                <c:ptCount val="356"/>
                <c:pt idx="0">
                  <c:v>9.0640000000000001</c:v>
                </c:pt>
                <c:pt idx="1">
                  <c:v>9.2620000000000005</c:v>
                </c:pt>
                <c:pt idx="2">
                  <c:v>9.4350000000000005</c:v>
                </c:pt>
                <c:pt idx="3">
                  <c:v>7.8449999999999998</c:v>
                </c:pt>
                <c:pt idx="4">
                  <c:v>9.0399999999999991</c:v>
                </c:pt>
                <c:pt idx="5">
                  <c:v>8.02</c:v>
                </c:pt>
                <c:pt idx="6">
                  <c:v>8.2449999999999992</c:v>
                </c:pt>
                <c:pt idx="7">
                  <c:v>7.77</c:v>
                </c:pt>
                <c:pt idx="8">
                  <c:v>8.1950000000000003</c:v>
                </c:pt>
                <c:pt idx="9">
                  <c:v>6.3310000000000004</c:v>
                </c:pt>
                <c:pt idx="10">
                  <c:v>8.4190000000000005</c:v>
                </c:pt>
                <c:pt idx="11">
                  <c:v>8.7420000000000009</c:v>
                </c:pt>
                <c:pt idx="12">
                  <c:v>8.6679999999999993</c:v>
                </c:pt>
                <c:pt idx="13">
                  <c:v>7.9950000000000001</c:v>
                </c:pt>
                <c:pt idx="14">
                  <c:v>9.2379999999999995</c:v>
                </c:pt>
                <c:pt idx="15">
                  <c:v>9.5340000000000007</c:v>
                </c:pt>
                <c:pt idx="16">
                  <c:v>10.124000000000001</c:v>
                </c:pt>
                <c:pt idx="17">
                  <c:v>5.3079999999999998</c:v>
                </c:pt>
                <c:pt idx="18">
                  <c:v>8.1449999999999996</c:v>
                </c:pt>
                <c:pt idx="19">
                  <c:v>8.6430000000000007</c:v>
                </c:pt>
                <c:pt idx="20">
                  <c:v>7.1669999999999998</c:v>
                </c:pt>
                <c:pt idx="21">
                  <c:v>7.97</c:v>
                </c:pt>
                <c:pt idx="22">
                  <c:v>8.2200000000000006</c:v>
                </c:pt>
                <c:pt idx="23">
                  <c:v>9.0399999999999991</c:v>
                </c:pt>
                <c:pt idx="24">
                  <c:v>8.4939999999999998</c:v>
                </c:pt>
                <c:pt idx="25">
                  <c:v>6.6870000000000003</c:v>
                </c:pt>
                <c:pt idx="26">
                  <c:v>7.8449999999999998</c:v>
                </c:pt>
                <c:pt idx="27">
                  <c:v>6.6109999999999998</c:v>
                </c:pt>
                <c:pt idx="28">
                  <c:v>6.8390000000000004</c:v>
                </c:pt>
                <c:pt idx="29">
                  <c:v>9.1389999999999993</c:v>
                </c:pt>
                <c:pt idx="30">
                  <c:v>8.8659999999999997</c:v>
                </c:pt>
                <c:pt idx="31">
                  <c:v>9.1880000000000006</c:v>
                </c:pt>
                <c:pt idx="32">
                  <c:v>9.1140000000000008</c:v>
                </c:pt>
                <c:pt idx="33">
                  <c:v>9.2129999999999992</c:v>
                </c:pt>
                <c:pt idx="34">
                  <c:v>9.1389999999999993</c:v>
                </c:pt>
                <c:pt idx="35">
                  <c:v>7.9450000000000003</c:v>
                </c:pt>
                <c:pt idx="36">
                  <c:v>9.1880000000000006</c:v>
                </c:pt>
                <c:pt idx="37">
                  <c:v>4.194</c:v>
                </c:pt>
                <c:pt idx="38">
                  <c:v>2.37</c:v>
                </c:pt>
                <c:pt idx="39">
                  <c:v>2.2360000000000002</c:v>
                </c:pt>
                <c:pt idx="40">
                  <c:v>4.3760000000000003</c:v>
                </c:pt>
                <c:pt idx="41">
                  <c:v>7.72</c:v>
                </c:pt>
                <c:pt idx="42">
                  <c:v>10.565</c:v>
                </c:pt>
                <c:pt idx="43">
                  <c:v>12.098000000000001</c:v>
                </c:pt>
                <c:pt idx="44">
                  <c:v>12.122</c:v>
                </c:pt>
                <c:pt idx="45">
                  <c:v>11.346</c:v>
                </c:pt>
                <c:pt idx="46">
                  <c:v>11.589</c:v>
                </c:pt>
                <c:pt idx="47">
                  <c:v>11.005000000000001</c:v>
                </c:pt>
                <c:pt idx="48">
                  <c:v>9.0399999999999991</c:v>
                </c:pt>
                <c:pt idx="49">
                  <c:v>5.8979999999999997</c:v>
                </c:pt>
                <c:pt idx="50">
                  <c:v>8.6929999999999996</c:v>
                </c:pt>
                <c:pt idx="51">
                  <c:v>8.8170000000000002</c:v>
                </c:pt>
                <c:pt idx="52">
                  <c:v>8.7669999999999995</c:v>
                </c:pt>
                <c:pt idx="53">
                  <c:v>6.3819999999999997</c:v>
                </c:pt>
                <c:pt idx="54">
                  <c:v>4.7919999999999998</c:v>
                </c:pt>
                <c:pt idx="55">
                  <c:v>5.024</c:v>
                </c:pt>
                <c:pt idx="56">
                  <c:v>4.6100000000000003</c:v>
                </c:pt>
                <c:pt idx="57">
                  <c:v>9.41</c:v>
                </c:pt>
                <c:pt idx="58">
                  <c:v>7.9450000000000003</c:v>
                </c:pt>
                <c:pt idx="59">
                  <c:v>6.6360000000000001</c:v>
                </c:pt>
                <c:pt idx="60">
                  <c:v>6.7119999999999997</c:v>
                </c:pt>
                <c:pt idx="61">
                  <c:v>7.6449999999999996</c:v>
                </c:pt>
                <c:pt idx="62">
                  <c:v>8.593</c:v>
                </c:pt>
                <c:pt idx="63">
                  <c:v>6.4080000000000004</c:v>
                </c:pt>
                <c:pt idx="64">
                  <c:v>6.0510000000000002</c:v>
                </c:pt>
                <c:pt idx="65">
                  <c:v>6.56</c:v>
                </c:pt>
                <c:pt idx="66">
                  <c:v>6.7370000000000001</c:v>
                </c:pt>
                <c:pt idx="67">
                  <c:v>6.7370000000000001</c:v>
                </c:pt>
                <c:pt idx="68">
                  <c:v>6.484</c:v>
                </c:pt>
                <c:pt idx="69">
                  <c:v>6.3310000000000004</c:v>
                </c:pt>
                <c:pt idx="70">
                  <c:v>5.4109999999999996</c:v>
                </c:pt>
                <c:pt idx="71">
                  <c:v>4.0369999999999999</c:v>
                </c:pt>
                <c:pt idx="72">
                  <c:v>2.3959999999999999</c:v>
                </c:pt>
                <c:pt idx="73">
                  <c:v>1.1259999999999999</c:v>
                </c:pt>
                <c:pt idx="74">
                  <c:v>2.7440000000000002</c:v>
                </c:pt>
                <c:pt idx="75">
                  <c:v>0.27300000000000002</c:v>
                </c:pt>
                <c:pt idx="76">
                  <c:v>-4.0000000000000001E-3</c:v>
                </c:pt>
                <c:pt idx="77">
                  <c:v>7.9000000000000001E-2</c:v>
                </c:pt>
                <c:pt idx="78">
                  <c:v>7.9000000000000001E-2</c:v>
                </c:pt>
                <c:pt idx="79">
                  <c:v>-4.0000000000000001E-3</c:v>
                </c:pt>
                <c:pt idx="80">
                  <c:v>-3.2000000000000001E-2</c:v>
                </c:pt>
                <c:pt idx="81">
                  <c:v>-0.06</c:v>
                </c:pt>
                <c:pt idx="82">
                  <c:v>-0.06</c:v>
                </c:pt>
                <c:pt idx="83">
                  <c:v>-0.06</c:v>
                </c:pt>
                <c:pt idx="84">
                  <c:v>-3.2000000000000001E-2</c:v>
                </c:pt>
                <c:pt idx="85">
                  <c:v>-4.0000000000000001E-3</c:v>
                </c:pt>
                <c:pt idx="86">
                  <c:v>2.4E-2</c:v>
                </c:pt>
                <c:pt idx="87">
                  <c:v>7.9000000000000001E-2</c:v>
                </c:pt>
                <c:pt idx="88">
                  <c:v>7.9000000000000001E-2</c:v>
                </c:pt>
                <c:pt idx="89">
                  <c:v>0.107</c:v>
                </c:pt>
                <c:pt idx="90">
                  <c:v>0.13500000000000001</c:v>
                </c:pt>
                <c:pt idx="91">
                  <c:v>0.218</c:v>
                </c:pt>
                <c:pt idx="92">
                  <c:v>0.246</c:v>
                </c:pt>
                <c:pt idx="93">
                  <c:v>0.246</c:v>
                </c:pt>
                <c:pt idx="94">
                  <c:v>0.246</c:v>
                </c:pt>
                <c:pt idx="95">
                  <c:v>0.246</c:v>
                </c:pt>
                <c:pt idx="96">
                  <c:v>0.27300000000000002</c:v>
                </c:pt>
                <c:pt idx="97">
                  <c:v>0.27300000000000002</c:v>
                </c:pt>
                <c:pt idx="98">
                  <c:v>0.30099999999999999</c:v>
                </c:pt>
                <c:pt idx="99">
                  <c:v>0.30099999999999999</c:v>
                </c:pt>
                <c:pt idx="100">
                  <c:v>0.30099999999999999</c:v>
                </c:pt>
                <c:pt idx="101">
                  <c:v>0.27300000000000002</c:v>
                </c:pt>
                <c:pt idx="102">
                  <c:v>0.27300000000000002</c:v>
                </c:pt>
                <c:pt idx="103">
                  <c:v>0.30099999999999999</c:v>
                </c:pt>
                <c:pt idx="104">
                  <c:v>0.30099999999999999</c:v>
                </c:pt>
                <c:pt idx="105">
                  <c:v>0.30099999999999999</c:v>
                </c:pt>
                <c:pt idx="106">
                  <c:v>0.30099999999999999</c:v>
                </c:pt>
                <c:pt idx="107">
                  <c:v>0.30099999999999999</c:v>
                </c:pt>
                <c:pt idx="108">
                  <c:v>0.30099999999999999</c:v>
                </c:pt>
                <c:pt idx="109">
                  <c:v>0.30099999999999999</c:v>
                </c:pt>
                <c:pt idx="110">
                  <c:v>0.30099999999999999</c:v>
                </c:pt>
                <c:pt idx="111">
                  <c:v>0.30099999999999999</c:v>
                </c:pt>
                <c:pt idx="112">
                  <c:v>0.27300000000000002</c:v>
                </c:pt>
                <c:pt idx="113">
                  <c:v>0.27300000000000002</c:v>
                </c:pt>
                <c:pt idx="114">
                  <c:v>0.246</c:v>
                </c:pt>
                <c:pt idx="115">
                  <c:v>0.246</c:v>
                </c:pt>
                <c:pt idx="116">
                  <c:v>0.246</c:v>
                </c:pt>
                <c:pt idx="117">
                  <c:v>0.246</c:v>
                </c:pt>
                <c:pt idx="118">
                  <c:v>0.19</c:v>
                </c:pt>
                <c:pt idx="119">
                  <c:v>0.19</c:v>
                </c:pt>
                <c:pt idx="120">
                  <c:v>0.16300000000000001</c:v>
                </c:pt>
                <c:pt idx="121">
                  <c:v>0.19</c:v>
                </c:pt>
                <c:pt idx="122">
                  <c:v>0.19</c:v>
                </c:pt>
                <c:pt idx="123">
                  <c:v>0.218</c:v>
                </c:pt>
                <c:pt idx="124">
                  <c:v>0.246</c:v>
                </c:pt>
                <c:pt idx="125">
                  <c:v>0.246</c:v>
                </c:pt>
                <c:pt idx="126">
                  <c:v>0.27300000000000002</c:v>
                </c:pt>
                <c:pt idx="127">
                  <c:v>0.27300000000000002</c:v>
                </c:pt>
                <c:pt idx="128">
                  <c:v>0.27300000000000002</c:v>
                </c:pt>
                <c:pt idx="129">
                  <c:v>0.27300000000000002</c:v>
                </c:pt>
                <c:pt idx="130">
                  <c:v>0.27300000000000002</c:v>
                </c:pt>
                <c:pt idx="131">
                  <c:v>0.246</c:v>
                </c:pt>
                <c:pt idx="132">
                  <c:v>0.27300000000000002</c:v>
                </c:pt>
                <c:pt idx="133">
                  <c:v>0.27300000000000002</c:v>
                </c:pt>
                <c:pt idx="134">
                  <c:v>0.27300000000000002</c:v>
                </c:pt>
                <c:pt idx="135">
                  <c:v>0.27300000000000002</c:v>
                </c:pt>
                <c:pt idx="136">
                  <c:v>0.27300000000000002</c:v>
                </c:pt>
                <c:pt idx="137">
                  <c:v>0.27300000000000002</c:v>
                </c:pt>
                <c:pt idx="138">
                  <c:v>0.27300000000000002</c:v>
                </c:pt>
                <c:pt idx="139">
                  <c:v>0.27300000000000002</c:v>
                </c:pt>
                <c:pt idx="140">
                  <c:v>0.30099999999999999</c:v>
                </c:pt>
                <c:pt idx="141">
                  <c:v>0.30099999999999999</c:v>
                </c:pt>
                <c:pt idx="142">
                  <c:v>0.27300000000000002</c:v>
                </c:pt>
                <c:pt idx="143">
                  <c:v>0.27300000000000002</c:v>
                </c:pt>
                <c:pt idx="144">
                  <c:v>0.27300000000000002</c:v>
                </c:pt>
                <c:pt idx="145">
                  <c:v>0.27300000000000002</c:v>
                </c:pt>
                <c:pt idx="146">
                  <c:v>0.27300000000000002</c:v>
                </c:pt>
                <c:pt idx="147">
                  <c:v>0.27300000000000002</c:v>
                </c:pt>
                <c:pt idx="148">
                  <c:v>0.27300000000000002</c:v>
                </c:pt>
                <c:pt idx="149">
                  <c:v>0.27300000000000002</c:v>
                </c:pt>
                <c:pt idx="150">
                  <c:v>0.27300000000000002</c:v>
                </c:pt>
                <c:pt idx="151">
                  <c:v>0.27300000000000002</c:v>
                </c:pt>
                <c:pt idx="152">
                  <c:v>0.27300000000000002</c:v>
                </c:pt>
                <c:pt idx="153">
                  <c:v>0.27300000000000002</c:v>
                </c:pt>
                <c:pt idx="154">
                  <c:v>0.246</c:v>
                </c:pt>
                <c:pt idx="155">
                  <c:v>0.246</c:v>
                </c:pt>
                <c:pt idx="156">
                  <c:v>0.246</c:v>
                </c:pt>
                <c:pt idx="157">
                  <c:v>0.218</c:v>
                </c:pt>
                <c:pt idx="158">
                  <c:v>0.246</c:v>
                </c:pt>
                <c:pt idx="159">
                  <c:v>0.246</c:v>
                </c:pt>
                <c:pt idx="160">
                  <c:v>0.246</c:v>
                </c:pt>
                <c:pt idx="161">
                  <c:v>0.246</c:v>
                </c:pt>
                <c:pt idx="162">
                  <c:v>0.27300000000000002</c:v>
                </c:pt>
                <c:pt idx="163">
                  <c:v>0.27300000000000002</c:v>
                </c:pt>
                <c:pt idx="164">
                  <c:v>0.27300000000000002</c:v>
                </c:pt>
                <c:pt idx="165">
                  <c:v>0.27300000000000002</c:v>
                </c:pt>
                <c:pt idx="166">
                  <c:v>0.27300000000000002</c:v>
                </c:pt>
                <c:pt idx="167">
                  <c:v>0.27300000000000002</c:v>
                </c:pt>
                <c:pt idx="168">
                  <c:v>0.27300000000000002</c:v>
                </c:pt>
                <c:pt idx="169">
                  <c:v>0.27300000000000002</c:v>
                </c:pt>
                <c:pt idx="170">
                  <c:v>0.27300000000000002</c:v>
                </c:pt>
                <c:pt idx="171">
                  <c:v>0.27300000000000002</c:v>
                </c:pt>
                <c:pt idx="172">
                  <c:v>0.27300000000000002</c:v>
                </c:pt>
                <c:pt idx="173">
                  <c:v>0.27300000000000002</c:v>
                </c:pt>
                <c:pt idx="174">
                  <c:v>0.30099999999999999</c:v>
                </c:pt>
                <c:pt idx="175">
                  <c:v>0.27300000000000002</c:v>
                </c:pt>
                <c:pt idx="176">
                  <c:v>0.27300000000000002</c:v>
                </c:pt>
                <c:pt idx="177">
                  <c:v>0.27300000000000002</c:v>
                </c:pt>
                <c:pt idx="178">
                  <c:v>0.27300000000000002</c:v>
                </c:pt>
                <c:pt idx="179">
                  <c:v>0.27300000000000002</c:v>
                </c:pt>
                <c:pt idx="180">
                  <c:v>0.27300000000000002</c:v>
                </c:pt>
                <c:pt idx="181">
                  <c:v>0.27300000000000002</c:v>
                </c:pt>
                <c:pt idx="182">
                  <c:v>0.27300000000000002</c:v>
                </c:pt>
                <c:pt idx="183">
                  <c:v>0.30099999999999999</c:v>
                </c:pt>
                <c:pt idx="184">
                  <c:v>0.30099999999999999</c:v>
                </c:pt>
                <c:pt idx="185">
                  <c:v>0.30099999999999999</c:v>
                </c:pt>
                <c:pt idx="186">
                  <c:v>0.30099999999999999</c:v>
                </c:pt>
                <c:pt idx="187">
                  <c:v>0.30099999999999999</c:v>
                </c:pt>
                <c:pt idx="188">
                  <c:v>0.30099999999999999</c:v>
                </c:pt>
                <c:pt idx="189">
                  <c:v>0.30099999999999999</c:v>
                </c:pt>
                <c:pt idx="190">
                  <c:v>0.30099999999999999</c:v>
                </c:pt>
                <c:pt idx="191">
                  <c:v>0.30099999999999999</c:v>
                </c:pt>
                <c:pt idx="192">
                  <c:v>0.30099999999999999</c:v>
                </c:pt>
                <c:pt idx="193">
                  <c:v>0.30099999999999999</c:v>
                </c:pt>
                <c:pt idx="194">
                  <c:v>0.30099999999999999</c:v>
                </c:pt>
                <c:pt idx="195">
                  <c:v>0.30099999999999999</c:v>
                </c:pt>
                <c:pt idx="196">
                  <c:v>0.30099999999999999</c:v>
                </c:pt>
                <c:pt idx="197">
                  <c:v>0.30099999999999999</c:v>
                </c:pt>
                <c:pt idx="198">
                  <c:v>0.30099999999999999</c:v>
                </c:pt>
                <c:pt idx="199">
                  <c:v>0.30099999999999999</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0.30099999999999999</c:v>
                </c:pt>
                <c:pt idx="219">
                  <c:v>0.246</c:v>
                </c:pt>
                <c:pt idx="220">
                  <c:v>0.27300000000000002</c:v>
                </c:pt>
                <c:pt idx="221">
                  <c:v>0.27300000000000002</c:v>
                </c:pt>
                <c:pt idx="222">
                  <c:v>0.27300000000000002</c:v>
                </c:pt>
                <c:pt idx="223">
                  <c:v>0.30099999999999999</c:v>
                </c:pt>
                <c:pt idx="224">
                  <c:v>0.30099999999999999</c:v>
                </c:pt>
                <c:pt idx="225">
                  <c:v>0.30099999999999999</c:v>
                </c:pt>
                <c:pt idx="226">
                  <c:v>0.30099999999999999</c:v>
                </c:pt>
                <c:pt idx="227">
                  <c:v>0.30099999999999999</c:v>
                </c:pt>
                <c:pt idx="228">
                  <c:v>0.30099999999999999</c:v>
                </c:pt>
                <c:pt idx="229">
                  <c:v>0.30099999999999999</c:v>
                </c:pt>
                <c:pt idx="230">
                  <c:v>0.30099999999999999</c:v>
                </c:pt>
                <c:pt idx="231">
                  <c:v>0.30099999999999999</c:v>
                </c:pt>
                <c:pt idx="232">
                  <c:v>0.30099999999999999</c:v>
                </c:pt>
                <c:pt idx="233">
                  <c:v>0.30099999999999999</c:v>
                </c:pt>
                <c:pt idx="234">
                  <c:v>0.30099999999999999</c:v>
                </c:pt>
                <c:pt idx="235">
                  <c:v>0.30099999999999999</c:v>
                </c:pt>
                <c:pt idx="236">
                  <c:v>0.30099999999999999</c:v>
                </c:pt>
                <c:pt idx="237">
                  <c:v>0.30099999999999999</c:v>
                </c:pt>
                <c:pt idx="238">
                  <c:v>0.30099999999999999</c:v>
                </c:pt>
                <c:pt idx="239">
                  <c:v>0.30099999999999999</c:v>
                </c:pt>
                <c:pt idx="240">
                  <c:v>0.30099999999999999</c:v>
                </c:pt>
                <c:pt idx="241">
                  <c:v>0.30099999999999999</c:v>
                </c:pt>
                <c:pt idx="242">
                  <c:v>0.30099999999999999</c:v>
                </c:pt>
                <c:pt idx="243">
                  <c:v>0.30099999999999999</c:v>
                </c:pt>
                <c:pt idx="244">
                  <c:v>0.30099999999999999</c:v>
                </c:pt>
                <c:pt idx="245">
                  <c:v>0.13500000000000001</c:v>
                </c:pt>
                <c:pt idx="246">
                  <c:v>7.9000000000000001E-2</c:v>
                </c:pt>
                <c:pt idx="247">
                  <c:v>0.13500000000000001</c:v>
                </c:pt>
                <c:pt idx="248">
                  <c:v>0.107</c:v>
                </c:pt>
                <c:pt idx="249">
                  <c:v>7.9000000000000001E-2</c:v>
                </c:pt>
                <c:pt idx="250">
                  <c:v>7.9000000000000001E-2</c:v>
                </c:pt>
                <c:pt idx="251">
                  <c:v>0.13500000000000001</c:v>
                </c:pt>
                <c:pt idx="252">
                  <c:v>0.13500000000000001</c:v>
                </c:pt>
                <c:pt idx="253">
                  <c:v>0.16300000000000001</c:v>
                </c:pt>
                <c:pt idx="254">
                  <c:v>0.19</c:v>
                </c:pt>
                <c:pt idx="255">
                  <c:v>0.19</c:v>
                </c:pt>
                <c:pt idx="256">
                  <c:v>2.4E-2</c:v>
                </c:pt>
                <c:pt idx="257">
                  <c:v>-4.0000000000000001E-3</c:v>
                </c:pt>
                <c:pt idx="258">
                  <c:v>-4.0000000000000001E-3</c:v>
                </c:pt>
                <c:pt idx="259">
                  <c:v>2.4E-2</c:v>
                </c:pt>
                <c:pt idx="260">
                  <c:v>2.4E-2</c:v>
                </c:pt>
                <c:pt idx="261">
                  <c:v>2.4E-2</c:v>
                </c:pt>
                <c:pt idx="262">
                  <c:v>5.0999999999999997E-2</c:v>
                </c:pt>
                <c:pt idx="263">
                  <c:v>7.9000000000000001E-2</c:v>
                </c:pt>
                <c:pt idx="264">
                  <c:v>0.107</c:v>
                </c:pt>
                <c:pt idx="265">
                  <c:v>0.13500000000000001</c:v>
                </c:pt>
                <c:pt idx="266">
                  <c:v>0.13500000000000001</c:v>
                </c:pt>
                <c:pt idx="267">
                  <c:v>0.16300000000000001</c:v>
                </c:pt>
                <c:pt idx="268">
                  <c:v>0.16300000000000001</c:v>
                </c:pt>
                <c:pt idx="269">
                  <c:v>-4.0000000000000001E-3</c:v>
                </c:pt>
                <c:pt idx="270">
                  <c:v>-4.0000000000000001E-3</c:v>
                </c:pt>
                <c:pt idx="271">
                  <c:v>-4.0000000000000001E-3</c:v>
                </c:pt>
                <c:pt idx="272">
                  <c:v>-4.0000000000000001E-3</c:v>
                </c:pt>
                <c:pt idx="273">
                  <c:v>-4.0000000000000001E-3</c:v>
                </c:pt>
                <c:pt idx="274">
                  <c:v>-4.0000000000000001E-3</c:v>
                </c:pt>
                <c:pt idx="275">
                  <c:v>-4.0000000000000001E-3</c:v>
                </c:pt>
                <c:pt idx="276">
                  <c:v>-4.0000000000000001E-3</c:v>
                </c:pt>
                <c:pt idx="277">
                  <c:v>5.0999999999999997E-2</c:v>
                </c:pt>
                <c:pt idx="278">
                  <c:v>7.9000000000000001E-2</c:v>
                </c:pt>
                <c:pt idx="279">
                  <c:v>-4.0000000000000001E-3</c:v>
                </c:pt>
                <c:pt idx="280">
                  <c:v>-4.0000000000000001E-3</c:v>
                </c:pt>
                <c:pt idx="281">
                  <c:v>-4.0000000000000001E-3</c:v>
                </c:pt>
                <c:pt idx="282">
                  <c:v>-4.0000000000000001E-3</c:v>
                </c:pt>
                <c:pt idx="283">
                  <c:v>2.4E-2</c:v>
                </c:pt>
                <c:pt idx="284">
                  <c:v>0.30099999999999999</c:v>
                </c:pt>
                <c:pt idx="285">
                  <c:v>0.41199999999999998</c:v>
                </c:pt>
                <c:pt idx="286">
                  <c:v>0.41199999999999998</c:v>
                </c:pt>
                <c:pt idx="287">
                  <c:v>0.38400000000000001</c:v>
                </c:pt>
                <c:pt idx="288">
                  <c:v>0.30099999999999999</c:v>
                </c:pt>
                <c:pt idx="289">
                  <c:v>0.218</c:v>
                </c:pt>
                <c:pt idx="290">
                  <c:v>7.9000000000000001E-2</c:v>
                </c:pt>
                <c:pt idx="291">
                  <c:v>7.9000000000000001E-2</c:v>
                </c:pt>
                <c:pt idx="292">
                  <c:v>7.9000000000000001E-2</c:v>
                </c:pt>
                <c:pt idx="293">
                  <c:v>7.9000000000000001E-2</c:v>
                </c:pt>
                <c:pt idx="294">
                  <c:v>0.246</c:v>
                </c:pt>
                <c:pt idx="295">
                  <c:v>0.41199999999999998</c:v>
                </c:pt>
                <c:pt idx="296">
                  <c:v>0.55000000000000004</c:v>
                </c:pt>
                <c:pt idx="297">
                  <c:v>0.63200000000000001</c:v>
                </c:pt>
                <c:pt idx="298">
                  <c:v>0.66</c:v>
                </c:pt>
                <c:pt idx="299">
                  <c:v>0.74199999999999999</c:v>
                </c:pt>
                <c:pt idx="300">
                  <c:v>0.85199999999999998</c:v>
                </c:pt>
                <c:pt idx="301">
                  <c:v>0.98899999999999999</c:v>
                </c:pt>
                <c:pt idx="302">
                  <c:v>1.2350000000000001</c:v>
                </c:pt>
                <c:pt idx="303">
                  <c:v>1.425</c:v>
                </c:pt>
                <c:pt idx="304">
                  <c:v>1.643</c:v>
                </c:pt>
                <c:pt idx="305">
                  <c:v>1.643</c:v>
                </c:pt>
                <c:pt idx="306">
                  <c:v>2.101</c:v>
                </c:pt>
                <c:pt idx="307">
                  <c:v>1.6970000000000001</c:v>
                </c:pt>
                <c:pt idx="308">
                  <c:v>1.8320000000000001</c:v>
                </c:pt>
                <c:pt idx="309">
                  <c:v>1.994</c:v>
                </c:pt>
                <c:pt idx="310">
                  <c:v>2.4769999999999999</c:v>
                </c:pt>
                <c:pt idx="311">
                  <c:v>3.1419999999999999</c:v>
                </c:pt>
                <c:pt idx="312">
                  <c:v>3.2480000000000002</c:v>
                </c:pt>
                <c:pt idx="313">
                  <c:v>4.22</c:v>
                </c:pt>
                <c:pt idx="314">
                  <c:v>4.4279999999999999</c:v>
                </c:pt>
                <c:pt idx="315">
                  <c:v>4.0110000000000001</c:v>
                </c:pt>
                <c:pt idx="316">
                  <c:v>5.024</c:v>
                </c:pt>
                <c:pt idx="317">
                  <c:v>4.6619999999999999</c:v>
                </c:pt>
                <c:pt idx="318">
                  <c:v>4.9210000000000003</c:v>
                </c:pt>
                <c:pt idx="319">
                  <c:v>6</c:v>
                </c:pt>
                <c:pt idx="320">
                  <c:v>5.2569999999999997</c:v>
                </c:pt>
                <c:pt idx="321">
                  <c:v>5.0759999999999996</c:v>
                </c:pt>
                <c:pt idx="322">
                  <c:v>6.94</c:v>
                </c:pt>
                <c:pt idx="323">
                  <c:v>7.6950000000000003</c:v>
                </c:pt>
                <c:pt idx="324">
                  <c:v>7.2930000000000001</c:v>
                </c:pt>
                <c:pt idx="325">
                  <c:v>7.3179999999999996</c:v>
                </c:pt>
                <c:pt idx="326">
                  <c:v>6.0259999999999998</c:v>
                </c:pt>
                <c:pt idx="327">
                  <c:v>7.6950000000000003</c:v>
                </c:pt>
                <c:pt idx="328">
                  <c:v>7.444</c:v>
                </c:pt>
                <c:pt idx="329">
                  <c:v>7.3929999999999998</c:v>
                </c:pt>
                <c:pt idx="330">
                  <c:v>6.7119999999999997</c:v>
                </c:pt>
                <c:pt idx="331">
                  <c:v>6.3310000000000004</c:v>
                </c:pt>
                <c:pt idx="332">
                  <c:v>7.569</c:v>
                </c:pt>
                <c:pt idx="333">
                  <c:v>8.3190000000000008</c:v>
                </c:pt>
                <c:pt idx="334">
                  <c:v>9.0640000000000001</c:v>
                </c:pt>
                <c:pt idx="335">
                  <c:v>8.3439999999999994</c:v>
                </c:pt>
                <c:pt idx="336">
                  <c:v>4.8689999999999998</c:v>
                </c:pt>
                <c:pt idx="337">
                  <c:v>2.2890000000000001</c:v>
                </c:pt>
                <c:pt idx="338">
                  <c:v>10.81</c:v>
                </c:pt>
                <c:pt idx="339">
                  <c:v>11.565</c:v>
                </c:pt>
                <c:pt idx="340">
                  <c:v>10.686999999999999</c:v>
                </c:pt>
                <c:pt idx="341">
                  <c:v>10.345000000000001</c:v>
                </c:pt>
                <c:pt idx="342">
                  <c:v>8.7669999999999995</c:v>
                </c:pt>
                <c:pt idx="343">
                  <c:v>9.6319999999999997</c:v>
                </c:pt>
                <c:pt idx="344">
                  <c:v>9.952</c:v>
                </c:pt>
                <c:pt idx="345">
                  <c:v>9.657</c:v>
                </c:pt>
                <c:pt idx="346">
                  <c:v>8.99</c:v>
                </c:pt>
                <c:pt idx="347">
                  <c:v>9.4600000000000009</c:v>
                </c:pt>
                <c:pt idx="348">
                  <c:v>9.4600000000000009</c:v>
                </c:pt>
                <c:pt idx="349">
                  <c:v>8.5190000000000001</c:v>
                </c:pt>
                <c:pt idx="350">
                  <c:v>9.7059999999999995</c:v>
                </c:pt>
                <c:pt idx="351">
                  <c:v>10.173</c:v>
                </c:pt>
                <c:pt idx="352">
                  <c:v>9.3859999999999992</c:v>
                </c:pt>
                <c:pt idx="353">
                  <c:v>9.0890000000000004</c:v>
                </c:pt>
                <c:pt idx="354">
                  <c:v>8.7420000000000009</c:v>
                </c:pt>
                <c:pt idx="355">
                  <c:v>8.9410000000000007</c:v>
                </c:pt>
              </c:numCache>
            </c:numRef>
          </c:val>
        </c:ser>
        <c:ser>
          <c:idx val="2"/>
          <c:order val="2"/>
          <c:tx>
            <c:strRef>
              <c:f>charts!$D$1</c:f>
              <c:strCache>
                <c:ptCount val="1"/>
                <c:pt idx="0">
                  <c:v>Min Temp, °C</c:v>
                </c:pt>
              </c:strCache>
            </c:strRef>
          </c:tx>
          <c:spPr>
            <a:solidFill>
              <a:schemeClr val="bg1"/>
            </a:solidFill>
            <a:ln>
              <a:noFill/>
            </a:ln>
          </c:spP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charts!$D$2:$D$357</c:f>
              <c:numCache>
                <c:formatCode>General</c:formatCode>
                <c:ptCount val="356"/>
                <c:pt idx="0">
                  <c:v>1.7509999999999999</c:v>
                </c:pt>
                <c:pt idx="1">
                  <c:v>2.101</c:v>
                </c:pt>
                <c:pt idx="2">
                  <c:v>2.9830000000000001</c:v>
                </c:pt>
                <c:pt idx="3">
                  <c:v>3.5640000000000001</c:v>
                </c:pt>
                <c:pt idx="4">
                  <c:v>3.512</c:v>
                </c:pt>
                <c:pt idx="5">
                  <c:v>3.512</c:v>
                </c:pt>
                <c:pt idx="6">
                  <c:v>2.5030000000000001</c:v>
                </c:pt>
                <c:pt idx="7">
                  <c:v>1.994</c:v>
                </c:pt>
                <c:pt idx="8">
                  <c:v>1.724</c:v>
                </c:pt>
                <c:pt idx="9">
                  <c:v>1.3440000000000001</c:v>
                </c:pt>
                <c:pt idx="10">
                  <c:v>1.5069999999999999</c:v>
                </c:pt>
                <c:pt idx="11">
                  <c:v>2.423</c:v>
                </c:pt>
                <c:pt idx="12">
                  <c:v>2.1549999999999998</c:v>
                </c:pt>
                <c:pt idx="13">
                  <c:v>1.615</c:v>
                </c:pt>
                <c:pt idx="14">
                  <c:v>0.90700000000000003</c:v>
                </c:pt>
                <c:pt idx="15">
                  <c:v>2.262</c:v>
                </c:pt>
                <c:pt idx="16">
                  <c:v>3.1949999999999998</c:v>
                </c:pt>
                <c:pt idx="17">
                  <c:v>3.1160000000000001</c:v>
                </c:pt>
                <c:pt idx="18">
                  <c:v>2.823</c:v>
                </c:pt>
                <c:pt idx="19">
                  <c:v>2.5030000000000001</c:v>
                </c:pt>
                <c:pt idx="20">
                  <c:v>3.1949999999999998</c:v>
                </c:pt>
                <c:pt idx="21">
                  <c:v>2.3159999999999998</c:v>
                </c:pt>
                <c:pt idx="22">
                  <c:v>1.262</c:v>
                </c:pt>
                <c:pt idx="23">
                  <c:v>2.5030000000000001</c:v>
                </c:pt>
                <c:pt idx="24">
                  <c:v>3.4329999999999998</c:v>
                </c:pt>
                <c:pt idx="25">
                  <c:v>3.38</c:v>
                </c:pt>
                <c:pt idx="26">
                  <c:v>2.69</c:v>
                </c:pt>
                <c:pt idx="27">
                  <c:v>7.9000000000000001E-2</c:v>
                </c:pt>
                <c:pt idx="28">
                  <c:v>-4.0000000000000001E-3</c:v>
                </c:pt>
                <c:pt idx="29">
                  <c:v>-4.0000000000000001E-3</c:v>
                </c:pt>
                <c:pt idx="30">
                  <c:v>0.46700000000000003</c:v>
                </c:pt>
                <c:pt idx="31">
                  <c:v>1.2350000000000001</c:v>
                </c:pt>
                <c:pt idx="32">
                  <c:v>2.1280000000000001</c:v>
                </c:pt>
                <c:pt idx="33">
                  <c:v>2.4500000000000002</c:v>
                </c:pt>
                <c:pt idx="34">
                  <c:v>2.7170000000000001</c:v>
                </c:pt>
                <c:pt idx="35">
                  <c:v>2.7970000000000002</c:v>
                </c:pt>
                <c:pt idx="36">
                  <c:v>1.994</c:v>
                </c:pt>
                <c:pt idx="37">
                  <c:v>1.8859999999999999</c:v>
                </c:pt>
                <c:pt idx="38">
                  <c:v>-4.0000000000000001E-3</c:v>
                </c:pt>
                <c:pt idx="39">
                  <c:v>-4.0000000000000001E-3</c:v>
                </c:pt>
                <c:pt idx="40">
                  <c:v>-3.2000000000000001E-2</c:v>
                </c:pt>
                <c:pt idx="41">
                  <c:v>-3.2000000000000001E-2</c:v>
                </c:pt>
                <c:pt idx="42">
                  <c:v>0.74199999999999999</c:v>
                </c:pt>
                <c:pt idx="43">
                  <c:v>2.4769999999999999</c:v>
                </c:pt>
                <c:pt idx="44">
                  <c:v>2.903</c:v>
                </c:pt>
                <c:pt idx="45">
                  <c:v>2.37</c:v>
                </c:pt>
                <c:pt idx="46">
                  <c:v>2.6640000000000001</c:v>
                </c:pt>
                <c:pt idx="47">
                  <c:v>3.3540000000000001</c:v>
                </c:pt>
                <c:pt idx="48">
                  <c:v>3.327</c:v>
                </c:pt>
                <c:pt idx="49">
                  <c:v>3.0089999999999999</c:v>
                </c:pt>
                <c:pt idx="50">
                  <c:v>1.859</c:v>
                </c:pt>
                <c:pt idx="51">
                  <c:v>1.8049999999999999</c:v>
                </c:pt>
                <c:pt idx="52">
                  <c:v>2.0470000000000002</c:v>
                </c:pt>
                <c:pt idx="53">
                  <c:v>3.38</c:v>
                </c:pt>
                <c:pt idx="54">
                  <c:v>2.3159999999999998</c:v>
                </c:pt>
                <c:pt idx="55">
                  <c:v>2.0209999999999999</c:v>
                </c:pt>
                <c:pt idx="56">
                  <c:v>2.101</c:v>
                </c:pt>
                <c:pt idx="57">
                  <c:v>1.153</c:v>
                </c:pt>
                <c:pt idx="58">
                  <c:v>2.4769999999999999</c:v>
                </c:pt>
                <c:pt idx="59">
                  <c:v>1.859</c:v>
                </c:pt>
                <c:pt idx="60">
                  <c:v>3.1949999999999998</c:v>
                </c:pt>
                <c:pt idx="61">
                  <c:v>2.423</c:v>
                </c:pt>
                <c:pt idx="62">
                  <c:v>3.2480000000000002</c:v>
                </c:pt>
                <c:pt idx="63">
                  <c:v>0.41199999999999998</c:v>
                </c:pt>
                <c:pt idx="64">
                  <c:v>-3.2000000000000001E-2</c:v>
                </c:pt>
                <c:pt idx="65">
                  <c:v>1.208</c:v>
                </c:pt>
                <c:pt idx="66">
                  <c:v>1.94</c:v>
                </c:pt>
                <c:pt idx="67">
                  <c:v>1.2889999999999999</c:v>
                </c:pt>
                <c:pt idx="68">
                  <c:v>1.208</c:v>
                </c:pt>
                <c:pt idx="69">
                  <c:v>1.534</c:v>
                </c:pt>
                <c:pt idx="70">
                  <c:v>2.823</c:v>
                </c:pt>
                <c:pt idx="71">
                  <c:v>0.82499999999999996</c:v>
                </c:pt>
                <c:pt idx="72">
                  <c:v>2.4E-2</c:v>
                </c:pt>
                <c:pt idx="73">
                  <c:v>-3.2000000000000001E-2</c:v>
                </c:pt>
                <c:pt idx="74">
                  <c:v>-3.2000000000000001E-2</c:v>
                </c:pt>
                <c:pt idx="75">
                  <c:v>-3.2000000000000001E-2</c:v>
                </c:pt>
                <c:pt idx="76">
                  <c:v>-4.0000000000000001E-3</c:v>
                </c:pt>
                <c:pt idx="77">
                  <c:v>-4.0000000000000001E-3</c:v>
                </c:pt>
                <c:pt idx="78">
                  <c:v>-0.14299999999999999</c:v>
                </c:pt>
                <c:pt idx="79">
                  <c:v>-1.3839999999999999</c:v>
                </c:pt>
                <c:pt idx="80">
                  <c:v>-1.4410000000000001</c:v>
                </c:pt>
                <c:pt idx="81">
                  <c:v>-0.64800000000000002</c:v>
                </c:pt>
                <c:pt idx="82">
                  <c:v>-0.33900000000000002</c:v>
                </c:pt>
                <c:pt idx="83">
                  <c:v>-0.22700000000000001</c:v>
                </c:pt>
                <c:pt idx="84">
                  <c:v>-3.2000000000000001E-2</c:v>
                </c:pt>
                <c:pt idx="85">
                  <c:v>-3.2000000000000001E-2</c:v>
                </c:pt>
                <c:pt idx="86">
                  <c:v>-4.0000000000000001E-3</c:v>
                </c:pt>
                <c:pt idx="87">
                  <c:v>2.4E-2</c:v>
                </c:pt>
                <c:pt idx="88">
                  <c:v>7.9000000000000001E-2</c:v>
                </c:pt>
                <c:pt idx="89">
                  <c:v>7.9000000000000001E-2</c:v>
                </c:pt>
                <c:pt idx="90">
                  <c:v>0.107</c:v>
                </c:pt>
                <c:pt idx="91">
                  <c:v>0.16300000000000001</c:v>
                </c:pt>
                <c:pt idx="92">
                  <c:v>0.218</c:v>
                </c:pt>
                <c:pt idx="93">
                  <c:v>0.218</c:v>
                </c:pt>
                <c:pt idx="94">
                  <c:v>0.218</c:v>
                </c:pt>
                <c:pt idx="95">
                  <c:v>0.246</c:v>
                </c:pt>
                <c:pt idx="96">
                  <c:v>0.246</c:v>
                </c:pt>
                <c:pt idx="97">
                  <c:v>0.246</c:v>
                </c:pt>
                <c:pt idx="98">
                  <c:v>0.27300000000000002</c:v>
                </c:pt>
                <c:pt idx="99">
                  <c:v>0.27300000000000002</c:v>
                </c:pt>
                <c:pt idx="100">
                  <c:v>0.27300000000000002</c:v>
                </c:pt>
                <c:pt idx="101">
                  <c:v>0.246</c:v>
                </c:pt>
                <c:pt idx="102">
                  <c:v>0.27300000000000002</c:v>
                </c:pt>
                <c:pt idx="103">
                  <c:v>0.246</c:v>
                </c:pt>
                <c:pt idx="104">
                  <c:v>0.27300000000000002</c:v>
                </c:pt>
                <c:pt idx="105">
                  <c:v>0.27300000000000002</c:v>
                </c:pt>
                <c:pt idx="106">
                  <c:v>0.27300000000000002</c:v>
                </c:pt>
                <c:pt idx="107">
                  <c:v>0.27300000000000002</c:v>
                </c:pt>
                <c:pt idx="108">
                  <c:v>0.27300000000000002</c:v>
                </c:pt>
                <c:pt idx="109">
                  <c:v>0.27300000000000002</c:v>
                </c:pt>
                <c:pt idx="110">
                  <c:v>0.27300000000000002</c:v>
                </c:pt>
                <c:pt idx="111">
                  <c:v>0.27300000000000002</c:v>
                </c:pt>
                <c:pt idx="112">
                  <c:v>0.27300000000000002</c:v>
                </c:pt>
                <c:pt idx="113">
                  <c:v>0.246</c:v>
                </c:pt>
                <c:pt idx="114">
                  <c:v>0.246</c:v>
                </c:pt>
                <c:pt idx="115">
                  <c:v>0.246</c:v>
                </c:pt>
                <c:pt idx="116">
                  <c:v>0.246</c:v>
                </c:pt>
                <c:pt idx="117">
                  <c:v>0.19</c:v>
                </c:pt>
                <c:pt idx="118">
                  <c:v>0.19</c:v>
                </c:pt>
                <c:pt idx="119">
                  <c:v>0.16300000000000001</c:v>
                </c:pt>
                <c:pt idx="120">
                  <c:v>0.13500000000000001</c:v>
                </c:pt>
                <c:pt idx="121">
                  <c:v>0.13500000000000001</c:v>
                </c:pt>
                <c:pt idx="122">
                  <c:v>0.13500000000000001</c:v>
                </c:pt>
                <c:pt idx="123">
                  <c:v>0.19</c:v>
                </c:pt>
                <c:pt idx="124">
                  <c:v>0.218</c:v>
                </c:pt>
                <c:pt idx="125">
                  <c:v>0.218</c:v>
                </c:pt>
                <c:pt idx="126">
                  <c:v>0.218</c:v>
                </c:pt>
                <c:pt idx="127">
                  <c:v>0.246</c:v>
                </c:pt>
                <c:pt idx="128">
                  <c:v>0.246</c:v>
                </c:pt>
                <c:pt idx="129">
                  <c:v>0.246</c:v>
                </c:pt>
                <c:pt idx="130">
                  <c:v>0.246</c:v>
                </c:pt>
                <c:pt idx="131">
                  <c:v>0.246</c:v>
                </c:pt>
                <c:pt idx="132">
                  <c:v>0.246</c:v>
                </c:pt>
                <c:pt idx="133">
                  <c:v>0.246</c:v>
                </c:pt>
                <c:pt idx="134">
                  <c:v>0.246</c:v>
                </c:pt>
                <c:pt idx="135">
                  <c:v>0.246</c:v>
                </c:pt>
                <c:pt idx="136">
                  <c:v>0.27300000000000002</c:v>
                </c:pt>
                <c:pt idx="137">
                  <c:v>0.246</c:v>
                </c:pt>
                <c:pt idx="138">
                  <c:v>0.27300000000000002</c:v>
                </c:pt>
                <c:pt idx="139">
                  <c:v>0.27300000000000002</c:v>
                </c:pt>
                <c:pt idx="140">
                  <c:v>0.27300000000000002</c:v>
                </c:pt>
                <c:pt idx="141">
                  <c:v>0.27300000000000002</c:v>
                </c:pt>
                <c:pt idx="142">
                  <c:v>0.27300000000000002</c:v>
                </c:pt>
                <c:pt idx="143">
                  <c:v>0.27300000000000002</c:v>
                </c:pt>
                <c:pt idx="144">
                  <c:v>0.27300000000000002</c:v>
                </c:pt>
                <c:pt idx="145">
                  <c:v>0.246</c:v>
                </c:pt>
                <c:pt idx="146">
                  <c:v>0.246</c:v>
                </c:pt>
                <c:pt idx="147">
                  <c:v>0.246</c:v>
                </c:pt>
                <c:pt idx="148">
                  <c:v>0.246</c:v>
                </c:pt>
                <c:pt idx="149">
                  <c:v>0.246</c:v>
                </c:pt>
                <c:pt idx="150">
                  <c:v>0.27300000000000002</c:v>
                </c:pt>
                <c:pt idx="151">
                  <c:v>0.246</c:v>
                </c:pt>
                <c:pt idx="152">
                  <c:v>0.246</c:v>
                </c:pt>
                <c:pt idx="153">
                  <c:v>0.246</c:v>
                </c:pt>
                <c:pt idx="154">
                  <c:v>0.246</c:v>
                </c:pt>
                <c:pt idx="155">
                  <c:v>0.246</c:v>
                </c:pt>
                <c:pt idx="156">
                  <c:v>0.107</c:v>
                </c:pt>
                <c:pt idx="157">
                  <c:v>0.16300000000000001</c:v>
                </c:pt>
                <c:pt idx="158">
                  <c:v>0.19</c:v>
                </c:pt>
                <c:pt idx="159">
                  <c:v>0.218</c:v>
                </c:pt>
                <c:pt idx="160">
                  <c:v>0.246</c:v>
                </c:pt>
                <c:pt idx="161">
                  <c:v>0.19</c:v>
                </c:pt>
                <c:pt idx="162">
                  <c:v>0.246</c:v>
                </c:pt>
                <c:pt idx="163">
                  <c:v>0.218</c:v>
                </c:pt>
                <c:pt idx="164">
                  <c:v>0.246</c:v>
                </c:pt>
                <c:pt idx="165">
                  <c:v>0.27300000000000002</c:v>
                </c:pt>
                <c:pt idx="166">
                  <c:v>0.246</c:v>
                </c:pt>
                <c:pt idx="167">
                  <c:v>0.246</c:v>
                </c:pt>
                <c:pt idx="168">
                  <c:v>0.27300000000000002</c:v>
                </c:pt>
                <c:pt idx="169">
                  <c:v>0.27300000000000002</c:v>
                </c:pt>
                <c:pt idx="170">
                  <c:v>0.27300000000000002</c:v>
                </c:pt>
                <c:pt idx="171">
                  <c:v>0.27300000000000002</c:v>
                </c:pt>
                <c:pt idx="172">
                  <c:v>0.27300000000000002</c:v>
                </c:pt>
                <c:pt idx="173">
                  <c:v>0.246</c:v>
                </c:pt>
                <c:pt idx="174">
                  <c:v>0.246</c:v>
                </c:pt>
                <c:pt idx="175">
                  <c:v>0.27300000000000002</c:v>
                </c:pt>
                <c:pt idx="176">
                  <c:v>0.27300000000000002</c:v>
                </c:pt>
                <c:pt idx="177">
                  <c:v>0.27300000000000002</c:v>
                </c:pt>
                <c:pt idx="178">
                  <c:v>0.27300000000000002</c:v>
                </c:pt>
                <c:pt idx="179">
                  <c:v>0.27300000000000002</c:v>
                </c:pt>
                <c:pt idx="180">
                  <c:v>0.27300000000000002</c:v>
                </c:pt>
                <c:pt idx="181">
                  <c:v>0.27300000000000002</c:v>
                </c:pt>
                <c:pt idx="182">
                  <c:v>0.27300000000000002</c:v>
                </c:pt>
                <c:pt idx="183">
                  <c:v>0.27300000000000002</c:v>
                </c:pt>
                <c:pt idx="184">
                  <c:v>0.30099999999999999</c:v>
                </c:pt>
                <c:pt idx="185">
                  <c:v>0.30099999999999999</c:v>
                </c:pt>
                <c:pt idx="186">
                  <c:v>0.30099999999999999</c:v>
                </c:pt>
                <c:pt idx="187">
                  <c:v>0.30099999999999999</c:v>
                </c:pt>
                <c:pt idx="188">
                  <c:v>0.27300000000000002</c:v>
                </c:pt>
                <c:pt idx="189">
                  <c:v>0.27300000000000002</c:v>
                </c:pt>
                <c:pt idx="190">
                  <c:v>0.218</c:v>
                </c:pt>
                <c:pt idx="191">
                  <c:v>0.27300000000000002</c:v>
                </c:pt>
                <c:pt idx="192">
                  <c:v>0.30099999999999999</c:v>
                </c:pt>
                <c:pt idx="193">
                  <c:v>0.27300000000000002</c:v>
                </c:pt>
                <c:pt idx="194">
                  <c:v>0.27300000000000002</c:v>
                </c:pt>
                <c:pt idx="195">
                  <c:v>0.27300000000000002</c:v>
                </c:pt>
                <c:pt idx="196">
                  <c:v>0.27300000000000002</c:v>
                </c:pt>
                <c:pt idx="197">
                  <c:v>0.27300000000000002</c:v>
                </c:pt>
                <c:pt idx="198">
                  <c:v>0.27300000000000002</c:v>
                </c:pt>
                <c:pt idx="199">
                  <c:v>0.27300000000000002</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0.107</c:v>
                </c:pt>
                <c:pt idx="219">
                  <c:v>0.13500000000000001</c:v>
                </c:pt>
                <c:pt idx="220">
                  <c:v>0.218</c:v>
                </c:pt>
                <c:pt idx="221">
                  <c:v>0.27300000000000002</c:v>
                </c:pt>
                <c:pt idx="222">
                  <c:v>0.27300000000000002</c:v>
                </c:pt>
                <c:pt idx="223">
                  <c:v>0.27300000000000002</c:v>
                </c:pt>
                <c:pt idx="224">
                  <c:v>0.30099999999999999</c:v>
                </c:pt>
                <c:pt idx="225">
                  <c:v>0.30099999999999999</c:v>
                </c:pt>
                <c:pt idx="226">
                  <c:v>0.30099999999999999</c:v>
                </c:pt>
                <c:pt idx="227">
                  <c:v>0.30099999999999999</c:v>
                </c:pt>
                <c:pt idx="228">
                  <c:v>0.30099999999999999</c:v>
                </c:pt>
                <c:pt idx="229">
                  <c:v>0.30099999999999999</c:v>
                </c:pt>
                <c:pt idx="230">
                  <c:v>0.30099999999999999</c:v>
                </c:pt>
                <c:pt idx="231">
                  <c:v>0.30099999999999999</c:v>
                </c:pt>
                <c:pt idx="232">
                  <c:v>0.30099999999999999</c:v>
                </c:pt>
                <c:pt idx="233">
                  <c:v>0.30099999999999999</c:v>
                </c:pt>
                <c:pt idx="234">
                  <c:v>0.30099999999999999</c:v>
                </c:pt>
                <c:pt idx="235">
                  <c:v>0.30099999999999999</c:v>
                </c:pt>
                <c:pt idx="236">
                  <c:v>0.30099999999999999</c:v>
                </c:pt>
                <c:pt idx="237">
                  <c:v>0.30099999999999999</c:v>
                </c:pt>
                <c:pt idx="238">
                  <c:v>0.30099999999999999</c:v>
                </c:pt>
                <c:pt idx="239">
                  <c:v>0.30099999999999999</c:v>
                </c:pt>
                <c:pt idx="240">
                  <c:v>0.30099999999999999</c:v>
                </c:pt>
                <c:pt idx="241">
                  <c:v>0.30099999999999999</c:v>
                </c:pt>
                <c:pt idx="242">
                  <c:v>0.30099999999999999</c:v>
                </c:pt>
                <c:pt idx="243">
                  <c:v>0.30099999999999999</c:v>
                </c:pt>
                <c:pt idx="244">
                  <c:v>0.30099999999999999</c:v>
                </c:pt>
                <c:pt idx="245">
                  <c:v>2.4E-2</c:v>
                </c:pt>
                <c:pt idx="246">
                  <c:v>5.0999999999999997E-2</c:v>
                </c:pt>
                <c:pt idx="247">
                  <c:v>7.9000000000000001E-2</c:v>
                </c:pt>
                <c:pt idx="248">
                  <c:v>2.4E-2</c:v>
                </c:pt>
                <c:pt idx="249">
                  <c:v>5.0999999999999997E-2</c:v>
                </c:pt>
                <c:pt idx="250">
                  <c:v>7.9000000000000001E-2</c:v>
                </c:pt>
                <c:pt idx="251">
                  <c:v>7.9000000000000001E-2</c:v>
                </c:pt>
                <c:pt idx="252">
                  <c:v>0.13500000000000001</c:v>
                </c:pt>
                <c:pt idx="253">
                  <c:v>0.13500000000000001</c:v>
                </c:pt>
                <c:pt idx="254">
                  <c:v>0.16300000000000001</c:v>
                </c:pt>
                <c:pt idx="255">
                  <c:v>7.9000000000000001E-2</c:v>
                </c:pt>
                <c:pt idx="256">
                  <c:v>-4.0000000000000001E-3</c:v>
                </c:pt>
                <c:pt idx="257">
                  <c:v>-4.0000000000000001E-3</c:v>
                </c:pt>
                <c:pt idx="258">
                  <c:v>-4.0000000000000001E-3</c:v>
                </c:pt>
                <c:pt idx="259">
                  <c:v>-4.0000000000000001E-3</c:v>
                </c:pt>
                <c:pt idx="260">
                  <c:v>-4.0000000000000001E-3</c:v>
                </c:pt>
                <c:pt idx="261">
                  <c:v>2.4E-2</c:v>
                </c:pt>
                <c:pt idx="262">
                  <c:v>2.4E-2</c:v>
                </c:pt>
                <c:pt idx="263">
                  <c:v>5.0999999999999997E-2</c:v>
                </c:pt>
                <c:pt idx="264">
                  <c:v>7.9000000000000001E-2</c:v>
                </c:pt>
                <c:pt idx="265">
                  <c:v>0.107</c:v>
                </c:pt>
                <c:pt idx="266">
                  <c:v>0.13500000000000001</c:v>
                </c:pt>
                <c:pt idx="267">
                  <c:v>0.13500000000000001</c:v>
                </c:pt>
                <c:pt idx="268">
                  <c:v>-4.0000000000000001E-3</c:v>
                </c:pt>
                <c:pt idx="269">
                  <c:v>-4.0000000000000001E-3</c:v>
                </c:pt>
                <c:pt idx="270">
                  <c:v>-4.0000000000000001E-3</c:v>
                </c:pt>
                <c:pt idx="271">
                  <c:v>-4.0000000000000001E-3</c:v>
                </c:pt>
                <c:pt idx="272">
                  <c:v>-4.0000000000000001E-3</c:v>
                </c:pt>
                <c:pt idx="273">
                  <c:v>-4.0000000000000001E-3</c:v>
                </c:pt>
                <c:pt idx="274">
                  <c:v>-4.0000000000000001E-3</c:v>
                </c:pt>
                <c:pt idx="275">
                  <c:v>-4.0000000000000001E-3</c:v>
                </c:pt>
                <c:pt idx="276">
                  <c:v>-4.0000000000000001E-3</c:v>
                </c:pt>
                <c:pt idx="277">
                  <c:v>-4.0000000000000001E-3</c:v>
                </c:pt>
                <c:pt idx="278">
                  <c:v>-4.0000000000000001E-3</c:v>
                </c:pt>
                <c:pt idx="279">
                  <c:v>-4.0000000000000001E-3</c:v>
                </c:pt>
                <c:pt idx="280">
                  <c:v>-4.0000000000000001E-3</c:v>
                </c:pt>
                <c:pt idx="281">
                  <c:v>-4.0000000000000001E-3</c:v>
                </c:pt>
                <c:pt idx="282">
                  <c:v>-4.0000000000000001E-3</c:v>
                </c:pt>
                <c:pt idx="283">
                  <c:v>-4.0000000000000001E-3</c:v>
                </c:pt>
                <c:pt idx="284">
                  <c:v>-4.0000000000000001E-3</c:v>
                </c:pt>
                <c:pt idx="285">
                  <c:v>-4.0000000000000001E-3</c:v>
                </c:pt>
                <c:pt idx="286">
                  <c:v>0.16300000000000001</c:v>
                </c:pt>
                <c:pt idx="287">
                  <c:v>0.30099999999999999</c:v>
                </c:pt>
                <c:pt idx="288">
                  <c:v>0.246</c:v>
                </c:pt>
                <c:pt idx="289">
                  <c:v>0.107</c:v>
                </c:pt>
                <c:pt idx="290">
                  <c:v>5.0999999999999997E-2</c:v>
                </c:pt>
                <c:pt idx="291">
                  <c:v>5.0999999999999997E-2</c:v>
                </c:pt>
                <c:pt idx="292">
                  <c:v>2.4E-2</c:v>
                </c:pt>
                <c:pt idx="293">
                  <c:v>2.4E-2</c:v>
                </c:pt>
                <c:pt idx="294">
                  <c:v>5.0999999999999997E-2</c:v>
                </c:pt>
                <c:pt idx="295">
                  <c:v>0.218</c:v>
                </c:pt>
                <c:pt idx="296">
                  <c:v>-4.0000000000000001E-3</c:v>
                </c:pt>
                <c:pt idx="297">
                  <c:v>-4.0000000000000001E-3</c:v>
                </c:pt>
                <c:pt idx="298">
                  <c:v>-4.0000000000000001E-3</c:v>
                </c:pt>
                <c:pt idx="299">
                  <c:v>0.30099999999999999</c:v>
                </c:pt>
                <c:pt idx="300">
                  <c:v>0.19</c:v>
                </c:pt>
                <c:pt idx="301">
                  <c:v>0.41199999999999998</c:v>
                </c:pt>
                <c:pt idx="302">
                  <c:v>0.63200000000000001</c:v>
                </c:pt>
                <c:pt idx="303">
                  <c:v>0.88</c:v>
                </c:pt>
                <c:pt idx="304">
                  <c:v>0.93400000000000005</c:v>
                </c:pt>
                <c:pt idx="305">
                  <c:v>0.90700000000000003</c:v>
                </c:pt>
                <c:pt idx="306">
                  <c:v>0.98899999999999999</c:v>
                </c:pt>
                <c:pt idx="307">
                  <c:v>1.18</c:v>
                </c:pt>
                <c:pt idx="308">
                  <c:v>1.071</c:v>
                </c:pt>
                <c:pt idx="309">
                  <c:v>1.1259999999999999</c:v>
                </c:pt>
                <c:pt idx="310">
                  <c:v>0.93400000000000005</c:v>
                </c:pt>
                <c:pt idx="311">
                  <c:v>1.099</c:v>
                </c:pt>
                <c:pt idx="312">
                  <c:v>1.044</c:v>
                </c:pt>
                <c:pt idx="313">
                  <c:v>0.96199999999999997</c:v>
                </c:pt>
                <c:pt idx="314">
                  <c:v>1.2889999999999999</c:v>
                </c:pt>
                <c:pt idx="315">
                  <c:v>1.2889999999999999</c:v>
                </c:pt>
                <c:pt idx="316">
                  <c:v>1.153</c:v>
                </c:pt>
                <c:pt idx="317">
                  <c:v>1.3440000000000001</c:v>
                </c:pt>
                <c:pt idx="318">
                  <c:v>1.099</c:v>
                </c:pt>
                <c:pt idx="319">
                  <c:v>1.8049999999999999</c:v>
                </c:pt>
                <c:pt idx="320">
                  <c:v>1.099</c:v>
                </c:pt>
                <c:pt idx="321">
                  <c:v>0.41199999999999998</c:v>
                </c:pt>
                <c:pt idx="322">
                  <c:v>0.60499999999999998</c:v>
                </c:pt>
                <c:pt idx="323">
                  <c:v>1.5069999999999999</c:v>
                </c:pt>
                <c:pt idx="324">
                  <c:v>2.0739999999999998</c:v>
                </c:pt>
                <c:pt idx="325">
                  <c:v>2.0739999999999998</c:v>
                </c:pt>
                <c:pt idx="326">
                  <c:v>2.2090000000000001</c:v>
                </c:pt>
                <c:pt idx="327">
                  <c:v>1.994</c:v>
                </c:pt>
                <c:pt idx="328">
                  <c:v>2.1549999999999998</c:v>
                </c:pt>
                <c:pt idx="329">
                  <c:v>2.1549999999999998</c:v>
                </c:pt>
                <c:pt idx="330">
                  <c:v>2.4769999999999999</c:v>
                </c:pt>
                <c:pt idx="331">
                  <c:v>1.3440000000000001</c:v>
                </c:pt>
                <c:pt idx="332">
                  <c:v>1.425</c:v>
                </c:pt>
                <c:pt idx="333">
                  <c:v>0.96199999999999997</c:v>
                </c:pt>
                <c:pt idx="334">
                  <c:v>2.1549999999999998</c:v>
                </c:pt>
                <c:pt idx="335">
                  <c:v>2.7440000000000002</c:v>
                </c:pt>
                <c:pt idx="336">
                  <c:v>0.79700000000000004</c:v>
                </c:pt>
                <c:pt idx="337">
                  <c:v>-4.0000000000000001E-3</c:v>
                </c:pt>
                <c:pt idx="338">
                  <c:v>0.52200000000000002</c:v>
                </c:pt>
                <c:pt idx="339">
                  <c:v>1.3979999999999999</c:v>
                </c:pt>
                <c:pt idx="340">
                  <c:v>1.3979999999999999</c:v>
                </c:pt>
                <c:pt idx="341">
                  <c:v>1.859</c:v>
                </c:pt>
                <c:pt idx="342">
                  <c:v>2.101</c:v>
                </c:pt>
                <c:pt idx="343">
                  <c:v>1.1259999999999999</c:v>
                </c:pt>
                <c:pt idx="344">
                  <c:v>2.5840000000000001</c:v>
                </c:pt>
                <c:pt idx="345">
                  <c:v>2.956</c:v>
                </c:pt>
                <c:pt idx="346">
                  <c:v>2.637</c:v>
                </c:pt>
                <c:pt idx="347">
                  <c:v>2.2890000000000001</c:v>
                </c:pt>
                <c:pt idx="348">
                  <c:v>2.4769999999999999</c:v>
                </c:pt>
                <c:pt idx="349">
                  <c:v>1.5880000000000001</c:v>
                </c:pt>
                <c:pt idx="350">
                  <c:v>1.4530000000000001</c:v>
                </c:pt>
                <c:pt idx="351">
                  <c:v>2.101</c:v>
                </c:pt>
                <c:pt idx="352">
                  <c:v>2.5299999999999998</c:v>
                </c:pt>
                <c:pt idx="353">
                  <c:v>2.5840000000000001</c:v>
                </c:pt>
                <c:pt idx="354">
                  <c:v>2.7170000000000001</c:v>
                </c:pt>
                <c:pt idx="355">
                  <c:v>2.823</c:v>
                </c:pt>
              </c:numCache>
            </c:numRef>
          </c:val>
        </c:ser>
        <c:dLbls>
          <c:showLegendKey val="0"/>
          <c:showVal val="0"/>
          <c:showCatName val="0"/>
          <c:showSerName val="0"/>
          <c:showPercent val="0"/>
          <c:showBubbleSize val="0"/>
        </c:dLbls>
        <c:axId val="68202880"/>
        <c:axId val="68203272"/>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charts!$C$2:$C$357</c:f>
              <c:numCache>
                <c:formatCode>General</c:formatCode>
                <c:ptCount val="356"/>
                <c:pt idx="0">
                  <c:v>4.3582083333333328</c:v>
                </c:pt>
                <c:pt idx="1">
                  <c:v>4.7079999999999993</c:v>
                </c:pt>
                <c:pt idx="2">
                  <c:v>5.0790833333333341</c:v>
                </c:pt>
                <c:pt idx="3">
                  <c:v>5.0834166666666674</c:v>
                </c:pt>
                <c:pt idx="4">
                  <c:v>5.3214166666666678</c:v>
                </c:pt>
                <c:pt idx="5">
                  <c:v>4.959458333333334</c:v>
                </c:pt>
                <c:pt idx="6">
                  <c:v>4.8915833333333341</c:v>
                </c:pt>
                <c:pt idx="7">
                  <c:v>4.0408333333333326</c:v>
                </c:pt>
                <c:pt idx="8">
                  <c:v>4.0516250000000005</c:v>
                </c:pt>
                <c:pt idx="9">
                  <c:v>3.5140833333333337</c:v>
                </c:pt>
                <c:pt idx="10">
                  <c:v>4.3856666666666682</c:v>
                </c:pt>
                <c:pt idx="11">
                  <c:v>4.5742500000000001</c:v>
                </c:pt>
                <c:pt idx="12">
                  <c:v>4.3885000000000005</c:v>
                </c:pt>
                <c:pt idx="13">
                  <c:v>3.9029999999999991</c:v>
                </c:pt>
                <c:pt idx="14">
                  <c:v>4.1710416666666674</c:v>
                </c:pt>
                <c:pt idx="15">
                  <c:v>4.6684583333333336</c:v>
                </c:pt>
                <c:pt idx="16">
                  <c:v>5.2246250000000005</c:v>
                </c:pt>
                <c:pt idx="17">
                  <c:v>4.2418750000000003</c:v>
                </c:pt>
                <c:pt idx="18">
                  <c:v>4.8803333333333327</c:v>
                </c:pt>
                <c:pt idx="19">
                  <c:v>4.8144166666666663</c:v>
                </c:pt>
                <c:pt idx="20">
                  <c:v>4.940500000000001</c:v>
                </c:pt>
                <c:pt idx="21">
                  <c:v>4.7716250000000002</c:v>
                </c:pt>
                <c:pt idx="22">
                  <c:v>3.9082916666666665</c:v>
                </c:pt>
                <c:pt idx="23">
                  <c:v>4.8056666666666663</c:v>
                </c:pt>
                <c:pt idx="24">
                  <c:v>4.9795000000000007</c:v>
                </c:pt>
                <c:pt idx="25">
                  <c:v>4.5184999999999986</c:v>
                </c:pt>
                <c:pt idx="26">
                  <c:v>4.6011666666666668</c:v>
                </c:pt>
                <c:pt idx="27">
                  <c:v>3.2534999999999994</c:v>
                </c:pt>
                <c:pt idx="28">
                  <c:v>2.2447083333333335</c:v>
                </c:pt>
                <c:pt idx="29">
                  <c:v>3.4324583333333329</c:v>
                </c:pt>
                <c:pt idx="30">
                  <c:v>3.7447499999999998</c:v>
                </c:pt>
                <c:pt idx="31">
                  <c:v>4.3081666666666667</c:v>
                </c:pt>
                <c:pt idx="32">
                  <c:v>4.7507499999999991</c:v>
                </c:pt>
                <c:pt idx="33">
                  <c:v>4.8856250000000001</c:v>
                </c:pt>
                <c:pt idx="34">
                  <c:v>4.9510000000000005</c:v>
                </c:pt>
                <c:pt idx="35">
                  <c:v>4.6082083333333337</c:v>
                </c:pt>
                <c:pt idx="36">
                  <c:v>4.2864999999999993</c:v>
                </c:pt>
                <c:pt idx="37">
                  <c:v>2.8799583333333332</c:v>
                </c:pt>
                <c:pt idx="38">
                  <c:v>1.3732500000000003</c:v>
                </c:pt>
                <c:pt idx="39">
                  <c:v>0.44079166666666675</c:v>
                </c:pt>
                <c:pt idx="40">
                  <c:v>1.205916666666667</c:v>
                </c:pt>
                <c:pt idx="41">
                  <c:v>2.9126666666666665</c:v>
                </c:pt>
                <c:pt idx="42">
                  <c:v>4.831083333333333</c:v>
                </c:pt>
                <c:pt idx="43">
                  <c:v>5.9027916666666682</c:v>
                </c:pt>
                <c:pt idx="44">
                  <c:v>5.9688749999999997</c:v>
                </c:pt>
                <c:pt idx="45">
                  <c:v>5.4982916666666668</c:v>
                </c:pt>
                <c:pt idx="46">
                  <c:v>5.7299583333333333</c:v>
                </c:pt>
                <c:pt idx="47">
                  <c:v>5.6144166666666671</c:v>
                </c:pt>
                <c:pt idx="48">
                  <c:v>4.9127499999999991</c:v>
                </c:pt>
                <c:pt idx="49">
                  <c:v>4.0002916666666666</c:v>
                </c:pt>
                <c:pt idx="50">
                  <c:v>4.0331250000000001</c:v>
                </c:pt>
                <c:pt idx="51">
                  <c:v>4.0264583333333324</c:v>
                </c:pt>
                <c:pt idx="52">
                  <c:v>4.3333750000000002</c:v>
                </c:pt>
                <c:pt idx="53">
                  <c:v>4.6692083333333327</c:v>
                </c:pt>
                <c:pt idx="54">
                  <c:v>3.4342500000000009</c:v>
                </c:pt>
                <c:pt idx="55">
                  <c:v>3.0002500000000007</c:v>
                </c:pt>
                <c:pt idx="56">
                  <c:v>2.9203333333333332</c:v>
                </c:pt>
                <c:pt idx="57">
                  <c:v>4.4172916666666673</c:v>
                </c:pt>
                <c:pt idx="58">
                  <c:v>4.3449583333333335</c:v>
                </c:pt>
                <c:pt idx="59">
                  <c:v>4.022875</c:v>
                </c:pt>
                <c:pt idx="60">
                  <c:v>4.5010833333333329</c:v>
                </c:pt>
                <c:pt idx="61">
                  <c:v>4.3035000000000005</c:v>
                </c:pt>
                <c:pt idx="62">
                  <c:v>4.7293750000000001</c:v>
                </c:pt>
                <c:pt idx="63">
                  <c:v>3.0211250000000009</c:v>
                </c:pt>
                <c:pt idx="64">
                  <c:v>2.264791666666667</c:v>
                </c:pt>
                <c:pt idx="65">
                  <c:v>3.2672083333333339</c:v>
                </c:pt>
                <c:pt idx="66">
                  <c:v>3.6025833333333339</c:v>
                </c:pt>
                <c:pt idx="67">
                  <c:v>3.4851666666666659</c:v>
                </c:pt>
                <c:pt idx="68">
                  <c:v>3.5265833333333325</c:v>
                </c:pt>
                <c:pt idx="69">
                  <c:v>3.8350000000000004</c:v>
                </c:pt>
                <c:pt idx="70">
                  <c:v>4.041083333333332</c:v>
                </c:pt>
                <c:pt idx="71">
                  <c:v>2.8017500000000006</c:v>
                </c:pt>
                <c:pt idx="72">
                  <c:v>0.89591666666666658</c:v>
                </c:pt>
                <c:pt idx="73">
                  <c:v>0.4376666666666667</c:v>
                </c:pt>
                <c:pt idx="74">
                  <c:v>0.87720833333333337</c:v>
                </c:pt>
                <c:pt idx="75">
                  <c:v>6.3749999999999979E-3</c:v>
                </c:pt>
                <c:pt idx="76">
                  <c:v>-4.0000000000000027E-3</c:v>
                </c:pt>
                <c:pt idx="77">
                  <c:v>2.479166666666667E-2</c:v>
                </c:pt>
                <c:pt idx="78">
                  <c:v>-1.925E-2</c:v>
                </c:pt>
                <c:pt idx="79">
                  <c:v>-0.44545833333333335</c:v>
                </c:pt>
                <c:pt idx="80">
                  <c:v>-0.79837499999999995</c:v>
                </c:pt>
                <c:pt idx="81">
                  <c:v>-0.32537499999999991</c:v>
                </c:pt>
                <c:pt idx="82">
                  <c:v>-0.20041666666666666</c:v>
                </c:pt>
                <c:pt idx="83">
                  <c:v>-0.12375000000000004</c:v>
                </c:pt>
                <c:pt idx="84">
                  <c:v>-3.2000000000000021E-2</c:v>
                </c:pt>
                <c:pt idx="85">
                  <c:v>-9.8333333333333363E-3</c:v>
                </c:pt>
                <c:pt idx="86">
                  <c:v>1.4666666666666668E-2</c:v>
                </c:pt>
                <c:pt idx="87">
                  <c:v>5.1249999999999997E-2</c:v>
                </c:pt>
                <c:pt idx="88">
                  <c:v>7.8999999999999973E-2</c:v>
                </c:pt>
                <c:pt idx="89">
                  <c:v>0.10233333333333337</c:v>
                </c:pt>
                <c:pt idx="90">
                  <c:v>0.12683333333333327</c:v>
                </c:pt>
                <c:pt idx="91">
                  <c:v>0.18445833333333331</c:v>
                </c:pt>
                <c:pt idx="92">
                  <c:v>0.21916666666666665</c:v>
                </c:pt>
                <c:pt idx="93">
                  <c:v>0.23083333333333345</c:v>
                </c:pt>
                <c:pt idx="94">
                  <c:v>0.23433333333333342</c:v>
                </c:pt>
                <c:pt idx="95">
                  <c:v>0.24600000000000014</c:v>
                </c:pt>
                <c:pt idx="96">
                  <c:v>0.26174999999999993</c:v>
                </c:pt>
                <c:pt idx="97">
                  <c:v>0.26624999999999993</c:v>
                </c:pt>
                <c:pt idx="98">
                  <c:v>0.29050000000000004</c:v>
                </c:pt>
                <c:pt idx="99">
                  <c:v>0.28349999999999997</c:v>
                </c:pt>
                <c:pt idx="100">
                  <c:v>0.27416666666666661</c:v>
                </c:pt>
                <c:pt idx="101">
                  <c:v>0.26849999999999991</c:v>
                </c:pt>
                <c:pt idx="102">
                  <c:v>0.27299999999999996</c:v>
                </c:pt>
                <c:pt idx="103">
                  <c:v>0.27304166666666663</c:v>
                </c:pt>
                <c:pt idx="104">
                  <c:v>0.29983333333333345</c:v>
                </c:pt>
                <c:pt idx="105">
                  <c:v>0.29516666666666674</c:v>
                </c:pt>
                <c:pt idx="106">
                  <c:v>0.29866666666666675</c:v>
                </c:pt>
                <c:pt idx="107">
                  <c:v>0.28466666666666673</c:v>
                </c:pt>
                <c:pt idx="108">
                  <c:v>0.29049999999999992</c:v>
                </c:pt>
                <c:pt idx="109">
                  <c:v>0.27533333333333326</c:v>
                </c:pt>
                <c:pt idx="110">
                  <c:v>0.29983333333333345</c:v>
                </c:pt>
                <c:pt idx="111">
                  <c:v>0.27649999999999991</c:v>
                </c:pt>
                <c:pt idx="112">
                  <c:v>0.27299999999999996</c:v>
                </c:pt>
                <c:pt idx="113">
                  <c:v>0.269625</c:v>
                </c:pt>
                <c:pt idx="114">
                  <c:v>0.24600000000000014</c:v>
                </c:pt>
                <c:pt idx="115">
                  <c:v>0.24600000000000014</c:v>
                </c:pt>
                <c:pt idx="116">
                  <c:v>0.24600000000000014</c:v>
                </c:pt>
                <c:pt idx="117">
                  <c:v>0.20516666666666672</c:v>
                </c:pt>
                <c:pt idx="118">
                  <c:v>0.19000000000000003</c:v>
                </c:pt>
                <c:pt idx="119">
                  <c:v>0.17199999999999993</c:v>
                </c:pt>
                <c:pt idx="120">
                  <c:v>0.16183333333333325</c:v>
                </c:pt>
                <c:pt idx="121">
                  <c:v>0.17637500000000003</c:v>
                </c:pt>
                <c:pt idx="122">
                  <c:v>0.16633333333333328</c:v>
                </c:pt>
                <c:pt idx="123">
                  <c:v>0.19350000000000001</c:v>
                </c:pt>
                <c:pt idx="124">
                  <c:v>0.23083333333333345</c:v>
                </c:pt>
                <c:pt idx="125">
                  <c:v>0.24483333333333346</c:v>
                </c:pt>
                <c:pt idx="126">
                  <c:v>0.23779166666666671</c:v>
                </c:pt>
                <c:pt idx="127">
                  <c:v>0.26175000000000009</c:v>
                </c:pt>
                <c:pt idx="128">
                  <c:v>0.2594999999999999</c:v>
                </c:pt>
                <c:pt idx="129">
                  <c:v>0.26400000000000018</c:v>
                </c:pt>
                <c:pt idx="130">
                  <c:v>0.27074999999999999</c:v>
                </c:pt>
                <c:pt idx="131">
                  <c:v>0.24600000000000014</c:v>
                </c:pt>
                <c:pt idx="132">
                  <c:v>0.24712500000000012</c:v>
                </c:pt>
                <c:pt idx="133">
                  <c:v>0.25612500000000016</c:v>
                </c:pt>
                <c:pt idx="134">
                  <c:v>0.24712500000000012</c:v>
                </c:pt>
                <c:pt idx="135">
                  <c:v>0.26512499999999994</c:v>
                </c:pt>
                <c:pt idx="136">
                  <c:v>0.27299999999999996</c:v>
                </c:pt>
                <c:pt idx="137">
                  <c:v>0.26287500000000003</c:v>
                </c:pt>
                <c:pt idx="138">
                  <c:v>0.27299999999999996</c:v>
                </c:pt>
                <c:pt idx="139">
                  <c:v>0.27299999999999996</c:v>
                </c:pt>
                <c:pt idx="140">
                  <c:v>0.27416666666666661</c:v>
                </c:pt>
                <c:pt idx="141">
                  <c:v>0.27649999999999991</c:v>
                </c:pt>
                <c:pt idx="142">
                  <c:v>0.27299999999999996</c:v>
                </c:pt>
                <c:pt idx="143">
                  <c:v>0.27299999999999996</c:v>
                </c:pt>
                <c:pt idx="144">
                  <c:v>0.27299999999999996</c:v>
                </c:pt>
                <c:pt idx="145">
                  <c:v>0.27187499999999992</c:v>
                </c:pt>
                <c:pt idx="146">
                  <c:v>0.27074999999999994</c:v>
                </c:pt>
                <c:pt idx="147">
                  <c:v>0.27074999999999999</c:v>
                </c:pt>
                <c:pt idx="148">
                  <c:v>0.2639999999999999</c:v>
                </c:pt>
                <c:pt idx="149">
                  <c:v>0.27187499999999992</c:v>
                </c:pt>
                <c:pt idx="150">
                  <c:v>0.27299999999999996</c:v>
                </c:pt>
                <c:pt idx="151">
                  <c:v>0.26512500000000011</c:v>
                </c:pt>
                <c:pt idx="152">
                  <c:v>0.26287500000000003</c:v>
                </c:pt>
                <c:pt idx="153">
                  <c:v>0.24825000000000016</c:v>
                </c:pt>
                <c:pt idx="154">
                  <c:v>0.24600000000000014</c:v>
                </c:pt>
                <c:pt idx="155">
                  <c:v>0.24600000000000014</c:v>
                </c:pt>
                <c:pt idx="156">
                  <c:v>0.21475000000000002</c:v>
                </c:pt>
                <c:pt idx="157">
                  <c:v>0.18787499999999999</c:v>
                </c:pt>
                <c:pt idx="158">
                  <c:v>0.22850000000000006</c:v>
                </c:pt>
                <c:pt idx="159">
                  <c:v>0.24483333333333346</c:v>
                </c:pt>
                <c:pt idx="160">
                  <c:v>0.24600000000000014</c:v>
                </c:pt>
                <c:pt idx="161">
                  <c:v>0.2390000000000001</c:v>
                </c:pt>
                <c:pt idx="162">
                  <c:v>0.2505</c:v>
                </c:pt>
                <c:pt idx="163">
                  <c:v>0.26170833333333349</c:v>
                </c:pt>
                <c:pt idx="164">
                  <c:v>0.25837499999999997</c:v>
                </c:pt>
                <c:pt idx="165">
                  <c:v>0.27299999999999996</c:v>
                </c:pt>
                <c:pt idx="166">
                  <c:v>0.26174999999999998</c:v>
                </c:pt>
                <c:pt idx="167">
                  <c:v>0.26962499999999995</c:v>
                </c:pt>
                <c:pt idx="168">
                  <c:v>0.27299999999999996</c:v>
                </c:pt>
                <c:pt idx="169">
                  <c:v>0.27299999999999996</c:v>
                </c:pt>
                <c:pt idx="170">
                  <c:v>0.27299999999999996</c:v>
                </c:pt>
                <c:pt idx="171">
                  <c:v>0.27299999999999996</c:v>
                </c:pt>
                <c:pt idx="172">
                  <c:v>0.27299999999999996</c:v>
                </c:pt>
                <c:pt idx="173">
                  <c:v>0.26287500000000019</c:v>
                </c:pt>
                <c:pt idx="174">
                  <c:v>0.2719583333333333</c:v>
                </c:pt>
                <c:pt idx="175">
                  <c:v>0.27299999999999996</c:v>
                </c:pt>
                <c:pt idx="176">
                  <c:v>0.27299999999999996</c:v>
                </c:pt>
                <c:pt idx="177">
                  <c:v>0.27299999999999996</c:v>
                </c:pt>
                <c:pt idx="178">
                  <c:v>0.27299999999999996</c:v>
                </c:pt>
                <c:pt idx="179">
                  <c:v>0.27299999999999996</c:v>
                </c:pt>
                <c:pt idx="180">
                  <c:v>0.27299999999999996</c:v>
                </c:pt>
                <c:pt idx="181">
                  <c:v>0.27299999999999996</c:v>
                </c:pt>
                <c:pt idx="182">
                  <c:v>0.27299999999999996</c:v>
                </c:pt>
                <c:pt idx="183">
                  <c:v>0.29050000000000009</c:v>
                </c:pt>
                <c:pt idx="184">
                  <c:v>0.3010000000000001</c:v>
                </c:pt>
                <c:pt idx="185">
                  <c:v>0.3010000000000001</c:v>
                </c:pt>
                <c:pt idx="186">
                  <c:v>0.3010000000000001</c:v>
                </c:pt>
                <c:pt idx="187">
                  <c:v>0.3010000000000001</c:v>
                </c:pt>
                <c:pt idx="188">
                  <c:v>0.29750000000000004</c:v>
                </c:pt>
                <c:pt idx="189">
                  <c:v>0.2998333333333334</c:v>
                </c:pt>
                <c:pt idx="190">
                  <c:v>0.27433333333333326</c:v>
                </c:pt>
                <c:pt idx="191">
                  <c:v>0.29983333333333345</c:v>
                </c:pt>
                <c:pt idx="192">
                  <c:v>0.3010000000000001</c:v>
                </c:pt>
                <c:pt idx="193">
                  <c:v>0.29633333333333334</c:v>
                </c:pt>
                <c:pt idx="194">
                  <c:v>0.28233333333333344</c:v>
                </c:pt>
                <c:pt idx="195">
                  <c:v>0.29750000000000004</c:v>
                </c:pt>
                <c:pt idx="196">
                  <c:v>0.29633333333333345</c:v>
                </c:pt>
                <c:pt idx="197">
                  <c:v>0.29166666666666663</c:v>
                </c:pt>
                <c:pt idx="198">
                  <c:v>0.29633333333333339</c:v>
                </c:pt>
                <c:pt idx="199">
                  <c:v>0.29866666666666675</c:v>
                </c:pt>
                <c:pt idx="200">
                  <c:v>0.3010000000000001</c:v>
                </c:pt>
                <c:pt idx="201">
                  <c:v>0.3010000000000001</c:v>
                </c:pt>
                <c:pt idx="202">
                  <c:v>0.3010000000000001</c:v>
                </c:pt>
                <c:pt idx="203">
                  <c:v>0.3010000000000001</c:v>
                </c:pt>
                <c:pt idx="204">
                  <c:v>0.3010000000000001</c:v>
                </c:pt>
                <c:pt idx="205">
                  <c:v>0.3010000000000001</c:v>
                </c:pt>
                <c:pt idx="206">
                  <c:v>0.3010000000000001</c:v>
                </c:pt>
                <c:pt idx="207">
                  <c:v>0.3010000000000001</c:v>
                </c:pt>
                <c:pt idx="208">
                  <c:v>0.3010000000000001</c:v>
                </c:pt>
                <c:pt idx="209">
                  <c:v>0.3010000000000001</c:v>
                </c:pt>
                <c:pt idx="210">
                  <c:v>0.3010000000000001</c:v>
                </c:pt>
                <c:pt idx="211">
                  <c:v>0.3010000000000001</c:v>
                </c:pt>
                <c:pt idx="212">
                  <c:v>0.3010000000000001</c:v>
                </c:pt>
                <c:pt idx="213">
                  <c:v>0.3010000000000001</c:v>
                </c:pt>
                <c:pt idx="214">
                  <c:v>0.3010000000000001</c:v>
                </c:pt>
                <c:pt idx="215">
                  <c:v>0.3010000000000001</c:v>
                </c:pt>
                <c:pt idx="216">
                  <c:v>0.3010000000000001</c:v>
                </c:pt>
                <c:pt idx="217">
                  <c:v>0.3010000000000001</c:v>
                </c:pt>
                <c:pt idx="218">
                  <c:v>0.26983333333333342</c:v>
                </c:pt>
                <c:pt idx="219">
                  <c:v>0.19258333333333333</c:v>
                </c:pt>
                <c:pt idx="220">
                  <c:v>0.24933333333333332</c:v>
                </c:pt>
                <c:pt idx="221">
                  <c:v>0.27299999999999996</c:v>
                </c:pt>
                <c:pt idx="222">
                  <c:v>0.27299999999999996</c:v>
                </c:pt>
                <c:pt idx="223">
                  <c:v>0.2916666666666668</c:v>
                </c:pt>
                <c:pt idx="224">
                  <c:v>0.3010000000000001</c:v>
                </c:pt>
                <c:pt idx="225">
                  <c:v>0.3010000000000001</c:v>
                </c:pt>
                <c:pt idx="226">
                  <c:v>0.3010000000000001</c:v>
                </c:pt>
                <c:pt idx="227">
                  <c:v>0.3010000000000001</c:v>
                </c:pt>
                <c:pt idx="228">
                  <c:v>0.3010000000000001</c:v>
                </c:pt>
                <c:pt idx="229">
                  <c:v>0.3010000000000001</c:v>
                </c:pt>
                <c:pt idx="230">
                  <c:v>0.3010000000000001</c:v>
                </c:pt>
                <c:pt idx="231">
                  <c:v>0.3010000000000001</c:v>
                </c:pt>
                <c:pt idx="232">
                  <c:v>0.3010000000000001</c:v>
                </c:pt>
                <c:pt idx="233">
                  <c:v>0.3010000000000001</c:v>
                </c:pt>
                <c:pt idx="234">
                  <c:v>0.3010000000000001</c:v>
                </c:pt>
                <c:pt idx="235">
                  <c:v>0.3010000000000001</c:v>
                </c:pt>
                <c:pt idx="236">
                  <c:v>0.3010000000000001</c:v>
                </c:pt>
                <c:pt idx="237">
                  <c:v>0.3010000000000001</c:v>
                </c:pt>
                <c:pt idx="238">
                  <c:v>0.3010000000000001</c:v>
                </c:pt>
                <c:pt idx="239">
                  <c:v>0.3010000000000001</c:v>
                </c:pt>
                <c:pt idx="240">
                  <c:v>0.3010000000000001</c:v>
                </c:pt>
                <c:pt idx="241">
                  <c:v>0.3010000000000001</c:v>
                </c:pt>
                <c:pt idx="242">
                  <c:v>0.3010000000000001</c:v>
                </c:pt>
                <c:pt idx="243">
                  <c:v>0.3010000000000001</c:v>
                </c:pt>
                <c:pt idx="244">
                  <c:v>0.3010000000000001</c:v>
                </c:pt>
                <c:pt idx="245">
                  <c:v>3.7625000000000026E-2</c:v>
                </c:pt>
                <c:pt idx="246">
                  <c:v>6.7333333333333314E-2</c:v>
                </c:pt>
                <c:pt idx="247">
                  <c:v>0.10233333333333335</c:v>
                </c:pt>
                <c:pt idx="248">
                  <c:v>6.1624999999999978E-2</c:v>
                </c:pt>
                <c:pt idx="249">
                  <c:v>6.6166666666666651E-2</c:v>
                </c:pt>
                <c:pt idx="250">
                  <c:v>7.8999999999999973E-2</c:v>
                </c:pt>
                <c:pt idx="251">
                  <c:v>0.10933333333333332</c:v>
                </c:pt>
                <c:pt idx="252">
                  <c:v>0.13499999999999993</c:v>
                </c:pt>
                <c:pt idx="253">
                  <c:v>0.15483333333333327</c:v>
                </c:pt>
                <c:pt idx="254">
                  <c:v>0.17762500000000001</c:v>
                </c:pt>
                <c:pt idx="255">
                  <c:v>0.18079166666666666</c:v>
                </c:pt>
                <c:pt idx="256">
                  <c:v>-2.8333333333333348E-3</c:v>
                </c:pt>
                <c:pt idx="257">
                  <c:v>-4.0000000000000027E-3</c:v>
                </c:pt>
                <c:pt idx="258">
                  <c:v>-4.0000000000000027E-3</c:v>
                </c:pt>
                <c:pt idx="259">
                  <c:v>5.3333333333333297E-3</c:v>
                </c:pt>
                <c:pt idx="260">
                  <c:v>1.9333333333333338E-2</c:v>
                </c:pt>
                <c:pt idx="261">
                  <c:v>2.4000000000000007E-2</c:v>
                </c:pt>
                <c:pt idx="262">
                  <c:v>3.4125000000000009E-2</c:v>
                </c:pt>
                <c:pt idx="263">
                  <c:v>6.3833333333333325E-2</c:v>
                </c:pt>
                <c:pt idx="264">
                  <c:v>8.2499999999999976E-2</c:v>
                </c:pt>
                <c:pt idx="265">
                  <c:v>0.11166666666666665</c:v>
                </c:pt>
                <c:pt idx="266">
                  <c:v>0.13499999999999993</c:v>
                </c:pt>
                <c:pt idx="267">
                  <c:v>0.14666666666666661</c:v>
                </c:pt>
                <c:pt idx="268">
                  <c:v>8.2666666666666652E-2</c:v>
                </c:pt>
                <c:pt idx="269">
                  <c:v>-4.0000000000000027E-3</c:v>
                </c:pt>
                <c:pt idx="270">
                  <c:v>-4.0000000000000027E-3</c:v>
                </c:pt>
                <c:pt idx="271">
                  <c:v>-4.0000000000000027E-3</c:v>
                </c:pt>
                <c:pt idx="272">
                  <c:v>-4.0000000000000027E-3</c:v>
                </c:pt>
                <c:pt idx="273">
                  <c:v>-4.0000000000000027E-3</c:v>
                </c:pt>
                <c:pt idx="274">
                  <c:v>-4.0000000000000027E-3</c:v>
                </c:pt>
                <c:pt idx="275">
                  <c:v>-4.0000000000000027E-3</c:v>
                </c:pt>
                <c:pt idx="276">
                  <c:v>-4.0000000000000027E-3</c:v>
                </c:pt>
                <c:pt idx="277">
                  <c:v>2.1541666666666667E-2</c:v>
                </c:pt>
                <c:pt idx="278">
                  <c:v>5.0041666666666651E-2</c:v>
                </c:pt>
                <c:pt idx="279">
                  <c:v>-4.0000000000000027E-3</c:v>
                </c:pt>
                <c:pt idx="280">
                  <c:v>-4.0000000000000027E-3</c:v>
                </c:pt>
                <c:pt idx="281">
                  <c:v>-4.0000000000000027E-3</c:v>
                </c:pt>
                <c:pt idx="282">
                  <c:v>-4.0000000000000027E-3</c:v>
                </c:pt>
                <c:pt idx="283">
                  <c:v>-2.8333333333333357E-3</c:v>
                </c:pt>
                <c:pt idx="284">
                  <c:v>0.13933333333333336</c:v>
                </c:pt>
                <c:pt idx="285">
                  <c:v>0.32179166666666664</c:v>
                </c:pt>
                <c:pt idx="286">
                  <c:v>0.35983333333333339</c:v>
                </c:pt>
                <c:pt idx="287">
                  <c:v>0.34474999999999995</c:v>
                </c:pt>
                <c:pt idx="288">
                  <c:v>0.28020833333333339</c:v>
                </c:pt>
                <c:pt idx="289">
                  <c:v>0.16954166666666659</c:v>
                </c:pt>
                <c:pt idx="290">
                  <c:v>6.2666666666666662E-2</c:v>
                </c:pt>
                <c:pt idx="291">
                  <c:v>7.6666666666666647E-2</c:v>
                </c:pt>
                <c:pt idx="292">
                  <c:v>4.7708333333333332E-2</c:v>
                </c:pt>
                <c:pt idx="293">
                  <c:v>4.5458333333333344E-2</c:v>
                </c:pt>
                <c:pt idx="294">
                  <c:v>0.10333333333333333</c:v>
                </c:pt>
                <c:pt idx="295">
                  <c:v>0.31716666666666665</c:v>
                </c:pt>
                <c:pt idx="296">
                  <c:v>0.32633333333333336</c:v>
                </c:pt>
                <c:pt idx="297">
                  <c:v>0.39058333333333334</c:v>
                </c:pt>
                <c:pt idx="298">
                  <c:v>0.3801666666666666</c:v>
                </c:pt>
                <c:pt idx="299">
                  <c:v>0.55991666666666673</c:v>
                </c:pt>
                <c:pt idx="300">
                  <c:v>0.5215833333333334</c:v>
                </c:pt>
                <c:pt idx="301">
                  <c:v>0.67441666666666678</c:v>
                </c:pt>
                <c:pt idx="302">
                  <c:v>0.92958333333333343</c:v>
                </c:pt>
                <c:pt idx="303">
                  <c:v>1.1017083333333333</c:v>
                </c:pt>
                <c:pt idx="304">
                  <c:v>1.1980833333333334</c:v>
                </c:pt>
                <c:pt idx="305">
                  <c:v>1.2015833333333334</c:v>
                </c:pt>
                <c:pt idx="306">
                  <c:v>1.4436249999999999</c:v>
                </c:pt>
                <c:pt idx="307">
                  <c:v>1.3697083333333333</c:v>
                </c:pt>
                <c:pt idx="308">
                  <c:v>1.3604583333333331</c:v>
                </c:pt>
                <c:pt idx="309">
                  <c:v>1.4295833333333334</c:v>
                </c:pt>
                <c:pt idx="310">
                  <c:v>1.49725</c:v>
                </c:pt>
                <c:pt idx="311">
                  <c:v>1.750875</c:v>
                </c:pt>
                <c:pt idx="312">
                  <c:v>1.7823333333333335</c:v>
                </c:pt>
                <c:pt idx="313">
                  <c:v>2.1432500000000001</c:v>
                </c:pt>
                <c:pt idx="314">
                  <c:v>2.4017916666666665</c:v>
                </c:pt>
                <c:pt idx="315">
                  <c:v>2.266291666666667</c:v>
                </c:pt>
                <c:pt idx="316">
                  <c:v>2.5463749999999998</c:v>
                </c:pt>
                <c:pt idx="317">
                  <c:v>2.7673749999999995</c:v>
                </c:pt>
                <c:pt idx="318">
                  <c:v>2.5508333333333337</c:v>
                </c:pt>
                <c:pt idx="319">
                  <c:v>3.2638749999999992</c:v>
                </c:pt>
                <c:pt idx="320">
                  <c:v>2.6414166666666659</c:v>
                </c:pt>
                <c:pt idx="321">
                  <c:v>2.1731250000000002</c:v>
                </c:pt>
                <c:pt idx="322">
                  <c:v>3.1290416666666663</c:v>
                </c:pt>
                <c:pt idx="323">
                  <c:v>3.7780416666666667</c:v>
                </c:pt>
                <c:pt idx="324">
                  <c:v>3.7316249999999993</c:v>
                </c:pt>
                <c:pt idx="325">
                  <c:v>3.9535</c:v>
                </c:pt>
                <c:pt idx="326">
                  <c:v>3.6426666666666665</c:v>
                </c:pt>
                <c:pt idx="327">
                  <c:v>4.0778333333333343</c:v>
                </c:pt>
                <c:pt idx="328">
                  <c:v>4.0473750000000015</c:v>
                </c:pt>
                <c:pt idx="329">
                  <c:v>4.0631250000000003</c:v>
                </c:pt>
                <c:pt idx="330">
                  <c:v>3.9825833333333343</c:v>
                </c:pt>
                <c:pt idx="331">
                  <c:v>3.1514166666666665</c:v>
                </c:pt>
                <c:pt idx="332">
                  <c:v>3.57925</c:v>
                </c:pt>
                <c:pt idx="333">
                  <c:v>3.7357083333333332</c:v>
                </c:pt>
                <c:pt idx="334">
                  <c:v>4.6730416666666663</c:v>
                </c:pt>
                <c:pt idx="335">
                  <c:v>4.6032083333333338</c:v>
                </c:pt>
                <c:pt idx="336">
                  <c:v>2.7037916666666661</c:v>
                </c:pt>
                <c:pt idx="337">
                  <c:v>0.95274999999999999</c:v>
                </c:pt>
                <c:pt idx="338">
                  <c:v>4.2288333333333332</c:v>
                </c:pt>
                <c:pt idx="339">
                  <c:v>5.0623749999999994</c:v>
                </c:pt>
                <c:pt idx="340">
                  <c:v>4.8170000000000002</c:v>
                </c:pt>
                <c:pt idx="341">
                  <c:v>4.8297500000000007</c:v>
                </c:pt>
                <c:pt idx="342">
                  <c:v>4.2889166666666672</c:v>
                </c:pt>
                <c:pt idx="343">
                  <c:v>4.1980416666666658</c:v>
                </c:pt>
                <c:pt idx="344">
                  <c:v>5.1486666666666663</c:v>
                </c:pt>
                <c:pt idx="345">
                  <c:v>5.023625</c:v>
                </c:pt>
                <c:pt idx="346">
                  <c:v>4.7846666666666646</c:v>
                </c:pt>
                <c:pt idx="347">
                  <c:v>4.8347916666666668</c:v>
                </c:pt>
                <c:pt idx="348">
                  <c:v>4.9120416666666671</c:v>
                </c:pt>
                <c:pt idx="349">
                  <c:v>4.0668750000000005</c:v>
                </c:pt>
                <c:pt idx="350">
                  <c:v>4.4546249999999992</c:v>
                </c:pt>
                <c:pt idx="351">
                  <c:v>4.8105000000000002</c:v>
                </c:pt>
                <c:pt idx="352">
                  <c:v>4.8269583333333328</c:v>
                </c:pt>
                <c:pt idx="353">
                  <c:v>4.8042500000000006</c:v>
                </c:pt>
                <c:pt idx="354">
                  <c:v>4.7730833333333331</c:v>
                </c:pt>
                <c:pt idx="355">
                  <c:v>5.0505624999999998</c:v>
                </c:pt>
              </c:numCache>
            </c:numRef>
          </c:val>
          <c:smooth val="0"/>
        </c:ser>
        <c:dLbls>
          <c:showLegendKey val="0"/>
          <c:showVal val="0"/>
          <c:showCatName val="0"/>
          <c:showSerName val="0"/>
          <c:showPercent val="0"/>
          <c:showBubbleSize val="0"/>
        </c:dLbls>
        <c:marker val="1"/>
        <c:smooth val="0"/>
        <c:axId val="68202880"/>
        <c:axId val="68203272"/>
      </c:lineChart>
      <c:dateAx>
        <c:axId val="68202880"/>
        <c:scaling>
          <c:orientation val="minMax"/>
          <c:max val="42308"/>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8203272"/>
        <c:crosses val="autoZero"/>
        <c:auto val="1"/>
        <c:lblOffset val="100"/>
        <c:baseTimeUnit val="days"/>
        <c:majorUnit val="1"/>
        <c:majorTimeUnit val="months"/>
        <c:minorUnit val="1"/>
        <c:minorTimeUnit val="months"/>
      </c:dateAx>
      <c:valAx>
        <c:axId val="68203272"/>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8202880"/>
        <c:crosses val="autoZero"/>
        <c:crossBetween val="between"/>
        <c:majorUnit val="2"/>
      </c:valAx>
    </c:plotArea>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Wind Cave upper</a:t>
            </a:r>
          </a:p>
        </c:rich>
      </c:tx>
      <c:layout/>
      <c:overlay val="1"/>
    </c:title>
    <c:autoTitleDeleted val="0"/>
    <c:plotArea>
      <c:layout>
        <c:manualLayout>
          <c:layoutTarget val="inner"/>
          <c:xMode val="edge"/>
          <c:yMode val="edge"/>
          <c:x val="9.6634295713035875E-2"/>
          <c:y val="6.2708151064450282E-2"/>
          <c:w val="0.8501439195100613"/>
          <c:h val="0.69817986293379997"/>
        </c:manualLayout>
      </c:layout>
      <c:areaChart>
        <c:grouping val="standard"/>
        <c:varyColors val="0"/>
        <c:ser>
          <c:idx val="0"/>
          <c:order val="0"/>
          <c:tx>
            <c:strRef>
              <c:f>'[Wind Cave_upper.xlsx]charts'!$B$1</c:f>
              <c:strCache>
                <c:ptCount val="1"/>
                <c:pt idx="0">
                  <c:v>Max Temp, °C </c:v>
                </c:pt>
              </c:strCache>
            </c:strRef>
          </c:tx>
          <c:spPr>
            <a:solidFill>
              <a:schemeClr val="bg1">
                <a:lumMod val="75000"/>
              </a:schemeClr>
            </a:solidFill>
            <a:ln>
              <a:noFill/>
            </a:ln>
          </c:spPr>
          <c:cat>
            <c:numRef>
              <c:f>'[Wind Cave_upper.xlsx]charts'!$A$2:$A$365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'[Wind Cave_upper.xlsx]charts'!$B$2:$B$365</c:f>
              <c:numCache>
                <c:formatCode>General</c:formatCode>
                <c:ptCount val="364"/>
                <c:pt idx="0">
                  <c:v>2.85</c:v>
                </c:pt>
                <c:pt idx="1">
                  <c:v>3.1680000000000001</c:v>
                </c:pt>
                <c:pt idx="2">
                  <c:v>3.617</c:v>
                </c:pt>
                <c:pt idx="3">
                  <c:v>3.9849999999999999</c:v>
                </c:pt>
                <c:pt idx="4">
                  <c:v>3.8010000000000002</c:v>
                </c:pt>
                <c:pt idx="5">
                  <c:v>3.9849999999999999</c:v>
                </c:pt>
                <c:pt idx="6">
                  <c:v>3.7490000000000001</c:v>
                </c:pt>
                <c:pt idx="7">
                  <c:v>3.036</c:v>
                </c:pt>
                <c:pt idx="8">
                  <c:v>3.4329999999999998</c:v>
                </c:pt>
                <c:pt idx="9">
                  <c:v>3.38</c:v>
                </c:pt>
                <c:pt idx="10">
                  <c:v>3.3010000000000002</c:v>
                </c:pt>
                <c:pt idx="11">
                  <c:v>3.4060000000000001</c:v>
                </c:pt>
                <c:pt idx="12">
                  <c:v>3.5379999999999998</c:v>
                </c:pt>
                <c:pt idx="13">
                  <c:v>2.903</c:v>
                </c:pt>
                <c:pt idx="14">
                  <c:v>2.93</c:v>
                </c:pt>
                <c:pt idx="15">
                  <c:v>4.0369999999999999</c:v>
                </c:pt>
                <c:pt idx="16">
                  <c:v>4.0369999999999999</c:v>
                </c:pt>
                <c:pt idx="17">
                  <c:v>3.9060000000000001</c:v>
                </c:pt>
                <c:pt idx="18">
                  <c:v>4.0890000000000004</c:v>
                </c:pt>
                <c:pt idx="19">
                  <c:v>3.7749999999999999</c:v>
                </c:pt>
                <c:pt idx="20">
                  <c:v>4.4279999999999999</c:v>
                </c:pt>
                <c:pt idx="21">
                  <c:v>4.1150000000000002</c:v>
                </c:pt>
                <c:pt idx="22">
                  <c:v>3.036</c:v>
                </c:pt>
                <c:pt idx="23">
                  <c:v>3.6429999999999998</c:v>
                </c:pt>
                <c:pt idx="24">
                  <c:v>3.88</c:v>
                </c:pt>
                <c:pt idx="25">
                  <c:v>4.0110000000000001</c:v>
                </c:pt>
                <c:pt idx="26">
                  <c:v>3.6429999999999998</c:v>
                </c:pt>
                <c:pt idx="27">
                  <c:v>3.4060000000000001</c:v>
                </c:pt>
                <c:pt idx="28">
                  <c:v>2.7970000000000002</c:v>
                </c:pt>
                <c:pt idx="29">
                  <c:v>2.5299999999999998</c:v>
                </c:pt>
                <c:pt idx="30">
                  <c:v>2.69</c:v>
                </c:pt>
                <c:pt idx="31">
                  <c:v>2.8769999999999998</c:v>
                </c:pt>
                <c:pt idx="32">
                  <c:v>3.0089999999999999</c:v>
                </c:pt>
                <c:pt idx="33">
                  <c:v>3.274</c:v>
                </c:pt>
                <c:pt idx="34">
                  <c:v>3.274</c:v>
                </c:pt>
                <c:pt idx="35">
                  <c:v>3.9849999999999999</c:v>
                </c:pt>
                <c:pt idx="36">
                  <c:v>3.9849999999999999</c:v>
                </c:pt>
                <c:pt idx="37">
                  <c:v>3.3540000000000001</c:v>
                </c:pt>
                <c:pt idx="38">
                  <c:v>2.7970000000000002</c:v>
                </c:pt>
                <c:pt idx="39">
                  <c:v>2.69</c:v>
                </c:pt>
                <c:pt idx="40">
                  <c:v>2.637</c:v>
                </c:pt>
                <c:pt idx="41">
                  <c:v>2.5299999999999998</c:v>
                </c:pt>
                <c:pt idx="42">
                  <c:v>2.5840000000000001</c:v>
                </c:pt>
                <c:pt idx="43">
                  <c:v>2.6640000000000001</c:v>
                </c:pt>
                <c:pt idx="44">
                  <c:v>2.7970000000000002</c:v>
                </c:pt>
                <c:pt idx="45">
                  <c:v>2.823</c:v>
                </c:pt>
                <c:pt idx="46">
                  <c:v>2.9830000000000001</c:v>
                </c:pt>
                <c:pt idx="47">
                  <c:v>3.3540000000000001</c:v>
                </c:pt>
                <c:pt idx="48">
                  <c:v>3.512</c:v>
                </c:pt>
                <c:pt idx="49">
                  <c:v>3.4849999999999999</c:v>
                </c:pt>
                <c:pt idx="50">
                  <c:v>2.85</c:v>
                </c:pt>
                <c:pt idx="51">
                  <c:v>3.1419999999999999</c:v>
                </c:pt>
                <c:pt idx="52">
                  <c:v>3.274</c:v>
                </c:pt>
                <c:pt idx="53">
                  <c:v>3.6960000000000002</c:v>
                </c:pt>
                <c:pt idx="54">
                  <c:v>3.1680000000000001</c:v>
                </c:pt>
                <c:pt idx="55">
                  <c:v>2.7440000000000002</c:v>
                </c:pt>
                <c:pt idx="56">
                  <c:v>2.8769999999999998</c:v>
                </c:pt>
                <c:pt idx="57">
                  <c:v>2.69</c:v>
                </c:pt>
                <c:pt idx="58">
                  <c:v>3.0630000000000002</c:v>
                </c:pt>
                <c:pt idx="59">
                  <c:v>3.0089999999999999</c:v>
                </c:pt>
                <c:pt idx="60">
                  <c:v>3.1419999999999999</c:v>
                </c:pt>
                <c:pt idx="61">
                  <c:v>2.93</c:v>
                </c:pt>
                <c:pt idx="62">
                  <c:v>2.93</c:v>
                </c:pt>
                <c:pt idx="63">
                  <c:v>2.7440000000000002</c:v>
                </c:pt>
                <c:pt idx="64">
                  <c:v>2.3959999999999999</c:v>
                </c:pt>
                <c:pt idx="65">
                  <c:v>2.5569999999999999</c:v>
                </c:pt>
                <c:pt idx="66">
                  <c:v>2.5840000000000001</c:v>
                </c:pt>
                <c:pt idx="67">
                  <c:v>2.637</c:v>
                </c:pt>
                <c:pt idx="68">
                  <c:v>2.69</c:v>
                </c:pt>
                <c:pt idx="69">
                  <c:v>2.956</c:v>
                </c:pt>
                <c:pt idx="70">
                  <c:v>3.274</c:v>
                </c:pt>
                <c:pt idx="71">
                  <c:v>3.0630000000000002</c:v>
                </c:pt>
                <c:pt idx="72">
                  <c:v>2.5030000000000001</c:v>
                </c:pt>
                <c:pt idx="73">
                  <c:v>2.4500000000000002</c:v>
                </c:pt>
                <c:pt idx="74">
                  <c:v>2.77</c:v>
                </c:pt>
                <c:pt idx="75">
                  <c:v>2.343</c:v>
                </c:pt>
                <c:pt idx="76">
                  <c:v>2.2090000000000001</c:v>
                </c:pt>
                <c:pt idx="77">
                  <c:v>2.637</c:v>
                </c:pt>
                <c:pt idx="78">
                  <c:v>2.4769999999999999</c:v>
                </c:pt>
                <c:pt idx="79">
                  <c:v>2.1280000000000001</c:v>
                </c:pt>
                <c:pt idx="80">
                  <c:v>2.0739999999999998</c:v>
                </c:pt>
                <c:pt idx="81">
                  <c:v>1.913</c:v>
                </c:pt>
                <c:pt idx="82">
                  <c:v>2.0739999999999998</c:v>
                </c:pt>
                <c:pt idx="83">
                  <c:v>2.1549999999999998</c:v>
                </c:pt>
                <c:pt idx="84">
                  <c:v>2.1280000000000001</c:v>
                </c:pt>
                <c:pt idx="85">
                  <c:v>2.1280000000000001</c:v>
                </c:pt>
                <c:pt idx="86">
                  <c:v>2.0739999999999998</c:v>
                </c:pt>
                <c:pt idx="87">
                  <c:v>1.724</c:v>
                </c:pt>
                <c:pt idx="88">
                  <c:v>1.262</c:v>
                </c:pt>
                <c:pt idx="89">
                  <c:v>1.48</c:v>
                </c:pt>
                <c:pt idx="90">
                  <c:v>1.2350000000000001</c:v>
                </c:pt>
                <c:pt idx="91">
                  <c:v>1.3979999999999999</c:v>
                </c:pt>
                <c:pt idx="92">
                  <c:v>1.8859999999999999</c:v>
                </c:pt>
                <c:pt idx="93">
                  <c:v>1.5880000000000001</c:v>
                </c:pt>
                <c:pt idx="94">
                  <c:v>1.2889999999999999</c:v>
                </c:pt>
                <c:pt idx="95">
                  <c:v>1.262</c:v>
                </c:pt>
                <c:pt idx="96">
                  <c:v>1.4530000000000001</c:v>
                </c:pt>
                <c:pt idx="97">
                  <c:v>1.3979999999999999</c:v>
                </c:pt>
                <c:pt idx="98">
                  <c:v>1.371</c:v>
                </c:pt>
                <c:pt idx="99">
                  <c:v>1.534</c:v>
                </c:pt>
                <c:pt idx="100">
                  <c:v>1.262</c:v>
                </c:pt>
                <c:pt idx="101">
                  <c:v>1.208</c:v>
                </c:pt>
                <c:pt idx="102">
                  <c:v>1.0169999999999999</c:v>
                </c:pt>
                <c:pt idx="103">
                  <c:v>1.0169999999999999</c:v>
                </c:pt>
                <c:pt idx="104">
                  <c:v>0.93400000000000005</c:v>
                </c:pt>
                <c:pt idx="105">
                  <c:v>1.18</c:v>
                </c:pt>
                <c:pt idx="106">
                  <c:v>1.3440000000000001</c:v>
                </c:pt>
                <c:pt idx="107">
                  <c:v>1.5880000000000001</c:v>
                </c:pt>
                <c:pt idx="108">
                  <c:v>1.4530000000000001</c:v>
                </c:pt>
                <c:pt idx="109">
                  <c:v>0.85199999999999998</c:v>
                </c:pt>
                <c:pt idx="110">
                  <c:v>0.82499999999999996</c:v>
                </c:pt>
                <c:pt idx="111">
                  <c:v>1.044</c:v>
                </c:pt>
                <c:pt idx="112">
                  <c:v>0.96199999999999997</c:v>
                </c:pt>
                <c:pt idx="113">
                  <c:v>0.90700000000000003</c:v>
                </c:pt>
                <c:pt idx="114">
                  <c:v>0.88</c:v>
                </c:pt>
                <c:pt idx="115">
                  <c:v>1.1259999999999999</c:v>
                </c:pt>
                <c:pt idx="116">
                  <c:v>1.2350000000000001</c:v>
                </c:pt>
                <c:pt idx="117">
                  <c:v>1.3979999999999999</c:v>
                </c:pt>
                <c:pt idx="118">
                  <c:v>1.2350000000000001</c:v>
                </c:pt>
                <c:pt idx="119">
                  <c:v>1.3169999999999999</c:v>
                </c:pt>
                <c:pt idx="120">
                  <c:v>1.3440000000000001</c:v>
                </c:pt>
                <c:pt idx="121">
                  <c:v>1.48</c:v>
                </c:pt>
                <c:pt idx="122">
                  <c:v>1.5609999999999999</c:v>
                </c:pt>
                <c:pt idx="123">
                  <c:v>1.3440000000000001</c:v>
                </c:pt>
                <c:pt idx="124">
                  <c:v>1.208</c:v>
                </c:pt>
                <c:pt idx="125">
                  <c:v>1.071</c:v>
                </c:pt>
                <c:pt idx="126">
                  <c:v>1.2889999999999999</c:v>
                </c:pt>
                <c:pt idx="127">
                  <c:v>1.099</c:v>
                </c:pt>
                <c:pt idx="128">
                  <c:v>0.90700000000000003</c:v>
                </c:pt>
                <c:pt idx="129">
                  <c:v>0.77</c:v>
                </c:pt>
                <c:pt idx="130">
                  <c:v>0.68700000000000006</c:v>
                </c:pt>
                <c:pt idx="131">
                  <c:v>0.90700000000000003</c:v>
                </c:pt>
                <c:pt idx="132">
                  <c:v>1.208</c:v>
                </c:pt>
                <c:pt idx="133">
                  <c:v>0.90700000000000003</c:v>
                </c:pt>
                <c:pt idx="134">
                  <c:v>0.71499999999999997</c:v>
                </c:pt>
                <c:pt idx="135">
                  <c:v>0.79700000000000004</c:v>
                </c:pt>
                <c:pt idx="136">
                  <c:v>0.74199999999999999</c:v>
                </c:pt>
                <c:pt idx="137">
                  <c:v>0.63200000000000001</c:v>
                </c:pt>
                <c:pt idx="138">
                  <c:v>0.77</c:v>
                </c:pt>
                <c:pt idx="139">
                  <c:v>0.57699999999999996</c:v>
                </c:pt>
                <c:pt idx="140">
                  <c:v>0.71499999999999997</c:v>
                </c:pt>
                <c:pt idx="141">
                  <c:v>0.63200000000000001</c:v>
                </c:pt>
                <c:pt idx="142">
                  <c:v>0.63200000000000001</c:v>
                </c:pt>
                <c:pt idx="143">
                  <c:v>0.55000000000000004</c:v>
                </c:pt>
                <c:pt idx="144">
                  <c:v>0.439</c:v>
                </c:pt>
                <c:pt idx="145">
                  <c:v>0.63200000000000001</c:v>
                </c:pt>
                <c:pt idx="146">
                  <c:v>0.68700000000000006</c:v>
                </c:pt>
                <c:pt idx="147">
                  <c:v>0.82499999999999996</c:v>
                </c:pt>
                <c:pt idx="148">
                  <c:v>0.96199999999999997</c:v>
                </c:pt>
                <c:pt idx="149">
                  <c:v>0.96199999999999997</c:v>
                </c:pt>
                <c:pt idx="150">
                  <c:v>1.1259999999999999</c:v>
                </c:pt>
                <c:pt idx="151">
                  <c:v>1.1259999999999999</c:v>
                </c:pt>
                <c:pt idx="152">
                  <c:v>0.96199999999999997</c:v>
                </c:pt>
                <c:pt idx="153">
                  <c:v>0.71499999999999997</c:v>
                </c:pt>
                <c:pt idx="154">
                  <c:v>0.63200000000000001</c:v>
                </c:pt>
                <c:pt idx="155">
                  <c:v>0.32900000000000001</c:v>
                </c:pt>
                <c:pt idx="156">
                  <c:v>0.57699999999999996</c:v>
                </c:pt>
                <c:pt idx="157">
                  <c:v>0.74199999999999999</c:v>
                </c:pt>
                <c:pt idx="158">
                  <c:v>0.52200000000000002</c:v>
                </c:pt>
                <c:pt idx="159">
                  <c:v>0.55000000000000004</c:v>
                </c:pt>
                <c:pt idx="160">
                  <c:v>0.55000000000000004</c:v>
                </c:pt>
                <c:pt idx="161">
                  <c:v>0.60499999999999998</c:v>
                </c:pt>
                <c:pt idx="162">
                  <c:v>0.55000000000000004</c:v>
                </c:pt>
                <c:pt idx="163">
                  <c:v>0.68700000000000006</c:v>
                </c:pt>
                <c:pt idx="164">
                  <c:v>0.52200000000000002</c:v>
                </c:pt>
                <c:pt idx="165">
                  <c:v>0.74199999999999999</c:v>
                </c:pt>
                <c:pt idx="166">
                  <c:v>0.90700000000000003</c:v>
                </c:pt>
                <c:pt idx="167">
                  <c:v>1.0169999999999999</c:v>
                </c:pt>
                <c:pt idx="168">
                  <c:v>0.82499999999999996</c:v>
                </c:pt>
                <c:pt idx="169">
                  <c:v>0.71499999999999997</c:v>
                </c:pt>
                <c:pt idx="170">
                  <c:v>0.55000000000000004</c:v>
                </c:pt>
                <c:pt idx="171">
                  <c:v>0.82499999999999996</c:v>
                </c:pt>
                <c:pt idx="172">
                  <c:v>0.74199999999999999</c:v>
                </c:pt>
                <c:pt idx="173">
                  <c:v>0.74199999999999999</c:v>
                </c:pt>
                <c:pt idx="174">
                  <c:v>0.41199999999999998</c:v>
                </c:pt>
                <c:pt idx="175">
                  <c:v>0.52200000000000002</c:v>
                </c:pt>
                <c:pt idx="176">
                  <c:v>0.55000000000000004</c:v>
                </c:pt>
                <c:pt idx="177">
                  <c:v>0.495</c:v>
                </c:pt>
                <c:pt idx="178">
                  <c:v>0.46700000000000003</c:v>
                </c:pt>
                <c:pt idx="179">
                  <c:v>0.41199999999999998</c:v>
                </c:pt>
                <c:pt idx="180">
                  <c:v>0.495</c:v>
                </c:pt>
                <c:pt idx="181">
                  <c:v>0.63200000000000001</c:v>
                </c:pt>
                <c:pt idx="182">
                  <c:v>0.55000000000000004</c:v>
                </c:pt>
                <c:pt idx="183">
                  <c:v>0.74199999999999999</c:v>
                </c:pt>
                <c:pt idx="184">
                  <c:v>0.68700000000000006</c:v>
                </c:pt>
                <c:pt idx="185">
                  <c:v>0.77</c:v>
                </c:pt>
                <c:pt idx="186">
                  <c:v>0.96199999999999997</c:v>
                </c:pt>
                <c:pt idx="187">
                  <c:v>0.88</c:v>
                </c:pt>
                <c:pt idx="188">
                  <c:v>0.96199999999999997</c:v>
                </c:pt>
                <c:pt idx="189">
                  <c:v>0.79700000000000004</c:v>
                </c:pt>
                <c:pt idx="190">
                  <c:v>0.79700000000000004</c:v>
                </c:pt>
                <c:pt idx="191">
                  <c:v>1.071</c:v>
                </c:pt>
                <c:pt idx="192">
                  <c:v>1.044</c:v>
                </c:pt>
                <c:pt idx="193">
                  <c:v>1.044</c:v>
                </c:pt>
                <c:pt idx="194">
                  <c:v>0.90700000000000003</c:v>
                </c:pt>
                <c:pt idx="195">
                  <c:v>0.82499999999999996</c:v>
                </c:pt>
                <c:pt idx="196">
                  <c:v>0.60499999999999998</c:v>
                </c:pt>
                <c:pt idx="197">
                  <c:v>0.68700000000000006</c:v>
                </c:pt>
                <c:pt idx="198">
                  <c:v>0.495</c:v>
                </c:pt>
                <c:pt idx="199">
                  <c:v>0.46700000000000003</c:v>
                </c:pt>
                <c:pt idx="200">
                  <c:v>0.63200000000000001</c:v>
                </c:pt>
                <c:pt idx="201">
                  <c:v>0.66</c:v>
                </c:pt>
                <c:pt idx="202">
                  <c:v>0.77</c:v>
                </c:pt>
                <c:pt idx="203">
                  <c:v>0.79700000000000004</c:v>
                </c:pt>
                <c:pt idx="204">
                  <c:v>0.79700000000000004</c:v>
                </c:pt>
                <c:pt idx="205">
                  <c:v>0.74199999999999999</c:v>
                </c:pt>
                <c:pt idx="206">
                  <c:v>0.82499999999999996</c:v>
                </c:pt>
                <c:pt idx="207">
                  <c:v>0.98899999999999999</c:v>
                </c:pt>
                <c:pt idx="208">
                  <c:v>0.88</c:v>
                </c:pt>
                <c:pt idx="209">
                  <c:v>1.2350000000000001</c:v>
                </c:pt>
                <c:pt idx="210">
                  <c:v>1.3169999999999999</c:v>
                </c:pt>
                <c:pt idx="211">
                  <c:v>1.0169999999999999</c:v>
                </c:pt>
                <c:pt idx="212">
                  <c:v>0.93400000000000005</c:v>
                </c:pt>
                <c:pt idx="213">
                  <c:v>0.68700000000000006</c:v>
                </c:pt>
                <c:pt idx="214">
                  <c:v>1.153</c:v>
                </c:pt>
                <c:pt idx="215">
                  <c:v>1.262</c:v>
                </c:pt>
                <c:pt idx="216">
                  <c:v>1.3440000000000001</c:v>
                </c:pt>
                <c:pt idx="217">
                  <c:v>0.96199999999999997</c:v>
                </c:pt>
                <c:pt idx="218">
                  <c:v>0.68700000000000006</c:v>
                </c:pt>
                <c:pt idx="219">
                  <c:v>0.52200000000000002</c:v>
                </c:pt>
                <c:pt idx="220">
                  <c:v>0.52200000000000002</c:v>
                </c:pt>
                <c:pt idx="221">
                  <c:v>0.57699999999999996</c:v>
                </c:pt>
                <c:pt idx="222">
                  <c:v>0.52200000000000002</c:v>
                </c:pt>
                <c:pt idx="223">
                  <c:v>0.46700000000000003</c:v>
                </c:pt>
                <c:pt idx="224">
                  <c:v>0.60499999999999998</c:v>
                </c:pt>
                <c:pt idx="225">
                  <c:v>0.79700000000000004</c:v>
                </c:pt>
                <c:pt idx="226">
                  <c:v>0.77</c:v>
                </c:pt>
                <c:pt idx="227">
                  <c:v>0.71499999999999997</c:v>
                </c:pt>
                <c:pt idx="228">
                  <c:v>0.71499999999999997</c:v>
                </c:pt>
                <c:pt idx="229">
                  <c:v>0.52200000000000002</c:v>
                </c:pt>
                <c:pt idx="230">
                  <c:v>0.66</c:v>
                </c:pt>
                <c:pt idx="231">
                  <c:v>0.82499999999999996</c:v>
                </c:pt>
                <c:pt idx="232">
                  <c:v>0.74199999999999999</c:v>
                </c:pt>
                <c:pt idx="233">
                  <c:v>0.68700000000000006</c:v>
                </c:pt>
                <c:pt idx="234">
                  <c:v>0.79700000000000004</c:v>
                </c:pt>
                <c:pt idx="235">
                  <c:v>0.79700000000000004</c:v>
                </c:pt>
                <c:pt idx="236">
                  <c:v>0.74199999999999999</c:v>
                </c:pt>
                <c:pt idx="237">
                  <c:v>0.85199999999999998</c:v>
                </c:pt>
                <c:pt idx="238">
                  <c:v>1.0169999999999999</c:v>
                </c:pt>
                <c:pt idx="239">
                  <c:v>1.1259999999999999</c:v>
                </c:pt>
                <c:pt idx="240">
                  <c:v>0.85199999999999998</c:v>
                </c:pt>
                <c:pt idx="241">
                  <c:v>0.88</c:v>
                </c:pt>
                <c:pt idx="242">
                  <c:v>0.88</c:v>
                </c:pt>
                <c:pt idx="243">
                  <c:v>0.96199999999999997</c:v>
                </c:pt>
                <c:pt idx="244">
                  <c:v>1.425</c:v>
                </c:pt>
                <c:pt idx="245">
                  <c:v>1.425</c:v>
                </c:pt>
                <c:pt idx="246">
                  <c:v>1.67</c:v>
                </c:pt>
                <c:pt idx="247">
                  <c:v>1.643</c:v>
                </c:pt>
                <c:pt idx="248">
                  <c:v>1.6970000000000001</c:v>
                </c:pt>
                <c:pt idx="249">
                  <c:v>1.48</c:v>
                </c:pt>
                <c:pt idx="250">
                  <c:v>1.4530000000000001</c:v>
                </c:pt>
                <c:pt idx="251">
                  <c:v>1.262</c:v>
                </c:pt>
                <c:pt idx="252">
                  <c:v>1.2350000000000001</c:v>
                </c:pt>
                <c:pt idx="253">
                  <c:v>1.534</c:v>
                </c:pt>
                <c:pt idx="254">
                  <c:v>1.5609999999999999</c:v>
                </c:pt>
                <c:pt idx="255">
                  <c:v>1.5069999999999999</c:v>
                </c:pt>
                <c:pt idx="256">
                  <c:v>1.643</c:v>
                </c:pt>
                <c:pt idx="257">
                  <c:v>1.5609999999999999</c:v>
                </c:pt>
                <c:pt idx="258">
                  <c:v>1.643</c:v>
                </c:pt>
                <c:pt idx="259">
                  <c:v>1.615</c:v>
                </c:pt>
                <c:pt idx="260">
                  <c:v>1.7509999999999999</c:v>
                </c:pt>
                <c:pt idx="261">
                  <c:v>1.778</c:v>
                </c:pt>
                <c:pt idx="262">
                  <c:v>1.67</c:v>
                </c:pt>
                <c:pt idx="263">
                  <c:v>1.8859999999999999</c:v>
                </c:pt>
                <c:pt idx="264">
                  <c:v>1.8320000000000001</c:v>
                </c:pt>
                <c:pt idx="265">
                  <c:v>1.913</c:v>
                </c:pt>
                <c:pt idx="266">
                  <c:v>1.5069999999999999</c:v>
                </c:pt>
                <c:pt idx="267">
                  <c:v>1.5880000000000001</c:v>
                </c:pt>
                <c:pt idx="268">
                  <c:v>1.6970000000000001</c:v>
                </c:pt>
                <c:pt idx="269">
                  <c:v>1.8320000000000001</c:v>
                </c:pt>
                <c:pt idx="270">
                  <c:v>1.994</c:v>
                </c:pt>
                <c:pt idx="271">
                  <c:v>2.2090000000000001</c:v>
                </c:pt>
                <c:pt idx="272">
                  <c:v>2.262</c:v>
                </c:pt>
                <c:pt idx="273">
                  <c:v>2.343</c:v>
                </c:pt>
                <c:pt idx="274">
                  <c:v>2.262</c:v>
                </c:pt>
                <c:pt idx="275">
                  <c:v>2.1819999999999999</c:v>
                </c:pt>
                <c:pt idx="276">
                  <c:v>2.2090000000000001</c:v>
                </c:pt>
                <c:pt idx="277">
                  <c:v>2.262</c:v>
                </c:pt>
                <c:pt idx="278">
                  <c:v>2.37</c:v>
                </c:pt>
                <c:pt idx="279">
                  <c:v>2.3959999999999999</c:v>
                </c:pt>
                <c:pt idx="280">
                  <c:v>2.37</c:v>
                </c:pt>
                <c:pt idx="281">
                  <c:v>2.3959999999999999</c:v>
                </c:pt>
                <c:pt idx="282">
                  <c:v>2.3959999999999999</c:v>
                </c:pt>
                <c:pt idx="283">
                  <c:v>2.423</c:v>
                </c:pt>
                <c:pt idx="284">
                  <c:v>2.4500000000000002</c:v>
                </c:pt>
                <c:pt idx="285">
                  <c:v>2.4500000000000002</c:v>
                </c:pt>
                <c:pt idx="286">
                  <c:v>2.37</c:v>
                </c:pt>
                <c:pt idx="287">
                  <c:v>2.3159999999999998</c:v>
                </c:pt>
                <c:pt idx="288">
                  <c:v>2.3159999999999998</c:v>
                </c:pt>
                <c:pt idx="289">
                  <c:v>2.3959999999999999</c:v>
                </c:pt>
                <c:pt idx="290">
                  <c:v>2.4769999999999999</c:v>
                </c:pt>
                <c:pt idx="291">
                  <c:v>2.5569999999999999</c:v>
                </c:pt>
                <c:pt idx="292">
                  <c:v>2.5299999999999998</c:v>
                </c:pt>
                <c:pt idx="293">
                  <c:v>2.37</c:v>
                </c:pt>
                <c:pt idx="294">
                  <c:v>2.4500000000000002</c:v>
                </c:pt>
                <c:pt idx="295">
                  <c:v>2.3959999999999999</c:v>
                </c:pt>
                <c:pt idx="296">
                  <c:v>2.37</c:v>
                </c:pt>
                <c:pt idx="297">
                  <c:v>2.423</c:v>
                </c:pt>
                <c:pt idx="298">
                  <c:v>2.5299999999999998</c:v>
                </c:pt>
                <c:pt idx="299">
                  <c:v>2.5299999999999998</c:v>
                </c:pt>
                <c:pt idx="300">
                  <c:v>2.5840000000000001</c:v>
                </c:pt>
                <c:pt idx="301">
                  <c:v>2.5840000000000001</c:v>
                </c:pt>
                <c:pt idx="302">
                  <c:v>2.5840000000000001</c:v>
                </c:pt>
                <c:pt idx="303">
                  <c:v>2.5569999999999999</c:v>
                </c:pt>
                <c:pt idx="304">
                  <c:v>2.5840000000000001</c:v>
                </c:pt>
                <c:pt idx="305">
                  <c:v>2.5569999999999999</c:v>
                </c:pt>
                <c:pt idx="306">
                  <c:v>2.5840000000000001</c:v>
                </c:pt>
                <c:pt idx="307">
                  <c:v>2.5569999999999999</c:v>
                </c:pt>
                <c:pt idx="308">
                  <c:v>2.5569999999999999</c:v>
                </c:pt>
                <c:pt idx="309">
                  <c:v>2.5840000000000001</c:v>
                </c:pt>
                <c:pt idx="310">
                  <c:v>2.5569999999999999</c:v>
                </c:pt>
                <c:pt idx="311">
                  <c:v>2.5840000000000001</c:v>
                </c:pt>
                <c:pt idx="312">
                  <c:v>2.4769999999999999</c:v>
                </c:pt>
                <c:pt idx="313">
                  <c:v>2.5569999999999999</c:v>
                </c:pt>
                <c:pt idx="314">
                  <c:v>2.5299999999999998</c:v>
                </c:pt>
                <c:pt idx="315">
                  <c:v>2.4769999999999999</c:v>
                </c:pt>
                <c:pt idx="316">
                  <c:v>2.5840000000000001</c:v>
                </c:pt>
                <c:pt idx="317">
                  <c:v>2.5569999999999999</c:v>
                </c:pt>
                <c:pt idx="318">
                  <c:v>2.5299999999999998</c:v>
                </c:pt>
                <c:pt idx="319">
                  <c:v>2.5840000000000001</c:v>
                </c:pt>
                <c:pt idx="320">
                  <c:v>2.5840000000000001</c:v>
                </c:pt>
                <c:pt idx="321">
                  <c:v>2.423</c:v>
                </c:pt>
                <c:pt idx="322">
                  <c:v>2.5299999999999998</c:v>
                </c:pt>
                <c:pt idx="323">
                  <c:v>2.5840000000000001</c:v>
                </c:pt>
                <c:pt idx="324">
                  <c:v>2.6640000000000001</c:v>
                </c:pt>
                <c:pt idx="325">
                  <c:v>2.7170000000000001</c:v>
                </c:pt>
                <c:pt idx="326">
                  <c:v>2.7970000000000002</c:v>
                </c:pt>
                <c:pt idx="327">
                  <c:v>2.7170000000000001</c:v>
                </c:pt>
                <c:pt idx="328">
                  <c:v>2.7440000000000002</c:v>
                </c:pt>
                <c:pt idx="329">
                  <c:v>2.823</c:v>
                </c:pt>
                <c:pt idx="330">
                  <c:v>2.823</c:v>
                </c:pt>
                <c:pt idx="331">
                  <c:v>2.77</c:v>
                </c:pt>
                <c:pt idx="332">
                  <c:v>2.7970000000000002</c:v>
                </c:pt>
                <c:pt idx="333">
                  <c:v>2.823</c:v>
                </c:pt>
                <c:pt idx="334">
                  <c:v>3.1419999999999999</c:v>
                </c:pt>
                <c:pt idx="335">
                  <c:v>3.1419999999999999</c:v>
                </c:pt>
                <c:pt idx="336">
                  <c:v>2.85</c:v>
                </c:pt>
                <c:pt idx="337">
                  <c:v>2.6640000000000001</c:v>
                </c:pt>
                <c:pt idx="338">
                  <c:v>2.9830000000000001</c:v>
                </c:pt>
                <c:pt idx="339">
                  <c:v>3.036</c:v>
                </c:pt>
                <c:pt idx="340">
                  <c:v>3.0630000000000002</c:v>
                </c:pt>
                <c:pt idx="341">
                  <c:v>3.2480000000000002</c:v>
                </c:pt>
                <c:pt idx="342">
                  <c:v>3.2480000000000002</c:v>
                </c:pt>
                <c:pt idx="343">
                  <c:v>3.1680000000000001</c:v>
                </c:pt>
                <c:pt idx="344">
                  <c:v>3.4329999999999998</c:v>
                </c:pt>
                <c:pt idx="345">
                  <c:v>3.6960000000000002</c:v>
                </c:pt>
                <c:pt idx="346">
                  <c:v>3.5379999999999998</c:v>
                </c:pt>
                <c:pt idx="347">
                  <c:v>3.617</c:v>
                </c:pt>
                <c:pt idx="348">
                  <c:v>3.9060000000000001</c:v>
                </c:pt>
                <c:pt idx="349">
                  <c:v>3.4060000000000001</c:v>
                </c:pt>
                <c:pt idx="350">
                  <c:v>3.3540000000000001</c:v>
                </c:pt>
                <c:pt idx="351">
                  <c:v>3.5640000000000001</c:v>
                </c:pt>
                <c:pt idx="352">
                  <c:v>3.6960000000000002</c:v>
                </c:pt>
                <c:pt idx="353">
                  <c:v>3.7749999999999999</c:v>
                </c:pt>
                <c:pt idx="354">
                  <c:v>3.8540000000000001</c:v>
                </c:pt>
                <c:pt idx="355">
                  <c:v>3.88</c:v>
                </c:pt>
                <c:pt idx="356">
                  <c:v>3.9580000000000002</c:v>
                </c:pt>
                <c:pt idx="357">
                  <c:v>4.0369999999999999</c:v>
                </c:pt>
                <c:pt idx="358">
                  <c:v>3.617</c:v>
                </c:pt>
                <c:pt idx="359">
                  <c:v>3.88</c:v>
                </c:pt>
                <c:pt idx="360">
                  <c:v>3.722</c:v>
                </c:pt>
                <c:pt idx="361">
                  <c:v>3.327</c:v>
                </c:pt>
                <c:pt idx="362">
                  <c:v>3.7749999999999999</c:v>
                </c:pt>
                <c:pt idx="363">
                  <c:v>3.617</c:v>
                </c:pt>
              </c:numCache>
            </c:numRef>
          </c:val>
        </c:ser>
        <c:ser>
          <c:idx val="2"/>
          <c:order val="2"/>
          <c:tx>
            <c:strRef>
              <c:f>'[Wind Cave_upper.xlsx]charts'!$D$1</c:f>
              <c:strCache>
                <c:ptCount val="1"/>
                <c:pt idx="0">
                  <c:v>Min Temp, °C </c:v>
                </c:pt>
              </c:strCache>
            </c:strRef>
          </c:tx>
          <c:spPr>
            <a:solidFill>
              <a:sysClr val="window" lastClr="FFFFFF"/>
            </a:solidFill>
            <a:ln>
              <a:noFill/>
            </a:ln>
          </c:spPr>
          <c:cat>
            <c:numRef>
              <c:f>'[Wind Cave_upper.xlsx]charts'!$A$2:$A$365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'[Wind Cave_upper.xlsx]charts'!$D$2:$D$365</c:f>
              <c:numCache>
                <c:formatCode>General</c:formatCode>
                <c:ptCount val="364"/>
                <c:pt idx="0">
                  <c:v>2.77</c:v>
                </c:pt>
                <c:pt idx="1">
                  <c:v>2.637</c:v>
                </c:pt>
                <c:pt idx="2">
                  <c:v>2.903</c:v>
                </c:pt>
                <c:pt idx="3">
                  <c:v>3.1680000000000001</c:v>
                </c:pt>
                <c:pt idx="4">
                  <c:v>3.327</c:v>
                </c:pt>
                <c:pt idx="5">
                  <c:v>3.4060000000000001</c:v>
                </c:pt>
                <c:pt idx="6">
                  <c:v>2.823</c:v>
                </c:pt>
                <c:pt idx="7">
                  <c:v>2.637</c:v>
                </c:pt>
                <c:pt idx="8">
                  <c:v>2.5840000000000001</c:v>
                </c:pt>
                <c:pt idx="9">
                  <c:v>2.5030000000000001</c:v>
                </c:pt>
                <c:pt idx="10">
                  <c:v>2.5299999999999998</c:v>
                </c:pt>
                <c:pt idx="11">
                  <c:v>2.7170000000000001</c:v>
                </c:pt>
                <c:pt idx="12">
                  <c:v>2.637</c:v>
                </c:pt>
                <c:pt idx="13">
                  <c:v>2.1819999999999999</c:v>
                </c:pt>
                <c:pt idx="14">
                  <c:v>2.2090000000000001</c:v>
                </c:pt>
                <c:pt idx="15">
                  <c:v>2.5299999999999998</c:v>
                </c:pt>
                <c:pt idx="16">
                  <c:v>3.036</c:v>
                </c:pt>
                <c:pt idx="17">
                  <c:v>3.327</c:v>
                </c:pt>
                <c:pt idx="18">
                  <c:v>3.1949999999999998</c:v>
                </c:pt>
                <c:pt idx="19">
                  <c:v>2.903</c:v>
                </c:pt>
                <c:pt idx="20">
                  <c:v>3.274</c:v>
                </c:pt>
                <c:pt idx="21">
                  <c:v>2.903</c:v>
                </c:pt>
                <c:pt idx="22">
                  <c:v>2.4500000000000002</c:v>
                </c:pt>
                <c:pt idx="23">
                  <c:v>2.7440000000000002</c:v>
                </c:pt>
                <c:pt idx="24">
                  <c:v>3.1160000000000001</c:v>
                </c:pt>
                <c:pt idx="25">
                  <c:v>3.2210000000000001</c:v>
                </c:pt>
                <c:pt idx="26">
                  <c:v>3.0089999999999999</c:v>
                </c:pt>
                <c:pt idx="27">
                  <c:v>2.101</c:v>
                </c:pt>
                <c:pt idx="28">
                  <c:v>1.7509999999999999</c:v>
                </c:pt>
                <c:pt idx="29">
                  <c:v>1.994</c:v>
                </c:pt>
                <c:pt idx="30">
                  <c:v>1.9670000000000001</c:v>
                </c:pt>
                <c:pt idx="31">
                  <c:v>2.1549999999999998</c:v>
                </c:pt>
                <c:pt idx="32">
                  <c:v>2.4500000000000002</c:v>
                </c:pt>
                <c:pt idx="33">
                  <c:v>2.7170000000000001</c:v>
                </c:pt>
                <c:pt idx="34">
                  <c:v>2.77</c:v>
                </c:pt>
                <c:pt idx="35">
                  <c:v>2.85</c:v>
                </c:pt>
                <c:pt idx="36">
                  <c:v>2.7440000000000002</c:v>
                </c:pt>
                <c:pt idx="37">
                  <c:v>2.69</c:v>
                </c:pt>
                <c:pt idx="38">
                  <c:v>2.2890000000000001</c:v>
                </c:pt>
                <c:pt idx="39">
                  <c:v>2.262</c:v>
                </c:pt>
                <c:pt idx="40">
                  <c:v>2.262</c:v>
                </c:pt>
                <c:pt idx="41">
                  <c:v>2.2890000000000001</c:v>
                </c:pt>
                <c:pt idx="42">
                  <c:v>2.3159999999999998</c:v>
                </c:pt>
                <c:pt idx="43">
                  <c:v>2.423</c:v>
                </c:pt>
                <c:pt idx="44">
                  <c:v>2.5569999999999999</c:v>
                </c:pt>
                <c:pt idx="45">
                  <c:v>2.4500000000000002</c:v>
                </c:pt>
                <c:pt idx="46">
                  <c:v>2.5299999999999998</c:v>
                </c:pt>
                <c:pt idx="47">
                  <c:v>2.7440000000000002</c:v>
                </c:pt>
                <c:pt idx="48">
                  <c:v>2.823</c:v>
                </c:pt>
                <c:pt idx="49">
                  <c:v>2.8769999999999998</c:v>
                </c:pt>
                <c:pt idx="50">
                  <c:v>2.4769999999999999</c:v>
                </c:pt>
                <c:pt idx="51">
                  <c:v>2.4769999999999999</c:v>
                </c:pt>
                <c:pt idx="52">
                  <c:v>2.4769999999999999</c:v>
                </c:pt>
                <c:pt idx="53">
                  <c:v>3.0089999999999999</c:v>
                </c:pt>
                <c:pt idx="54">
                  <c:v>2.6640000000000001</c:v>
                </c:pt>
                <c:pt idx="55">
                  <c:v>2.5299999999999998</c:v>
                </c:pt>
                <c:pt idx="56">
                  <c:v>2.4769999999999999</c:v>
                </c:pt>
                <c:pt idx="57">
                  <c:v>2.423</c:v>
                </c:pt>
                <c:pt idx="58">
                  <c:v>2.5569999999999999</c:v>
                </c:pt>
                <c:pt idx="59">
                  <c:v>2.5299999999999998</c:v>
                </c:pt>
                <c:pt idx="60">
                  <c:v>2.61</c:v>
                </c:pt>
                <c:pt idx="61">
                  <c:v>2.5840000000000001</c:v>
                </c:pt>
                <c:pt idx="62">
                  <c:v>2.6640000000000001</c:v>
                </c:pt>
                <c:pt idx="63">
                  <c:v>2.0470000000000002</c:v>
                </c:pt>
                <c:pt idx="64">
                  <c:v>1.8859999999999999</c:v>
                </c:pt>
                <c:pt idx="65">
                  <c:v>2.1819999999999999</c:v>
                </c:pt>
                <c:pt idx="66">
                  <c:v>2.3159999999999998</c:v>
                </c:pt>
                <c:pt idx="67">
                  <c:v>2.2890000000000001</c:v>
                </c:pt>
                <c:pt idx="68">
                  <c:v>2.37</c:v>
                </c:pt>
                <c:pt idx="69">
                  <c:v>2.37</c:v>
                </c:pt>
                <c:pt idx="70">
                  <c:v>2.7440000000000002</c:v>
                </c:pt>
                <c:pt idx="71">
                  <c:v>2.343</c:v>
                </c:pt>
                <c:pt idx="72">
                  <c:v>2.1549999999999998</c:v>
                </c:pt>
                <c:pt idx="73">
                  <c:v>2.0739999999999998</c:v>
                </c:pt>
                <c:pt idx="74">
                  <c:v>2.101</c:v>
                </c:pt>
                <c:pt idx="75">
                  <c:v>1.94</c:v>
                </c:pt>
                <c:pt idx="76">
                  <c:v>1.724</c:v>
                </c:pt>
                <c:pt idx="77">
                  <c:v>1.94</c:v>
                </c:pt>
                <c:pt idx="78">
                  <c:v>1.8859999999999999</c:v>
                </c:pt>
                <c:pt idx="79">
                  <c:v>1.5880000000000001</c:v>
                </c:pt>
                <c:pt idx="80">
                  <c:v>1.3979999999999999</c:v>
                </c:pt>
                <c:pt idx="81">
                  <c:v>1.18</c:v>
                </c:pt>
                <c:pt idx="82">
                  <c:v>1.2350000000000001</c:v>
                </c:pt>
                <c:pt idx="83">
                  <c:v>1.8049999999999999</c:v>
                </c:pt>
                <c:pt idx="84">
                  <c:v>0.90700000000000003</c:v>
                </c:pt>
                <c:pt idx="85">
                  <c:v>1.724</c:v>
                </c:pt>
                <c:pt idx="86">
                  <c:v>1.071</c:v>
                </c:pt>
                <c:pt idx="87">
                  <c:v>1.2889999999999999</c:v>
                </c:pt>
                <c:pt idx="88">
                  <c:v>0.74199999999999999</c:v>
                </c:pt>
                <c:pt idx="89">
                  <c:v>0.90700000000000003</c:v>
                </c:pt>
                <c:pt idx="90">
                  <c:v>0.71499999999999997</c:v>
                </c:pt>
                <c:pt idx="91">
                  <c:v>0.90700000000000003</c:v>
                </c:pt>
                <c:pt idx="92">
                  <c:v>0.35599999999999998</c:v>
                </c:pt>
                <c:pt idx="93">
                  <c:v>1.18</c:v>
                </c:pt>
                <c:pt idx="94">
                  <c:v>0.66</c:v>
                </c:pt>
                <c:pt idx="95">
                  <c:v>0.85199999999999998</c:v>
                </c:pt>
                <c:pt idx="96">
                  <c:v>1.1259999999999999</c:v>
                </c:pt>
                <c:pt idx="97">
                  <c:v>1.071</c:v>
                </c:pt>
                <c:pt idx="98">
                  <c:v>1.099</c:v>
                </c:pt>
                <c:pt idx="99">
                  <c:v>1.153</c:v>
                </c:pt>
                <c:pt idx="100">
                  <c:v>0.63200000000000001</c:v>
                </c:pt>
                <c:pt idx="101">
                  <c:v>0.27300000000000002</c:v>
                </c:pt>
                <c:pt idx="102">
                  <c:v>0.77</c:v>
                </c:pt>
                <c:pt idx="103">
                  <c:v>0.16300000000000001</c:v>
                </c:pt>
                <c:pt idx="104">
                  <c:v>0.55000000000000004</c:v>
                </c:pt>
                <c:pt idx="105">
                  <c:v>0.79700000000000004</c:v>
                </c:pt>
                <c:pt idx="106">
                  <c:v>0.93400000000000005</c:v>
                </c:pt>
                <c:pt idx="107">
                  <c:v>1.18</c:v>
                </c:pt>
                <c:pt idx="108">
                  <c:v>1.071</c:v>
                </c:pt>
                <c:pt idx="109">
                  <c:v>0.13500000000000001</c:v>
                </c:pt>
                <c:pt idx="110">
                  <c:v>0.38400000000000001</c:v>
                </c:pt>
                <c:pt idx="111">
                  <c:v>0.68700000000000006</c:v>
                </c:pt>
                <c:pt idx="112">
                  <c:v>0.74199999999999999</c:v>
                </c:pt>
                <c:pt idx="113">
                  <c:v>0.68700000000000006</c:v>
                </c:pt>
                <c:pt idx="114">
                  <c:v>0.68700000000000006</c:v>
                </c:pt>
                <c:pt idx="115">
                  <c:v>0.71499999999999997</c:v>
                </c:pt>
                <c:pt idx="116">
                  <c:v>0.98899999999999999</c:v>
                </c:pt>
                <c:pt idx="117">
                  <c:v>1.208</c:v>
                </c:pt>
                <c:pt idx="118">
                  <c:v>0.85199999999999998</c:v>
                </c:pt>
                <c:pt idx="119">
                  <c:v>0.88</c:v>
                </c:pt>
                <c:pt idx="120">
                  <c:v>1.099</c:v>
                </c:pt>
                <c:pt idx="121">
                  <c:v>0.74199999999999999</c:v>
                </c:pt>
                <c:pt idx="122">
                  <c:v>0.30099999999999999</c:v>
                </c:pt>
                <c:pt idx="123">
                  <c:v>0.68700000000000006</c:v>
                </c:pt>
                <c:pt idx="124">
                  <c:v>0.79700000000000004</c:v>
                </c:pt>
                <c:pt idx="125">
                  <c:v>0.85199999999999998</c:v>
                </c:pt>
                <c:pt idx="126">
                  <c:v>0.88</c:v>
                </c:pt>
                <c:pt idx="127">
                  <c:v>0.63200000000000001</c:v>
                </c:pt>
                <c:pt idx="128">
                  <c:v>0.66</c:v>
                </c:pt>
                <c:pt idx="129">
                  <c:v>0.13500000000000001</c:v>
                </c:pt>
                <c:pt idx="130">
                  <c:v>0.32900000000000001</c:v>
                </c:pt>
                <c:pt idx="131">
                  <c:v>0.27300000000000002</c:v>
                </c:pt>
                <c:pt idx="132">
                  <c:v>0.82499999999999996</c:v>
                </c:pt>
                <c:pt idx="133">
                  <c:v>0.46700000000000003</c:v>
                </c:pt>
                <c:pt idx="134">
                  <c:v>0.107</c:v>
                </c:pt>
                <c:pt idx="135">
                  <c:v>5.0999999999999997E-2</c:v>
                </c:pt>
                <c:pt idx="136">
                  <c:v>0.107</c:v>
                </c:pt>
                <c:pt idx="137">
                  <c:v>0.218</c:v>
                </c:pt>
                <c:pt idx="138">
                  <c:v>0.52200000000000002</c:v>
                </c:pt>
                <c:pt idx="139">
                  <c:v>0.35599999999999998</c:v>
                </c:pt>
                <c:pt idx="140">
                  <c:v>0.35599999999999998</c:v>
                </c:pt>
                <c:pt idx="141">
                  <c:v>0.439</c:v>
                </c:pt>
                <c:pt idx="142">
                  <c:v>0.46700000000000003</c:v>
                </c:pt>
                <c:pt idx="143">
                  <c:v>0.41199999999999998</c:v>
                </c:pt>
                <c:pt idx="144">
                  <c:v>0.35599999999999998</c:v>
                </c:pt>
                <c:pt idx="145">
                  <c:v>0.38400000000000001</c:v>
                </c:pt>
                <c:pt idx="146">
                  <c:v>0.57699999999999996</c:v>
                </c:pt>
                <c:pt idx="147">
                  <c:v>0.68700000000000006</c:v>
                </c:pt>
                <c:pt idx="148">
                  <c:v>0.79700000000000004</c:v>
                </c:pt>
                <c:pt idx="149">
                  <c:v>0.90700000000000003</c:v>
                </c:pt>
                <c:pt idx="150">
                  <c:v>0.90700000000000003</c:v>
                </c:pt>
                <c:pt idx="151">
                  <c:v>0.88</c:v>
                </c:pt>
                <c:pt idx="152">
                  <c:v>0.74199999999999999</c:v>
                </c:pt>
                <c:pt idx="153">
                  <c:v>0.57699999999999996</c:v>
                </c:pt>
                <c:pt idx="154">
                  <c:v>0.32900000000000001</c:v>
                </c:pt>
                <c:pt idx="155">
                  <c:v>0.246</c:v>
                </c:pt>
                <c:pt idx="156">
                  <c:v>0.19</c:v>
                </c:pt>
                <c:pt idx="157">
                  <c:v>0.46700000000000003</c:v>
                </c:pt>
                <c:pt idx="158">
                  <c:v>7.9000000000000001E-2</c:v>
                </c:pt>
                <c:pt idx="159">
                  <c:v>0.41199999999999998</c:v>
                </c:pt>
                <c:pt idx="160">
                  <c:v>0.16300000000000001</c:v>
                </c:pt>
                <c:pt idx="161">
                  <c:v>7.9000000000000001E-2</c:v>
                </c:pt>
                <c:pt idx="162">
                  <c:v>0.32900000000000001</c:v>
                </c:pt>
                <c:pt idx="163">
                  <c:v>0.52200000000000002</c:v>
                </c:pt>
                <c:pt idx="164">
                  <c:v>0.27300000000000002</c:v>
                </c:pt>
                <c:pt idx="165">
                  <c:v>0.52200000000000002</c:v>
                </c:pt>
                <c:pt idx="166">
                  <c:v>0.71499999999999997</c:v>
                </c:pt>
                <c:pt idx="167">
                  <c:v>0.74199999999999999</c:v>
                </c:pt>
                <c:pt idx="168">
                  <c:v>0.35599999999999998</c:v>
                </c:pt>
                <c:pt idx="169">
                  <c:v>0.41199999999999998</c:v>
                </c:pt>
                <c:pt idx="170">
                  <c:v>0.30099999999999999</c:v>
                </c:pt>
                <c:pt idx="171">
                  <c:v>0.38400000000000001</c:v>
                </c:pt>
                <c:pt idx="172">
                  <c:v>0.66</c:v>
                </c:pt>
                <c:pt idx="173">
                  <c:v>0.41199999999999998</c:v>
                </c:pt>
                <c:pt idx="174">
                  <c:v>0.13500000000000001</c:v>
                </c:pt>
                <c:pt idx="175">
                  <c:v>0.30099999999999999</c:v>
                </c:pt>
                <c:pt idx="176">
                  <c:v>0.30099999999999999</c:v>
                </c:pt>
                <c:pt idx="177">
                  <c:v>0.30099999999999999</c:v>
                </c:pt>
                <c:pt idx="178">
                  <c:v>0.41199999999999998</c:v>
                </c:pt>
                <c:pt idx="179">
                  <c:v>0.16300000000000001</c:v>
                </c:pt>
                <c:pt idx="180">
                  <c:v>0.30099999999999999</c:v>
                </c:pt>
                <c:pt idx="181">
                  <c:v>0.38400000000000001</c:v>
                </c:pt>
                <c:pt idx="182">
                  <c:v>0.46700000000000003</c:v>
                </c:pt>
                <c:pt idx="183">
                  <c:v>0.52200000000000002</c:v>
                </c:pt>
                <c:pt idx="184">
                  <c:v>0.63200000000000001</c:v>
                </c:pt>
                <c:pt idx="185">
                  <c:v>0.52200000000000002</c:v>
                </c:pt>
                <c:pt idx="186">
                  <c:v>0.63200000000000001</c:v>
                </c:pt>
                <c:pt idx="187">
                  <c:v>0.74199999999999999</c:v>
                </c:pt>
                <c:pt idx="188">
                  <c:v>0.63200000000000001</c:v>
                </c:pt>
                <c:pt idx="189">
                  <c:v>0.38400000000000001</c:v>
                </c:pt>
                <c:pt idx="190">
                  <c:v>0.439</c:v>
                </c:pt>
                <c:pt idx="191">
                  <c:v>0.77</c:v>
                </c:pt>
                <c:pt idx="192">
                  <c:v>0.77</c:v>
                </c:pt>
                <c:pt idx="193">
                  <c:v>0.46700000000000003</c:v>
                </c:pt>
                <c:pt idx="194">
                  <c:v>0.246</c:v>
                </c:pt>
                <c:pt idx="195">
                  <c:v>0.57699999999999996</c:v>
                </c:pt>
                <c:pt idx="196">
                  <c:v>0.35599999999999998</c:v>
                </c:pt>
                <c:pt idx="197">
                  <c:v>0.32900000000000001</c:v>
                </c:pt>
                <c:pt idx="198">
                  <c:v>0.218</c:v>
                </c:pt>
                <c:pt idx="199">
                  <c:v>0.16300000000000001</c:v>
                </c:pt>
                <c:pt idx="200">
                  <c:v>0.35599999999999998</c:v>
                </c:pt>
                <c:pt idx="201">
                  <c:v>0.46700000000000003</c:v>
                </c:pt>
                <c:pt idx="202">
                  <c:v>0.16300000000000001</c:v>
                </c:pt>
                <c:pt idx="203">
                  <c:v>0.30099999999999999</c:v>
                </c:pt>
                <c:pt idx="204">
                  <c:v>0.32900000000000001</c:v>
                </c:pt>
                <c:pt idx="205">
                  <c:v>0.38400000000000001</c:v>
                </c:pt>
                <c:pt idx="206">
                  <c:v>0.60499999999999998</c:v>
                </c:pt>
                <c:pt idx="207">
                  <c:v>0.55000000000000004</c:v>
                </c:pt>
                <c:pt idx="208">
                  <c:v>0.66</c:v>
                </c:pt>
                <c:pt idx="209">
                  <c:v>0.77</c:v>
                </c:pt>
                <c:pt idx="210">
                  <c:v>0.82499999999999996</c:v>
                </c:pt>
                <c:pt idx="211">
                  <c:v>0.60499999999999998</c:v>
                </c:pt>
                <c:pt idx="212">
                  <c:v>0.32900000000000001</c:v>
                </c:pt>
                <c:pt idx="213">
                  <c:v>0.439</c:v>
                </c:pt>
                <c:pt idx="214">
                  <c:v>0.66</c:v>
                </c:pt>
                <c:pt idx="215">
                  <c:v>0.85199999999999998</c:v>
                </c:pt>
                <c:pt idx="216">
                  <c:v>0.96199999999999997</c:v>
                </c:pt>
                <c:pt idx="217">
                  <c:v>0.32900000000000001</c:v>
                </c:pt>
                <c:pt idx="218">
                  <c:v>0.16300000000000001</c:v>
                </c:pt>
                <c:pt idx="219">
                  <c:v>0.13500000000000001</c:v>
                </c:pt>
                <c:pt idx="220">
                  <c:v>0.13500000000000001</c:v>
                </c:pt>
                <c:pt idx="221">
                  <c:v>0.41199999999999998</c:v>
                </c:pt>
                <c:pt idx="222">
                  <c:v>0.30099999999999999</c:v>
                </c:pt>
                <c:pt idx="223">
                  <c:v>0.246</c:v>
                </c:pt>
                <c:pt idx="224">
                  <c:v>0.41199999999999998</c:v>
                </c:pt>
                <c:pt idx="225">
                  <c:v>0.439</c:v>
                </c:pt>
                <c:pt idx="226">
                  <c:v>0.246</c:v>
                </c:pt>
                <c:pt idx="227">
                  <c:v>0.218</c:v>
                </c:pt>
                <c:pt idx="228">
                  <c:v>0.16300000000000001</c:v>
                </c:pt>
                <c:pt idx="229">
                  <c:v>0.16300000000000001</c:v>
                </c:pt>
                <c:pt idx="230">
                  <c:v>0.439</c:v>
                </c:pt>
                <c:pt idx="231">
                  <c:v>0.439</c:v>
                </c:pt>
                <c:pt idx="232">
                  <c:v>0.246</c:v>
                </c:pt>
                <c:pt idx="233">
                  <c:v>0.35599999999999998</c:v>
                </c:pt>
                <c:pt idx="234">
                  <c:v>0.63200000000000001</c:v>
                </c:pt>
                <c:pt idx="235">
                  <c:v>0.55000000000000004</c:v>
                </c:pt>
                <c:pt idx="236">
                  <c:v>0.52200000000000002</c:v>
                </c:pt>
                <c:pt idx="237">
                  <c:v>0.66</c:v>
                </c:pt>
                <c:pt idx="238">
                  <c:v>0.79700000000000004</c:v>
                </c:pt>
                <c:pt idx="239">
                  <c:v>0.57699999999999996</c:v>
                </c:pt>
                <c:pt idx="240">
                  <c:v>0.52200000000000002</c:v>
                </c:pt>
                <c:pt idx="241">
                  <c:v>0.60499999999999998</c:v>
                </c:pt>
                <c:pt idx="242">
                  <c:v>0.77</c:v>
                </c:pt>
                <c:pt idx="243">
                  <c:v>0.74199999999999999</c:v>
                </c:pt>
                <c:pt idx="244">
                  <c:v>0.93400000000000005</c:v>
                </c:pt>
                <c:pt idx="245">
                  <c:v>1.071</c:v>
                </c:pt>
                <c:pt idx="246">
                  <c:v>0.85199999999999998</c:v>
                </c:pt>
                <c:pt idx="247">
                  <c:v>1.3169999999999999</c:v>
                </c:pt>
                <c:pt idx="248">
                  <c:v>1.0169999999999999</c:v>
                </c:pt>
                <c:pt idx="249">
                  <c:v>0.68700000000000006</c:v>
                </c:pt>
                <c:pt idx="250">
                  <c:v>1.1259999999999999</c:v>
                </c:pt>
                <c:pt idx="251">
                  <c:v>0.93400000000000005</c:v>
                </c:pt>
                <c:pt idx="252">
                  <c:v>0.90700000000000003</c:v>
                </c:pt>
                <c:pt idx="253">
                  <c:v>0.98899999999999999</c:v>
                </c:pt>
                <c:pt idx="254">
                  <c:v>1.2350000000000001</c:v>
                </c:pt>
                <c:pt idx="255">
                  <c:v>1.3979999999999999</c:v>
                </c:pt>
                <c:pt idx="256">
                  <c:v>1.3979999999999999</c:v>
                </c:pt>
                <c:pt idx="257">
                  <c:v>1.4530000000000001</c:v>
                </c:pt>
                <c:pt idx="258">
                  <c:v>1.3979999999999999</c:v>
                </c:pt>
                <c:pt idx="259">
                  <c:v>1.3169999999999999</c:v>
                </c:pt>
                <c:pt idx="260">
                  <c:v>1.425</c:v>
                </c:pt>
                <c:pt idx="261">
                  <c:v>1.425</c:v>
                </c:pt>
                <c:pt idx="262">
                  <c:v>1.3979999999999999</c:v>
                </c:pt>
                <c:pt idx="263">
                  <c:v>1.3979999999999999</c:v>
                </c:pt>
                <c:pt idx="264">
                  <c:v>1.044</c:v>
                </c:pt>
                <c:pt idx="265">
                  <c:v>1.3979999999999999</c:v>
                </c:pt>
                <c:pt idx="266">
                  <c:v>1.262</c:v>
                </c:pt>
                <c:pt idx="267">
                  <c:v>1.371</c:v>
                </c:pt>
                <c:pt idx="268">
                  <c:v>1.5069999999999999</c:v>
                </c:pt>
                <c:pt idx="269">
                  <c:v>1.6970000000000001</c:v>
                </c:pt>
                <c:pt idx="270">
                  <c:v>1.7509999999999999</c:v>
                </c:pt>
                <c:pt idx="271">
                  <c:v>1.6970000000000001</c:v>
                </c:pt>
                <c:pt idx="272">
                  <c:v>1.8859999999999999</c:v>
                </c:pt>
                <c:pt idx="273">
                  <c:v>2.101</c:v>
                </c:pt>
                <c:pt idx="274">
                  <c:v>2.0739999999999998</c:v>
                </c:pt>
                <c:pt idx="275">
                  <c:v>1.994</c:v>
                </c:pt>
                <c:pt idx="276">
                  <c:v>1.9670000000000001</c:v>
                </c:pt>
                <c:pt idx="277">
                  <c:v>1.9670000000000001</c:v>
                </c:pt>
                <c:pt idx="278">
                  <c:v>2.101</c:v>
                </c:pt>
                <c:pt idx="279">
                  <c:v>2.262</c:v>
                </c:pt>
                <c:pt idx="280">
                  <c:v>2.1819999999999999</c:v>
                </c:pt>
                <c:pt idx="281">
                  <c:v>2.2090000000000001</c:v>
                </c:pt>
                <c:pt idx="282">
                  <c:v>2.1819999999999999</c:v>
                </c:pt>
                <c:pt idx="283">
                  <c:v>2.3159999999999998</c:v>
                </c:pt>
                <c:pt idx="284">
                  <c:v>2.1819999999999999</c:v>
                </c:pt>
                <c:pt idx="285">
                  <c:v>2.262</c:v>
                </c:pt>
                <c:pt idx="286">
                  <c:v>2.1280000000000001</c:v>
                </c:pt>
                <c:pt idx="287">
                  <c:v>2.0470000000000002</c:v>
                </c:pt>
                <c:pt idx="288">
                  <c:v>2.101</c:v>
                </c:pt>
                <c:pt idx="289">
                  <c:v>2.0739999999999998</c:v>
                </c:pt>
                <c:pt idx="290">
                  <c:v>1.994</c:v>
                </c:pt>
                <c:pt idx="291">
                  <c:v>2.2090000000000001</c:v>
                </c:pt>
                <c:pt idx="292">
                  <c:v>2.2090000000000001</c:v>
                </c:pt>
                <c:pt idx="293">
                  <c:v>2.1280000000000001</c:v>
                </c:pt>
                <c:pt idx="294">
                  <c:v>2.2090000000000001</c:v>
                </c:pt>
                <c:pt idx="295">
                  <c:v>2.3159999999999998</c:v>
                </c:pt>
                <c:pt idx="296">
                  <c:v>2.262</c:v>
                </c:pt>
                <c:pt idx="297">
                  <c:v>2.2890000000000001</c:v>
                </c:pt>
                <c:pt idx="298">
                  <c:v>2.37</c:v>
                </c:pt>
                <c:pt idx="299">
                  <c:v>2.3959999999999999</c:v>
                </c:pt>
                <c:pt idx="300">
                  <c:v>2.4500000000000002</c:v>
                </c:pt>
                <c:pt idx="301">
                  <c:v>2.423</c:v>
                </c:pt>
                <c:pt idx="302">
                  <c:v>2.4500000000000002</c:v>
                </c:pt>
                <c:pt idx="303">
                  <c:v>2.4500000000000002</c:v>
                </c:pt>
                <c:pt idx="304">
                  <c:v>2.4500000000000002</c:v>
                </c:pt>
                <c:pt idx="305">
                  <c:v>2.3959999999999999</c:v>
                </c:pt>
                <c:pt idx="306">
                  <c:v>2.3959999999999999</c:v>
                </c:pt>
                <c:pt idx="307">
                  <c:v>2.423</c:v>
                </c:pt>
                <c:pt idx="308">
                  <c:v>2.423</c:v>
                </c:pt>
                <c:pt idx="309">
                  <c:v>2.423</c:v>
                </c:pt>
                <c:pt idx="310">
                  <c:v>2.423</c:v>
                </c:pt>
                <c:pt idx="311">
                  <c:v>2.3959999999999999</c:v>
                </c:pt>
                <c:pt idx="312">
                  <c:v>2.37</c:v>
                </c:pt>
                <c:pt idx="313">
                  <c:v>2.37</c:v>
                </c:pt>
                <c:pt idx="314">
                  <c:v>2.37</c:v>
                </c:pt>
                <c:pt idx="315">
                  <c:v>2.343</c:v>
                </c:pt>
                <c:pt idx="316">
                  <c:v>2.343</c:v>
                </c:pt>
                <c:pt idx="317">
                  <c:v>2.3159999999999998</c:v>
                </c:pt>
                <c:pt idx="318">
                  <c:v>2.2890000000000001</c:v>
                </c:pt>
                <c:pt idx="319">
                  <c:v>2.343</c:v>
                </c:pt>
                <c:pt idx="320">
                  <c:v>2.262</c:v>
                </c:pt>
                <c:pt idx="321">
                  <c:v>2.1819999999999999</c:v>
                </c:pt>
                <c:pt idx="322">
                  <c:v>2.2360000000000002</c:v>
                </c:pt>
                <c:pt idx="323">
                  <c:v>2.3159999999999998</c:v>
                </c:pt>
                <c:pt idx="324">
                  <c:v>2.37</c:v>
                </c:pt>
                <c:pt idx="325">
                  <c:v>2.37</c:v>
                </c:pt>
                <c:pt idx="326">
                  <c:v>2.3959999999999999</c:v>
                </c:pt>
                <c:pt idx="327">
                  <c:v>2.423</c:v>
                </c:pt>
                <c:pt idx="328">
                  <c:v>2.3959999999999999</c:v>
                </c:pt>
                <c:pt idx="329">
                  <c:v>2.3959999999999999</c:v>
                </c:pt>
                <c:pt idx="330">
                  <c:v>2.4769999999999999</c:v>
                </c:pt>
                <c:pt idx="331">
                  <c:v>2.37</c:v>
                </c:pt>
                <c:pt idx="332">
                  <c:v>2.3959999999999999</c:v>
                </c:pt>
                <c:pt idx="333">
                  <c:v>2.2890000000000001</c:v>
                </c:pt>
                <c:pt idx="334">
                  <c:v>2.5299999999999998</c:v>
                </c:pt>
                <c:pt idx="335">
                  <c:v>2.61</c:v>
                </c:pt>
                <c:pt idx="336">
                  <c:v>2.3159999999999998</c:v>
                </c:pt>
                <c:pt idx="337">
                  <c:v>2.1819999999999999</c:v>
                </c:pt>
                <c:pt idx="338">
                  <c:v>2.262</c:v>
                </c:pt>
                <c:pt idx="339">
                  <c:v>2.3959999999999999</c:v>
                </c:pt>
                <c:pt idx="340">
                  <c:v>2.37</c:v>
                </c:pt>
                <c:pt idx="341">
                  <c:v>2.4769999999999999</c:v>
                </c:pt>
                <c:pt idx="342">
                  <c:v>2.5030000000000001</c:v>
                </c:pt>
                <c:pt idx="343">
                  <c:v>2.343</c:v>
                </c:pt>
                <c:pt idx="344">
                  <c:v>2.69</c:v>
                </c:pt>
                <c:pt idx="345">
                  <c:v>2.903</c:v>
                </c:pt>
                <c:pt idx="346">
                  <c:v>2.77</c:v>
                </c:pt>
                <c:pt idx="347">
                  <c:v>2.7440000000000002</c:v>
                </c:pt>
                <c:pt idx="348">
                  <c:v>2.7440000000000002</c:v>
                </c:pt>
                <c:pt idx="349">
                  <c:v>2.5299999999999998</c:v>
                </c:pt>
                <c:pt idx="350">
                  <c:v>2.4500000000000002</c:v>
                </c:pt>
                <c:pt idx="351">
                  <c:v>2.637</c:v>
                </c:pt>
                <c:pt idx="352">
                  <c:v>2.7970000000000002</c:v>
                </c:pt>
                <c:pt idx="353">
                  <c:v>2.903</c:v>
                </c:pt>
                <c:pt idx="354">
                  <c:v>2.93</c:v>
                </c:pt>
                <c:pt idx="355">
                  <c:v>2.9830000000000001</c:v>
                </c:pt>
                <c:pt idx="356">
                  <c:v>3.0089999999999999</c:v>
                </c:pt>
                <c:pt idx="357">
                  <c:v>3.1680000000000001</c:v>
                </c:pt>
                <c:pt idx="358">
                  <c:v>2.7970000000000002</c:v>
                </c:pt>
                <c:pt idx="359">
                  <c:v>2.7440000000000002</c:v>
                </c:pt>
                <c:pt idx="360">
                  <c:v>2.61</c:v>
                </c:pt>
                <c:pt idx="361">
                  <c:v>2.3959999999999999</c:v>
                </c:pt>
                <c:pt idx="362">
                  <c:v>2.7970000000000002</c:v>
                </c:pt>
                <c:pt idx="363">
                  <c:v>3.2210000000000001</c:v>
                </c:pt>
              </c:numCache>
            </c:numRef>
          </c:val>
        </c:ser>
        <c:dLbls>
          <c:showLegendKey val="0"/>
          <c:showVal val="0"/>
          <c:showCatName val="0"/>
          <c:showSerName val="0"/>
          <c:showPercent val="0"/>
          <c:showBubbleSize val="0"/>
        </c:dLbls>
        <c:axId val="101300640"/>
        <c:axId val="101325832"/>
      </c:areaChart>
      <c:lineChart>
        <c:grouping val="standard"/>
        <c:varyColors val="0"/>
        <c:ser>
          <c:idx val="1"/>
          <c:order val="1"/>
          <c:tx>
            <c:strRef>
              <c:f>'[Wind Cave_upper.xlsx]charts'!$C$1</c:f>
              <c:strCache>
                <c:ptCount val="1"/>
                <c:pt idx="0">
                  <c:v>Average Temp, °C </c:v>
                </c:pt>
              </c:strCache>
            </c:strRef>
          </c:tx>
          <c:spPr>
            <a:ln w="12700">
              <a:solidFill>
                <a:sysClr val="windowText" lastClr="000000"/>
              </a:solidFill>
            </a:ln>
          </c:spPr>
          <c:marker>
            <c:symbol val="none"/>
          </c:marker>
          <c:cat>
            <c:numRef>
              <c:f>'[Wind Cave_upper.xlsx]charts'!$A$2:$A$365</c:f>
              <c:numCache>
                <c:formatCode>m/d/yyyy</c:formatCode>
                <c:ptCount val="364"/>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pt idx="356">
                  <c:v>42581</c:v>
                </c:pt>
                <c:pt idx="357">
                  <c:v>42582</c:v>
                </c:pt>
                <c:pt idx="358">
                  <c:v>42583</c:v>
                </c:pt>
                <c:pt idx="359">
                  <c:v>42584</c:v>
                </c:pt>
                <c:pt idx="360">
                  <c:v>42585</c:v>
                </c:pt>
                <c:pt idx="361">
                  <c:v>42586</c:v>
                </c:pt>
                <c:pt idx="362">
                  <c:v>42587</c:v>
                </c:pt>
                <c:pt idx="363">
                  <c:v>42588</c:v>
                </c:pt>
              </c:numCache>
            </c:numRef>
          </c:cat>
          <c:val>
            <c:numRef>
              <c:f>'[Wind Cave_upper.xlsx]charts'!$C$2:$C$365</c:f>
              <c:numCache>
                <c:formatCode>General</c:formatCode>
                <c:ptCount val="364"/>
                <c:pt idx="0">
                  <c:v>2.8167500000000003</c:v>
                </c:pt>
                <c:pt idx="1">
                  <c:v>2.9074166666666668</c:v>
                </c:pt>
                <c:pt idx="2">
                  <c:v>3.2309166666666678</c:v>
                </c:pt>
                <c:pt idx="3">
                  <c:v>3.5342500000000001</c:v>
                </c:pt>
                <c:pt idx="4">
                  <c:v>3.5873333333333335</c:v>
                </c:pt>
                <c:pt idx="5">
                  <c:v>3.6662499999999998</c:v>
                </c:pt>
                <c:pt idx="6">
                  <c:v>3.4091249999999995</c:v>
                </c:pt>
                <c:pt idx="7">
                  <c:v>2.8266250000000004</c:v>
                </c:pt>
                <c:pt idx="8">
                  <c:v>2.9093333333333331</c:v>
                </c:pt>
                <c:pt idx="9">
                  <c:v>2.8704166666666668</c:v>
                </c:pt>
                <c:pt idx="10">
                  <c:v>2.9294166666666666</c:v>
                </c:pt>
                <c:pt idx="11">
                  <c:v>3.0311249999999994</c:v>
                </c:pt>
                <c:pt idx="12">
                  <c:v>3.0231250000000003</c:v>
                </c:pt>
                <c:pt idx="13">
                  <c:v>2.6278333333333337</c:v>
                </c:pt>
                <c:pt idx="14">
                  <c:v>2.6185416666666668</c:v>
                </c:pt>
                <c:pt idx="15">
                  <c:v>3.2239166666666677</c:v>
                </c:pt>
                <c:pt idx="16">
                  <c:v>3.4846666666666661</c:v>
                </c:pt>
                <c:pt idx="17">
                  <c:v>3.6421666666666659</c:v>
                </c:pt>
                <c:pt idx="18">
                  <c:v>3.6097083333333337</c:v>
                </c:pt>
                <c:pt idx="19">
                  <c:v>3.3243333333333331</c:v>
                </c:pt>
                <c:pt idx="20">
                  <c:v>3.7770416666666669</c:v>
                </c:pt>
                <c:pt idx="21">
                  <c:v>3.6341250000000009</c:v>
                </c:pt>
                <c:pt idx="22">
                  <c:v>2.7643749999999998</c:v>
                </c:pt>
                <c:pt idx="23">
                  <c:v>3.1896249999999999</c:v>
                </c:pt>
                <c:pt idx="24">
                  <c:v>3.4179166666666672</c:v>
                </c:pt>
                <c:pt idx="25">
                  <c:v>3.5277499999999997</c:v>
                </c:pt>
                <c:pt idx="26">
                  <c:v>3.3455833333333334</c:v>
                </c:pt>
                <c:pt idx="27">
                  <c:v>3.0339583333333331</c:v>
                </c:pt>
                <c:pt idx="28">
                  <c:v>2.1520416666666669</c:v>
                </c:pt>
                <c:pt idx="29">
                  <c:v>2.2365416666666671</c:v>
                </c:pt>
                <c:pt idx="30">
                  <c:v>2.2889999999999997</c:v>
                </c:pt>
                <c:pt idx="31">
                  <c:v>2.5096250000000002</c:v>
                </c:pt>
                <c:pt idx="32">
                  <c:v>2.7565833333333334</c:v>
                </c:pt>
                <c:pt idx="33">
                  <c:v>2.9605000000000001</c:v>
                </c:pt>
                <c:pt idx="34">
                  <c:v>3.0125000000000006</c:v>
                </c:pt>
                <c:pt idx="35">
                  <c:v>3.3216249999999996</c:v>
                </c:pt>
                <c:pt idx="36">
                  <c:v>3.3478333333333334</c:v>
                </c:pt>
                <c:pt idx="37">
                  <c:v>3.090875</c:v>
                </c:pt>
                <c:pt idx="38">
                  <c:v>2.5278333333333332</c:v>
                </c:pt>
                <c:pt idx="39">
                  <c:v>2.3862916666666671</c:v>
                </c:pt>
                <c:pt idx="40">
                  <c:v>2.4152083333333336</c:v>
                </c:pt>
                <c:pt idx="41">
                  <c:v>2.3962916666666665</c:v>
                </c:pt>
                <c:pt idx="42">
                  <c:v>2.4555000000000007</c:v>
                </c:pt>
                <c:pt idx="43">
                  <c:v>2.5413750000000008</c:v>
                </c:pt>
                <c:pt idx="44">
                  <c:v>2.6392083333333338</c:v>
                </c:pt>
                <c:pt idx="45">
                  <c:v>2.630208333333333</c:v>
                </c:pt>
                <c:pt idx="46">
                  <c:v>2.7466666666666666</c:v>
                </c:pt>
                <c:pt idx="47">
                  <c:v>2.9704166666666665</c:v>
                </c:pt>
                <c:pt idx="48">
                  <c:v>3.0841250000000002</c:v>
                </c:pt>
                <c:pt idx="49">
                  <c:v>3.1063750000000003</c:v>
                </c:pt>
                <c:pt idx="50">
                  <c:v>2.6213749999999996</c:v>
                </c:pt>
                <c:pt idx="51">
                  <c:v>2.7177916666666668</c:v>
                </c:pt>
                <c:pt idx="52">
                  <c:v>2.9004583333333342</c:v>
                </c:pt>
                <c:pt idx="53">
                  <c:v>3.2531249999999994</c:v>
                </c:pt>
                <c:pt idx="54">
                  <c:v>2.9637916666666668</c:v>
                </c:pt>
                <c:pt idx="55">
                  <c:v>2.6247916666666673</c:v>
                </c:pt>
                <c:pt idx="56">
                  <c:v>2.6679999999999997</c:v>
                </c:pt>
                <c:pt idx="57">
                  <c:v>2.5723333333333334</c:v>
                </c:pt>
                <c:pt idx="58">
                  <c:v>2.7489166666666667</c:v>
                </c:pt>
                <c:pt idx="59">
                  <c:v>2.7367500000000007</c:v>
                </c:pt>
                <c:pt idx="60">
                  <c:v>2.7989166666666669</c:v>
                </c:pt>
                <c:pt idx="61">
                  <c:v>2.7169166666666662</c:v>
                </c:pt>
                <c:pt idx="62">
                  <c:v>2.7712083333333335</c:v>
                </c:pt>
                <c:pt idx="63">
                  <c:v>2.48075</c:v>
                </c:pt>
                <c:pt idx="64">
                  <c:v>2.1547916666666667</c:v>
                </c:pt>
                <c:pt idx="65">
                  <c:v>2.3850833333333332</c:v>
                </c:pt>
                <c:pt idx="66">
                  <c:v>2.4432083333333341</c:v>
                </c:pt>
                <c:pt idx="67">
                  <c:v>2.4609166666666664</c:v>
                </c:pt>
                <c:pt idx="68">
                  <c:v>2.5199583333333333</c:v>
                </c:pt>
                <c:pt idx="69">
                  <c:v>2.6278333333333332</c:v>
                </c:pt>
                <c:pt idx="70">
                  <c:v>2.9416666666666669</c:v>
                </c:pt>
                <c:pt idx="71">
                  <c:v>2.7277916666666671</c:v>
                </c:pt>
                <c:pt idx="72">
                  <c:v>2.3583333333333338</c:v>
                </c:pt>
                <c:pt idx="73">
                  <c:v>2.2297916666666673</c:v>
                </c:pt>
                <c:pt idx="74">
                  <c:v>2.3804166666666666</c:v>
                </c:pt>
                <c:pt idx="75">
                  <c:v>2.0956666666666668</c:v>
                </c:pt>
                <c:pt idx="76">
                  <c:v>1.9755416666666665</c:v>
                </c:pt>
                <c:pt idx="77">
                  <c:v>2.2666666666666662</c:v>
                </c:pt>
                <c:pt idx="78">
                  <c:v>2.2018749999999998</c:v>
                </c:pt>
                <c:pt idx="79">
                  <c:v>1.8419166666666664</c:v>
                </c:pt>
                <c:pt idx="80">
                  <c:v>1.6817500000000003</c:v>
                </c:pt>
                <c:pt idx="81">
                  <c:v>1.6084166666666668</c:v>
                </c:pt>
                <c:pt idx="82">
                  <c:v>1.6299166666666665</c:v>
                </c:pt>
                <c:pt idx="83">
                  <c:v>2.0282916666666666</c:v>
                </c:pt>
                <c:pt idx="84">
                  <c:v>1.6870416666666666</c:v>
                </c:pt>
                <c:pt idx="85">
                  <c:v>1.9496666666666658</c:v>
                </c:pt>
                <c:pt idx="86">
                  <c:v>1.7863750000000005</c:v>
                </c:pt>
                <c:pt idx="87">
                  <c:v>1.4966666666666668</c:v>
                </c:pt>
                <c:pt idx="88">
                  <c:v>1.0015833333333333</c:v>
                </c:pt>
                <c:pt idx="89">
                  <c:v>1.1152916666666666</c:v>
                </c:pt>
                <c:pt idx="90">
                  <c:v>0.97304166666666669</c:v>
                </c:pt>
                <c:pt idx="91">
                  <c:v>1.1210416666666669</c:v>
                </c:pt>
                <c:pt idx="92">
                  <c:v>1.2722499999999999</c:v>
                </c:pt>
                <c:pt idx="93">
                  <c:v>1.3017499999999997</c:v>
                </c:pt>
                <c:pt idx="94">
                  <c:v>1.0435833333333335</c:v>
                </c:pt>
                <c:pt idx="95">
                  <c:v>1.140708333333333</c:v>
                </c:pt>
                <c:pt idx="96">
                  <c:v>1.2711666666666666</c:v>
                </c:pt>
                <c:pt idx="97">
                  <c:v>1.1928333333333332</c:v>
                </c:pt>
                <c:pt idx="98">
                  <c:v>1.2099166666666663</c:v>
                </c:pt>
                <c:pt idx="99">
                  <c:v>1.358583333333333</c:v>
                </c:pt>
                <c:pt idx="100">
                  <c:v>1.0046249999999997</c:v>
                </c:pt>
                <c:pt idx="101">
                  <c:v>0.94095833333333323</c:v>
                </c:pt>
                <c:pt idx="102">
                  <c:v>0.921875</c:v>
                </c:pt>
                <c:pt idx="103">
                  <c:v>0.75575000000000025</c:v>
                </c:pt>
                <c:pt idx="104">
                  <c:v>0.74108333333333321</c:v>
                </c:pt>
                <c:pt idx="105">
                  <c:v>0.98670833333333363</c:v>
                </c:pt>
                <c:pt idx="106">
                  <c:v>1.1688750000000003</c:v>
                </c:pt>
                <c:pt idx="107">
                  <c:v>1.3799166666666667</c:v>
                </c:pt>
                <c:pt idx="108">
                  <c:v>1.3119583333333333</c:v>
                </c:pt>
                <c:pt idx="109">
                  <c:v>0.37112500000000009</c:v>
                </c:pt>
                <c:pt idx="110">
                  <c:v>0.63666666666666671</c:v>
                </c:pt>
                <c:pt idx="111">
                  <c:v>0.88408333333333344</c:v>
                </c:pt>
                <c:pt idx="112">
                  <c:v>0.85445833333333343</c:v>
                </c:pt>
                <c:pt idx="113">
                  <c:v>0.81333333333333357</c:v>
                </c:pt>
                <c:pt idx="114">
                  <c:v>0.76408333333333334</c:v>
                </c:pt>
                <c:pt idx="115">
                  <c:v>0.91479166666666678</c:v>
                </c:pt>
                <c:pt idx="116">
                  <c:v>1.1077083333333331</c:v>
                </c:pt>
                <c:pt idx="117">
                  <c:v>1.2814166666666666</c:v>
                </c:pt>
                <c:pt idx="118">
                  <c:v>1.1040833333333333</c:v>
                </c:pt>
                <c:pt idx="119">
                  <c:v>1.1302916666666665</c:v>
                </c:pt>
                <c:pt idx="120">
                  <c:v>1.26325</c:v>
                </c:pt>
                <c:pt idx="121">
                  <c:v>1.3072083333333333</c:v>
                </c:pt>
                <c:pt idx="122">
                  <c:v>1.2302083333333333</c:v>
                </c:pt>
                <c:pt idx="123">
                  <c:v>1.0630833333333334</c:v>
                </c:pt>
                <c:pt idx="124">
                  <c:v>1.0438333333333334</c:v>
                </c:pt>
                <c:pt idx="125">
                  <c:v>0.95600000000000007</c:v>
                </c:pt>
                <c:pt idx="126">
                  <c:v>1.0733333333333333</c:v>
                </c:pt>
                <c:pt idx="127">
                  <c:v>0.94458333333333344</c:v>
                </c:pt>
                <c:pt idx="128">
                  <c:v>0.76624999999999999</c:v>
                </c:pt>
                <c:pt idx="129">
                  <c:v>0.57562500000000005</c:v>
                </c:pt>
                <c:pt idx="130">
                  <c:v>0.55195833333333333</c:v>
                </c:pt>
                <c:pt idx="131">
                  <c:v>0.68254166666666682</c:v>
                </c:pt>
                <c:pt idx="132">
                  <c:v>1.0073333333333332</c:v>
                </c:pt>
                <c:pt idx="133">
                  <c:v>0.73187500000000005</c:v>
                </c:pt>
                <c:pt idx="134">
                  <c:v>0.41245833333333332</c:v>
                </c:pt>
                <c:pt idx="135">
                  <c:v>0.45833333333333326</c:v>
                </c:pt>
                <c:pt idx="136">
                  <c:v>0.50324999999999998</c:v>
                </c:pt>
                <c:pt idx="137">
                  <c:v>0.46220833333333333</c:v>
                </c:pt>
                <c:pt idx="138">
                  <c:v>0.65741666666666665</c:v>
                </c:pt>
                <c:pt idx="139">
                  <c:v>0.46454166666666663</c:v>
                </c:pt>
                <c:pt idx="140">
                  <c:v>0.51712499999999995</c:v>
                </c:pt>
                <c:pt idx="141">
                  <c:v>0.54966666666666664</c:v>
                </c:pt>
                <c:pt idx="142">
                  <c:v>0.51875000000000004</c:v>
                </c:pt>
                <c:pt idx="143">
                  <c:v>0.48658333333333342</c:v>
                </c:pt>
                <c:pt idx="144">
                  <c:v>0.40145833333333342</c:v>
                </c:pt>
                <c:pt idx="145">
                  <c:v>0.50954166666666678</c:v>
                </c:pt>
                <c:pt idx="146">
                  <c:v>0.62879166666666653</c:v>
                </c:pt>
                <c:pt idx="147">
                  <c:v>0.77424999999999999</c:v>
                </c:pt>
                <c:pt idx="148">
                  <c:v>0.89216666666666677</c:v>
                </c:pt>
                <c:pt idx="149">
                  <c:v>0.95154166666666651</c:v>
                </c:pt>
                <c:pt idx="150">
                  <c:v>1.005125</c:v>
                </c:pt>
                <c:pt idx="151">
                  <c:v>1.0085833333333334</c:v>
                </c:pt>
                <c:pt idx="152">
                  <c:v>0.85558333333333325</c:v>
                </c:pt>
                <c:pt idx="153">
                  <c:v>0.65620833333333339</c:v>
                </c:pt>
                <c:pt idx="154">
                  <c:v>0.54841666666666666</c:v>
                </c:pt>
                <c:pt idx="155">
                  <c:v>0.27920833333333334</c:v>
                </c:pt>
                <c:pt idx="156">
                  <c:v>0.4125833333333333</c:v>
                </c:pt>
                <c:pt idx="157">
                  <c:v>0.59204166666666669</c:v>
                </c:pt>
                <c:pt idx="158">
                  <c:v>0.24320833333333339</c:v>
                </c:pt>
                <c:pt idx="159">
                  <c:v>0.49458333333333343</c:v>
                </c:pt>
                <c:pt idx="160">
                  <c:v>0.45424999999999999</c:v>
                </c:pt>
                <c:pt idx="161">
                  <c:v>0.37575000000000019</c:v>
                </c:pt>
                <c:pt idx="162">
                  <c:v>0.38741666666666658</c:v>
                </c:pt>
                <c:pt idx="163">
                  <c:v>0.61849999999999994</c:v>
                </c:pt>
                <c:pt idx="164">
                  <c:v>0.38279166666666664</c:v>
                </c:pt>
                <c:pt idx="165">
                  <c:v>0.64704166666666685</c:v>
                </c:pt>
                <c:pt idx="166">
                  <c:v>0.78908333333333347</c:v>
                </c:pt>
                <c:pt idx="167">
                  <c:v>0.84399999999999997</c:v>
                </c:pt>
                <c:pt idx="168">
                  <c:v>0.61483333333333345</c:v>
                </c:pt>
                <c:pt idx="169">
                  <c:v>0.57716666666666661</c:v>
                </c:pt>
                <c:pt idx="170">
                  <c:v>0.39900000000000002</c:v>
                </c:pt>
                <c:pt idx="171">
                  <c:v>0.62641666666666673</c:v>
                </c:pt>
                <c:pt idx="172">
                  <c:v>0.7067500000000001</c:v>
                </c:pt>
                <c:pt idx="173">
                  <c:v>0.58170833333333338</c:v>
                </c:pt>
                <c:pt idx="174">
                  <c:v>0.25725000000000003</c:v>
                </c:pt>
                <c:pt idx="175">
                  <c:v>0.44391666666666679</c:v>
                </c:pt>
                <c:pt idx="176">
                  <c:v>0.45429166666666676</c:v>
                </c:pt>
                <c:pt idx="177">
                  <c:v>0.41629166666666673</c:v>
                </c:pt>
                <c:pt idx="178">
                  <c:v>0.42904166666666671</c:v>
                </c:pt>
                <c:pt idx="179">
                  <c:v>0.34841666666666676</c:v>
                </c:pt>
                <c:pt idx="180">
                  <c:v>0.4129166666666666</c:v>
                </c:pt>
                <c:pt idx="181">
                  <c:v>0.52441666666666686</c:v>
                </c:pt>
                <c:pt idx="182">
                  <c:v>0.52454166666666679</c:v>
                </c:pt>
                <c:pt idx="183">
                  <c:v>0.62879166666666653</c:v>
                </c:pt>
                <c:pt idx="184">
                  <c:v>0.66649999999999987</c:v>
                </c:pt>
                <c:pt idx="185">
                  <c:v>0.66666666666666663</c:v>
                </c:pt>
                <c:pt idx="186">
                  <c:v>0.83149999999999957</c:v>
                </c:pt>
                <c:pt idx="187">
                  <c:v>0.84308333333333352</c:v>
                </c:pt>
                <c:pt idx="188">
                  <c:v>0.8337083333333335</c:v>
                </c:pt>
                <c:pt idx="189">
                  <c:v>0.6665416666666667</c:v>
                </c:pt>
                <c:pt idx="190">
                  <c:v>0.66079166666666667</c:v>
                </c:pt>
                <c:pt idx="191">
                  <c:v>0.92987500000000012</c:v>
                </c:pt>
                <c:pt idx="192">
                  <c:v>0.93779166666666669</c:v>
                </c:pt>
                <c:pt idx="193">
                  <c:v>0.8164166666666669</c:v>
                </c:pt>
                <c:pt idx="194">
                  <c:v>0.63312500000000005</c:v>
                </c:pt>
                <c:pt idx="195">
                  <c:v>0.72616666666666652</c:v>
                </c:pt>
                <c:pt idx="196">
                  <c:v>0.48991666666666672</c:v>
                </c:pt>
                <c:pt idx="197">
                  <c:v>0.53691666666666671</c:v>
                </c:pt>
                <c:pt idx="198">
                  <c:v>0.34137499999999998</c:v>
                </c:pt>
                <c:pt idx="199">
                  <c:v>0.28945833333333332</c:v>
                </c:pt>
                <c:pt idx="200">
                  <c:v>0.50137500000000002</c:v>
                </c:pt>
                <c:pt idx="201">
                  <c:v>0.54854166666666671</c:v>
                </c:pt>
                <c:pt idx="202">
                  <c:v>0.49875000000000008</c:v>
                </c:pt>
                <c:pt idx="203">
                  <c:v>0.61029166666666679</c:v>
                </c:pt>
                <c:pt idx="204">
                  <c:v>0.59766666666666668</c:v>
                </c:pt>
                <c:pt idx="205">
                  <c:v>0.58279166666666671</c:v>
                </c:pt>
                <c:pt idx="206">
                  <c:v>0.72625000000000017</c:v>
                </c:pt>
                <c:pt idx="207">
                  <c:v>0.76504166666666651</c:v>
                </c:pt>
                <c:pt idx="208">
                  <c:v>0.77200000000000024</c:v>
                </c:pt>
                <c:pt idx="209">
                  <c:v>0.9674166666666667</c:v>
                </c:pt>
                <c:pt idx="210">
                  <c:v>0.99124999999999996</c:v>
                </c:pt>
                <c:pt idx="211">
                  <c:v>0.79483333333333339</c:v>
                </c:pt>
                <c:pt idx="212">
                  <c:v>0.58729166666666666</c:v>
                </c:pt>
                <c:pt idx="213">
                  <c:v>0.59887499999999994</c:v>
                </c:pt>
                <c:pt idx="214">
                  <c:v>0.90225</c:v>
                </c:pt>
                <c:pt idx="215">
                  <c:v>1.0346249999999999</c:v>
                </c:pt>
                <c:pt idx="216">
                  <c:v>1.0835833333333336</c:v>
                </c:pt>
                <c:pt idx="217">
                  <c:v>0.67554166666666671</c:v>
                </c:pt>
                <c:pt idx="218">
                  <c:v>0.34233333333333338</c:v>
                </c:pt>
                <c:pt idx="219">
                  <c:v>0.35979166666666668</c:v>
                </c:pt>
                <c:pt idx="220">
                  <c:v>0.32520833333333332</c:v>
                </c:pt>
                <c:pt idx="221">
                  <c:v>0.49670833333333336</c:v>
                </c:pt>
                <c:pt idx="222">
                  <c:v>0.39445833333333341</c:v>
                </c:pt>
                <c:pt idx="223">
                  <c:v>0.34716666666666662</c:v>
                </c:pt>
                <c:pt idx="224">
                  <c:v>0.49804166666666666</c:v>
                </c:pt>
                <c:pt idx="225">
                  <c:v>0.65845833333333348</c:v>
                </c:pt>
                <c:pt idx="226">
                  <c:v>0.4930416666666666</c:v>
                </c:pt>
                <c:pt idx="227">
                  <c:v>0.48149999999999998</c:v>
                </c:pt>
                <c:pt idx="228">
                  <c:v>0.52183333333333348</c:v>
                </c:pt>
                <c:pt idx="229">
                  <c:v>0.33904166666666669</c:v>
                </c:pt>
                <c:pt idx="230">
                  <c:v>0.53008333333333335</c:v>
                </c:pt>
                <c:pt idx="231">
                  <c:v>0.63679166666666653</c:v>
                </c:pt>
                <c:pt idx="232">
                  <c:v>0.53095833333333331</c:v>
                </c:pt>
                <c:pt idx="233">
                  <c:v>0.54045833333333337</c:v>
                </c:pt>
                <c:pt idx="234">
                  <c:v>0.71587500000000004</c:v>
                </c:pt>
                <c:pt idx="235">
                  <c:v>0.66549999999999987</c:v>
                </c:pt>
                <c:pt idx="236">
                  <c:v>0.63445833333333335</c:v>
                </c:pt>
                <c:pt idx="237">
                  <c:v>0.74337500000000001</c:v>
                </c:pt>
                <c:pt idx="238">
                  <c:v>0.87387499999999985</c:v>
                </c:pt>
                <c:pt idx="239">
                  <c:v>0.88512500000000027</c:v>
                </c:pt>
                <c:pt idx="240">
                  <c:v>0.67349999999999988</c:v>
                </c:pt>
                <c:pt idx="241">
                  <c:v>0.74679166666666663</c:v>
                </c:pt>
                <c:pt idx="242">
                  <c:v>0.83045833333333341</c:v>
                </c:pt>
                <c:pt idx="243">
                  <c:v>0.85775000000000012</c:v>
                </c:pt>
                <c:pt idx="244">
                  <c:v>1.1869166666666671</c:v>
                </c:pt>
                <c:pt idx="245">
                  <c:v>1.30175</c:v>
                </c:pt>
                <c:pt idx="246">
                  <c:v>1.4047500000000002</c:v>
                </c:pt>
                <c:pt idx="247">
                  <c:v>1.4411666666666669</c:v>
                </c:pt>
                <c:pt idx="248">
                  <c:v>1.4479999999999997</c:v>
                </c:pt>
                <c:pt idx="249">
                  <c:v>1.2516666666666667</c:v>
                </c:pt>
                <c:pt idx="250">
                  <c:v>1.2848333333333333</c:v>
                </c:pt>
                <c:pt idx="251">
                  <c:v>1.0973333333333333</c:v>
                </c:pt>
                <c:pt idx="252">
                  <c:v>1.0734583333333332</c:v>
                </c:pt>
                <c:pt idx="253">
                  <c:v>1.2347499999999998</c:v>
                </c:pt>
                <c:pt idx="254">
                  <c:v>1.3855416666666667</c:v>
                </c:pt>
                <c:pt idx="255">
                  <c:v>1.4423750000000004</c:v>
                </c:pt>
                <c:pt idx="256">
                  <c:v>1.5305</c:v>
                </c:pt>
                <c:pt idx="257">
                  <c:v>1.5216249999999996</c:v>
                </c:pt>
                <c:pt idx="258">
                  <c:v>1.5362500000000001</c:v>
                </c:pt>
                <c:pt idx="259">
                  <c:v>1.4763333333333331</c:v>
                </c:pt>
                <c:pt idx="260">
                  <c:v>1.5962083333333339</c:v>
                </c:pt>
                <c:pt idx="261">
                  <c:v>1.5871666666666664</c:v>
                </c:pt>
                <c:pt idx="262">
                  <c:v>1.5157916666666666</c:v>
                </c:pt>
                <c:pt idx="263">
                  <c:v>1.6027500000000001</c:v>
                </c:pt>
                <c:pt idx="264">
                  <c:v>1.5848333333333333</c:v>
                </c:pt>
                <c:pt idx="265">
                  <c:v>1.5959583333333331</c:v>
                </c:pt>
                <c:pt idx="266">
                  <c:v>1.3958750000000004</c:v>
                </c:pt>
                <c:pt idx="267">
                  <c:v>1.4909166666666664</c:v>
                </c:pt>
                <c:pt idx="268">
                  <c:v>1.6087916666666666</c:v>
                </c:pt>
                <c:pt idx="269">
                  <c:v>1.7734999999999994</c:v>
                </c:pt>
                <c:pt idx="270">
                  <c:v>1.8792499999999999</c:v>
                </c:pt>
                <c:pt idx="271">
                  <c:v>2.0227499999999998</c:v>
                </c:pt>
                <c:pt idx="272">
                  <c:v>2.1158333333333337</c:v>
                </c:pt>
                <c:pt idx="273">
                  <c:v>2.2600833333333341</c:v>
                </c:pt>
                <c:pt idx="274">
                  <c:v>2.2098333333333335</c:v>
                </c:pt>
                <c:pt idx="275">
                  <c:v>2.1055833333333331</c:v>
                </c:pt>
                <c:pt idx="276">
                  <c:v>2.0654583333333334</c:v>
                </c:pt>
                <c:pt idx="277">
                  <c:v>2.1360000000000006</c:v>
                </c:pt>
                <c:pt idx="278">
                  <c:v>2.2321249999999995</c:v>
                </c:pt>
                <c:pt idx="279">
                  <c:v>2.3226250000000008</c:v>
                </c:pt>
                <c:pt idx="280">
                  <c:v>2.3374166666666674</c:v>
                </c:pt>
                <c:pt idx="281">
                  <c:v>2.3115416666666664</c:v>
                </c:pt>
                <c:pt idx="282">
                  <c:v>2.3005</c:v>
                </c:pt>
                <c:pt idx="283">
                  <c:v>2.3741249999999998</c:v>
                </c:pt>
                <c:pt idx="284">
                  <c:v>2.3606250000000006</c:v>
                </c:pt>
                <c:pt idx="285">
                  <c:v>2.3706250000000004</c:v>
                </c:pt>
                <c:pt idx="286">
                  <c:v>2.2947083333333342</c:v>
                </c:pt>
                <c:pt idx="287">
                  <c:v>2.2187500000000004</c:v>
                </c:pt>
                <c:pt idx="288">
                  <c:v>2.2152916666666669</c:v>
                </c:pt>
                <c:pt idx="289">
                  <c:v>2.2644999999999995</c:v>
                </c:pt>
                <c:pt idx="290">
                  <c:v>2.2489583333333338</c:v>
                </c:pt>
                <c:pt idx="291">
                  <c:v>2.3429583333333328</c:v>
                </c:pt>
                <c:pt idx="292">
                  <c:v>2.3528333333333333</c:v>
                </c:pt>
                <c:pt idx="293">
                  <c:v>2.2500416666666672</c:v>
                </c:pt>
                <c:pt idx="294">
                  <c:v>2.3528750000000005</c:v>
                </c:pt>
                <c:pt idx="295">
                  <c:v>2.3707499999999997</c:v>
                </c:pt>
                <c:pt idx="296">
                  <c:v>2.312625000000001</c:v>
                </c:pt>
                <c:pt idx="297">
                  <c:v>2.3717083333333338</c:v>
                </c:pt>
                <c:pt idx="298">
                  <c:v>2.4420416666666664</c:v>
                </c:pt>
                <c:pt idx="299">
                  <c:v>2.4631666666666674</c:v>
                </c:pt>
                <c:pt idx="300">
                  <c:v>2.5180833333333337</c:v>
                </c:pt>
                <c:pt idx="301">
                  <c:v>2.4934583333333342</c:v>
                </c:pt>
                <c:pt idx="302">
                  <c:v>2.5047499999999996</c:v>
                </c:pt>
                <c:pt idx="303">
                  <c:v>2.5034999999999998</c:v>
                </c:pt>
                <c:pt idx="304">
                  <c:v>2.5157916666666669</c:v>
                </c:pt>
                <c:pt idx="305">
                  <c:v>2.4844166666666672</c:v>
                </c:pt>
                <c:pt idx="306">
                  <c:v>2.4910833333333335</c:v>
                </c:pt>
                <c:pt idx="307">
                  <c:v>2.4732499999999997</c:v>
                </c:pt>
                <c:pt idx="308">
                  <c:v>2.4832500000000004</c:v>
                </c:pt>
                <c:pt idx="309">
                  <c:v>2.487791666666666</c:v>
                </c:pt>
                <c:pt idx="310">
                  <c:v>2.4799583333333328</c:v>
                </c:pt>
                <c:pt idx="311">
                  <c:v>2.4765833333333336</c:v>
                </c:pt>
                <c:pt idx="312">
                  <c:v>2.4221250000000007</c:v>
                </c:pt>
                <c:pt idx="313">
                  <c:v>2.4655000000000009</c:v>
                </c:pt>
                <c:pt idx="314">
                  <c:v>2.4564583333333334</c:v>
                </c:pt>
                <c:pt idx="315">
                  <c:v>2.4199166666666669</c:v>
                </c:pt>
                <c:pt idx="316">
                  <c:v>2.4700416666666674</c:v>
                </c:pt>
                <c:pt idx="317">
                  <c:v>2.4475833333333337</c:v>
                </c:pt>
                <c:pt idx="318">
                  <c:v>2.407458333333333</c:v>
                </c:pt>
                <c:pt idx="319">
                  <c:v>2.4588750000000004</c:v>
                </c:pt>
                <c:pt idx="320">
                  <c:v>2.4108333333333332</c:v>
                </c:pt>
                <c:pt idx="321">
                  <c:v>2.3227499999999996</c:v>
                </c:pt>
                <c:pt idx="322">
                  <c:v>2.3941250000000003</c:v>
                </c:pt>
                <c:pt idx="323">
                  <c:v>2.4442916666666665</c:v>
                </c:pt>
                <c:pt idx="324">
                  <c:v>2.4967083333333338</c:v>
                </c:pt>
                <c:pt idx="325">
                  <c:v>2.4944583333333341</c:v>
                </c:pt>
                <c:pt idx="326">
                  <c:v>2.5143750000000007</c:v>
                </c:pt>
                <c:pt idx="327">
                  <c:v>2.5467500000000003</c:v>
                </c:pt>
                <c:pt idx="328">
                  <c:v>2.5345416666666671</c:v>
                </c:pt>
                <c:pt idx="329">
                  <c:v>2.5789583333333339</c:v>
                </c:pt>
                <c:pt idx="330">
                  <c:v>2.6056249999999999</c:v>
                </c:pt>
                <c:pt idx="331">
                  <c:v>2.5411666666666659</c:v>
                </c:pt>
                <c:pt idx="332">
                  <c:v>2.5512083333333337</c:v>
                </c:pt>
                <c:pt idx="333">
                  <c:v>2.5265416666666667</c:v>
                </c:pt>
                <c:pt idx="334">
                  <c:v>2.7689166666666658</c:v>
                </c:pt>
                <c:pt idx="335">
                  <c:v>2.8243333333333331</c:v>
                </c:pt>
                <c:pt idx="336">
                  <c:v>2.6090833333333339</c:v>
                </c:pt>
                <c:pt idx="337">
                  <c:v>2.3549583333333337</c:v>
                </c:pt>
                <c:pt idx="338">
                  <c:v>2.5786666666666664</c:v>
                </c:pt>
                <c:pt idx="339">
                  <c:v>2.6188333333333333</c:v>
                </c:pt>
                <c:pt idx="340">
                  <c:v>2.6378750000000006</c:v>
                </c:pt>
                <c:pt idx="341">
                  <c:v>2.7941249999999997</c:v>
                </c:pt>
                <c:pt idx="342">
                  <c:v>2.8075416666666668</c:v>
                </c:pt>
                <c:pt idx="343">
                  <c:v>2.7607916666666665</c:v>
                </c:pt>
                <c:pt idx="344">
                  <c:v>2.9758750000000007</c:v>
                </c:pt>
                <c:pt idx="345">
                  <c:v>3.1558333333333342</c:v>
                </c:pt>
                <c:pt idx="346">
                  <c:v>3.0929999999999986</c:v>
                </c:pt>
                <c:pt idx="347">
                  <c:v>3.1436249999999997</c:v>
                </c:pt>
                <c:pt idx="348">
                  <c:v>3.3230416666666671</c:v>
                </c:pt>
                <c:pt idx="349">
                  <c:v>2.875</c:v>
                </c:pt>
                <c:pt idx="350">
                  <c:v>2.8870416666666667</c:v>
                </c:pt>
                <c:pt idx="351">
                  <c:v>3.0286249999999999</c:v>
                </c:pt>
                <c:pt idx="352">
                  <c:v>3.1743749999999999</c:v>
                </c:pt>
                <c:pt idx="353">
                  <c:v>3.235208333333333</c:v>
                </c:pt>
                <c:pt idx="354">
                  <c:v>3.2374999999999994</c:v>
                </c:pt>
                <c:pt idx="355">
                  <c:v>3.3617083333333331</c:v>
                </c:pt>
                <c:pt idx="356">
                  <c:v>3.4782500000000005</c:v>
                </c:pt>
                <c:pt idx="357">
                  <c:v>3.5506666666666677</c:v>
                </c:pt>
                <c:pt idx="358">
                  <c:v>3.203125</c:v>
                </c:pt>
                <c:pt idx="359">
                  <c:v>3.3116249999999998</c:v>
                </c:pt>
                <c:pt idx="360">
                  <c:v>3.1468333333333334</c:v>
                </c:pt>
                <c:pt idx="361">
                  <c:v>2.8527916666666666</c:v>
                </c:pt>
                <c:pt idx="362">
                  <c:v>3.3161666666666672</c:v>
                </c:pt>
                <c:pt idx="363">
                  <c:v>3.3358888888888889</c:v>
                </c:pt>
              </c:numCache>
            </c:numRef>
          </c:val>
          <c:smooth val="0"/>
        </c:ser>
        <c:dLbls>
          <c:showLegendKey val="0"/>
          <c:showVal val="0"/>
          <c:showCatName val="0"/>
          <c:showSerName val="0"/>
          <c:showPercent val="0"/>
          <c:showBubbleSize val="0"/>
        </c:dLbls>
        <c:marker val="1"/>
        <c:smooth val="0"/>
        <c:axId val="101300640"/>
        <c:axId val="101325832"/>
      </c:lineChart>
      <c:dateAx>
        <c:axId val="101300640"/>
        <c:scaling>
          <c:orientation val="minMax"/>
          <c:min val="42217"/>
        </c:scaling>
        <c:delete val="0"/>
        <c:axPos val="b"/>
        <c:title>
          <c:tx>
            <c:rich>
              <a:bodyPr/>
              <a:lstStyle/>
              <a:p>
                <a:pPr>
                  <a:defRPr/>
                </a:pPr>
                <a:r>
                  <a:rPr lang="en-US"/>
                  <a:t>Date</a:t>
                </a:r>
              </a:p>
            </c:rich>
          </c:tx>
          <c:layout/>
          <c:overlay val="0"/>
        </c:title>
        <c:numFmt formatCode="[$-409]mmm\-yy;@" sourceLinked="0"/>
        <c:majorTickMark val="out"/>
        <c:minorTickMark val="out"/>
        <c:tickLblPos val="nextTo"/>
        <c:crossAx val="101325832"/>
        <c:crosses val="autoZero"/>
        <c:auto val="1"/>
        <c:lblOffset val="100"/>
        <c:baseTimeUnit val="days"/>
        <c:majorUnit val="1"/>
        <c:majorTimeUnit val="months"/>
        <c:minorUnit val="1"/>
        <c:minorTimeUnit val="months"/>
      </c:dateAx>
      <c:valAx>
        <c:axId val="101325832"/>
        <c:scaling>
          <c:orientation val="minMax"/>
          <c:max val="8"/>
          <c:min val="0"/>
        </c:scaling>
        <c:delete val="0"/>
        <c:axPos val="l"/>
        <c:title>
          <c:tx>
            <c:rich>
              <a:bodyPr rot="-5400000" vert="horz"/>
              <a:lstStyle/>
              <a:p>
                <a:pPr>
                  <a:defRPr/>
                </a:pPr>
                <a:r>
                  <a:rPr lang="en-US" sz="1000" b="1" i="0" u="none" strike="noStrike" baseline="0">
                    <a:effectLst/>
                  </a:rPr>
                  <a:t>Temperature °C</a:t>
                </a:r>
                <a:endParaRPr lang="en-US"/>
              </a:p>
            </c:rich>
          </c:tx>
          <c:layout/>
          <c:overlay val="0"/>
        </c:title>
        <c:numFmt formatCode="General" sourceLinked="1"/>
        <c:majorTickMark val="out"/>
        <c:minorTickMark val="none"/>
        <c:tickLblPos val="nextTo"/>
        <c:txPr>
          <a:bodyPr/>
          <a:lstStyle/>
          <a:p>
            <a:pPr>
              <a:defRPr sz="1400"/>
            </a:pPr>
            <a:endParaRPr lang="en-US"/>
          </a:p>
        </c:txPr>
        <c:crossAx val="101300640"/>
        <c:crossesAt val="42217"/>
        <c:crossBetween val="between"/>
        <c:majorUnit val="2"/>
      </c:valAx>
    </c:plotArea>
    <c:plotVisOnly val="1"/>
    <c:dispBlanksAs val="gap"/>
    <c:showDLblsOverMax val="0"/>
  </c:chart>
  <c:externalData r:id="rId2">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Middle Teton Glacier upper</a:t>
            </a:r>
          </a:p>
        </c:rich>
      </c:tx>
      <c:overlay val="1"/>
    </c:title>
    <c:autoTitleDeleted val="0"/>
    <c:plotArea>
      <c:layout>
        <c:manualLayout>
          <c:layoutTarget val="inner"/>
          <c:xMode val="edge"/>
          <c:yMode val="edge"/>
          <c:x val="0.13412882764654419"/>
          <c:y val="3.2538003062117238E-2"/>
          <c:w val="0.78871019247594054"/>
          <c:h val="0.72227726742490517"/>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charts!$B$2:$B$357</c:f>
              <c:numCache>
                <c:formatCode>General</c:formatCode>
                <c:ptCount val="356"/>
                <c:pt idx="0">
                  <c:v>3.5640000000000001</c:v>
                </c:pt>
                <c:pt idx="1">
                  <c:v>3.6960000000000002</c:v>
                </c:pt>
                <c:pt idx="2">
                  <c:v>3.8010000000000002</c:v>
                </c:pt>
                <c:pt idx="3">
                  <c:v>3.6429999999999998</c:v>
                </c:pt>
                <c:pt idx="4">
                  <c:v>4.0629999999999997</c:v>
                </c:pt>
                <c:pt idx="5">
                  <c:v>3.4590000000000001</c:v>
                </c:pt>
                <c:pt idx="6">
                  <c:v>3.1949999999999998</c:v>
                </c:pt>
                <c:pt idx="7">
                  <c:v>3.0630000000000002</c:v>
                </c:pt>
                <c:pt idx="8">
                  <c:v>3.327</c:v>
                </c:pt>
                <c:pt idx="9">
                  <c:v>3.0089999999999999</c:v>
                </c:pt>
                <c:pt idx="10">
                  <c:v>3.5910000000000002</c:v>
                </c:pt>
                <c:pt idx="11">
                  <c:v>3.5910000000000002</c:v>
                </c:pt>
                <c:pt idx="12">
                  <c:v>3.4329999999999998</c:v>
                </c:pt>
                <c:pt idx="13">
                  <c:v>3.2210000000000001</c:v>
                </c:pt>
                <c:pt idx="14">
                  <c:v>3.722</c:v>
                </c:pt>
                <c:pt idx="15">
                  <c:v>3.9580000000000002</c:v>
                </c:pt>
                <c:pt idx="16">
                  <c:v>4.0110000000000001</c:v>
                </c:pt>
                <c:pt idx="17">
                  <c:v>2.4769999999999999</c:v>
                </c:pt>
                <c:pt idx="18">
                  <c:v>3.512</c:v>
                </c:pt>
                <c:pt idx="19">
                  <c:v>3.5379999999999998</c:v>
                </c:pt>
                <c:pt idx="20">
                  <c:v>3.274</c:v>
                </c:pt>
                <c:pt idx="21">
                  <c:v>3.274</c:v>
                </c:pt>
                <c:pt idx="22">
                  <c:v>3.4849999999999999</c:v>
                </c:pt>
                <c:pt idx="23">
                  <c:v>3.67</c:v>
                </c:pt>
                <c:pt idx="24">
                  <c:v>3.3540000000000001</c:v>
                </c:pt>
                <c:pt idx="25">
                  <c:v>3.0089999999999999</c:v>
                </c:pt>
                <c:pt idx="26">
                  <c:v>3.617</c:v>
                </c:pt>
                <c:pt idx="27">
                  <c:v>2.7170000000000001</c:v>
                </c:pt>
                <c:pt idx="28">
                  <c:v>3.4590000000000001</c:v>
                </c:pt>
                <c:pt idx="29">
                  <c:v>4.2460000000000004</c:v>
                </c:pt>
                <c:pt idx="30">
                  <c:v>4.0629999999999997</c:v>
                </c:pt>
                <c:pt idx="31">
                  <c:v>3.9849999999999999</c:v>
                </c:pt>
                <c:pt idx="32">
                  <c:v>4.0890000000000004</c:v>
                </c:pt>
                <c:pt idx="33">
                  <c:v>4.0110000000000001</c:v>
                </c:pt>
                <c:pt idx="34">
                  <c:v>4.0110000000000001</c:v>
                </c:pt>
                <c:pt idx="35">
                  <c:v>3.88</c:v>
                </c:pt>
                <c:pt idx="36">
                  <c:v>4.3239999999999998</c:v>
                </c:pt>
                <c:pt idx="37">
                  <c:v>1.9670000000000001</c:v>
                </c:pt>
                <c:pt idx="38">
                  <c:v>1.371</c:v>
                </c:pt>
                <c:pt idx="39">
                  <c:v>1.262</c:v>
                </c:pt>
                <c:pt idx="40">
                  <c:v>4.0110000000000001</c:v>
                </c:pt>
                <c:pt idx="41">
                  <c:v>6.2809999999999997</c:v>
                </c:pt>
                <c:pt idx="42">
                  <c:v>7.0910000000000002</c:v>
                </c:pt>
                <c:pt idx="43">
                  <c:v>7.0659999999999998</c:v>
                </c:pt>
                <c:pt idx="44">
                  <c:v>6.2549999999999999</c:v>
                </c:pt>
                <c:pt idx="45">
                  <c:v>5.7450000000000001</c:v>
                </c:pt>
                <c:pt idx="46">
                  <c:v>5.5910000000000002</c:v>
                </c:pt>
                <c:pt idx="47">
                  <c:v>5.36</c:v>
                </c:pt>
                <c:pt idx="48">
                  <c:v>4.22</c:v>
                </c:pt>
                <c:pt idx="49">
                  <c:v>2.7440000000000002</c:v>
                </c:pt>
                <c:pt idx="50">
                  <c:v>4.0369999999999999</c:v>
                </c:pt>
                <c:pt idx="51">
                  <c:v>4.7140000000000004</c:v>
                </c:pt>
                <c:pt idx="52">
                  <c:v>4.3760000000000003</c:v>
                </c:pt>
                <c:pt idx="53">
                  <c:v>3.1419999999999999</c:v>
                </c:pt>
                <c:pt idx="54">
                  <c:v>2.69</c:v>
                </c:pt>
                <c:pt idx="55">
                  <c:v>2.5030000000000001</c:v>
                </c:pt>
                <c:pt idx="56">
                  <c:v>2.5569999999999999</c:v>
                </c:pt>
                <c:pt idx="57">
                  <c:v>5.6680000000000001</c:v>
                </c:pt>
                <c:pt idx="58">
                  <c:v>4.8179999999999996</c:v>
                </c:pt>
                <c:pt idx="59">
                  <c:v>5.0759999999999996</c:v>
                </c:pt>
                <c:pt idx="60">
                  <c:v>3.88</c:v>
                </c:pt>
                <c:pt idx="61">
                  <c:v>4.6100000000000003</c:v>
                </c:pt>
                <c:pt idx="62">
                  <c:v>4.1680000000000001</c:v>
                </c:pt>
                <c:pt idx="63">
                  <c:v>3.2480000000000002</c:v>
                </c:pt>
                <c:pt idx="64">
                  <c:v>4.7140000000000004</c:v>
                </c:pt>
                <c:pt idx="65">
                  <c:v>4.9470000000000001</c:v>
                </c:pt>
                <c:pt idx="66">
                  <c:v>4.8440000000000003</c:v>
                </c:pt>
                <c:pt idx="67">
                  <c:v>5.024</c:v>
                </c:pt>
                <c:pt idx="68">
                  <c:v>5.2050000000000001</c:v>
                </c:pt>
                <c:pt idx="69">
                  <c:v>4.9210000000000003</c:v>
                </c:pt>
                <c:pt idx="70">
                  <c:v>2.69</c:v>
                </c:pt>
                <c:pt idx="71">
                  <c:v>1.994</c:v>
                </c:pt>
                <c:pt idx="72">
                  <c:v>1.2350000000000001</c:v>
                </c:pt>
                <c:pt idx="73">
                  <c:v>6.23</c:v>
                </c:pt>
                <c:pt idx="74">
                  <c:v>4.8179999999999996</c:v>
                </c:pt>
                <c:pt idx="75">
                  <c:v>6.2549999999999999</c:v>
                </c:pt>
                <c:pt idx="76">
                  <c:v>3.5910000000000002</c:v>
                </c:pt>
                <c:pt idx="77">
                  <c:v>2.5569999999999999</c:v>
                </c:pt>
                <c:pt idx="78">
                  <c:v>3.4590000000000001</c:v>
                </c:pt>
                <c:pt idx="79">
                  <c:v>0.30099999999999999</c:v>
                </c:pt>
                <c:pt idx="80">
                  <c:v>0.52200000000000002</c:v>
                </c:pt>
                <c:pt idx="81">
                  <c:v>7.9000000000000001E-2</c:v>
                </c:pt>
                <c:pt idx="82">
                  <c:v>7.9000000000000001E-2</c:v>
                </c:pt>
                <c:pt idx="83">
                  <c:v>7.9000000000000001E-2</c:v>
                </c:pt>
                <c:pt idx="84">
                  <c:v>0.107</c:v>
                </c:pt>
                <c:pt idx="85">
                  <c:v>0.16300000000000001</c:v>
                </c:pt>
                <c:pt idx="86">
                  <c:v>0.16300000000000001</c:v>
                </c:pt>
                <c:pt idx="87">
                  <c:v>0.19</c:v>
                </c:pt>
                <c:pt idx="88">
                  <c:v>0.19</c:v>
                </c:pt>
                <c:pt idx="89">
                  <c:v>0.19</c:v>
                </c:pt>
                <c:pt idx="90">
                  <c:v>0.19</c:v>
                </c:pt>
                <c:pt idx="91">
                  <c:v>0.19</c:v>
                </c:pt>
                <c:pt idx="92">
                  <c:v>0.19</c:v>
                </c:pt>
                <c:pt idx="93">
                  <c:v>0.19</c:v>
                </c:pt>
                <c:pt idx="94">
                  <c:v>0.19</c:v>
                </c:pt>
                <c:pt idx="95">
                  <c:v>0.19</c:v>
                </c:pt>
                <c:pt idx="96">
                  <c:v>0.16300000000000001</c:v>
                </c:pt>
                <c:pt idx="97">
                  <c:v>0.16300000000000001</c:v>
                </c:pt>
                <c:pt idx="98">
                  <c:v>0.16300000000000001</c:v>
                </c:pt>
                <c:pt idx="99">
                  <c:v>0.19</c:v>
                </c:pt>
                <c:pt idx="100">
                  <c:v>0.16300000000000001</c:v>
                </c:pt>
                <c:pt idx="101">
                  <c:v>0.13500000000000001</c:v>
                </c:pt>
                <c:pt idx="102">
                  <c:v>0.107</c:v>
                </c:pt>
                <c:pt idx="103">
                  <c:v>0.107</c:v>
                </c:pt>
                <c:pt idx="104">
                  <c:v>7.9000000000000001E-2</c:v>
                </c:pt>
                <c:pt idx="105">
                  <c:v>7.9000000000000001E-2</c:v>
                </c:pt>
                <c:pt idx="106">
                  <c:v>7.9000000000000001E-2</c:v>
                </c:pt>
                <c:pt idx="107">
                  <c:v>7.9000000000000001E-2</c:v>
                </c:pt>
                <c:pt idx="108">
                  <c:v>7.9000000000000001E-2</c:v>
                </c:pt>
                <c:pt idx="109">
                  <c:v>7.9000000000000001E-2</c:v>
                </c:pt>
                <c:pt idx="110">
                  <c:v>7.9000000000000001E-2</c:v>
                </c:pt>
                <c:pt idx="111">
                  <c:v>7.9000000000000001E-2</c:v>
                </c:pt>
                <c:pt idx="112">
                  <c:v>7.9000000000000001E-2</c:v>
                </c:pt>
                <c:pt idx="113">
                  <c:v>5.0999999999999997E-2</c:v>
                </c:pt>
                <c:pt idx="114">
                  <c:v>5.0999999999999997E-2</c:v>
                </c:pt>
                <c:pt idx="115">
                  <c:v>7.9000000000000001E-2</c:v>
                </c:pt>
                <c:pt idx="116">
                  <c:v>7.9000000000000001E-2</c:v>
                </c:pt>
                <c:pt idx="117">
                  <c:v>7.9000000000000001E-2</c:v>
                </c:pt>
                <c:pt idx="118">
                  <c:v>7.9000000000000001E-2</c:v>
                </c:pt>
                <c:pt idx="119">
                  <c:v>7.9000000000000001E-2</c:v>
                </c:pt>
                <c:pt idx="120">
                  <c:v>5.0999999999999997E-2</c:v>
                </c:pt>
                <c:pt idx="121">
                  <c:v>5.0999999999999997E-2</c:v>
                </c:pt>
                <c:pt idx="122">
                  <c:v>5.0999999999999997E-2</c:v>
                </c:pt>
                <c:pt idx="123">
                  <c:v>5.0999999999999997E-2</c:v>
                </c:pt>
                <c:pt idx="124">
                  <c:v>5.0999999999999997E-2</c:v>
                </c:pt>
                <c:pt idx="125">
                  <c:v>5.0999999999999997E-2</c:v>
                </c:pt>
                <c:pt idx="126">
                  <c:v>5.0999999999999997E-2</c:v>
                </c:pt>
                <c:pt idx="127">
                  <c:v>5.0999999999999997E-2</c:v>
                </c:pt>
                <c:pt idx="128">
                  <c:v>5.0999999999999997E-2</c:v>
                </c:pt>
                <c:pt idx="129">
                  <c:v>5.0999999999999997E-2</c:v>
                </c:pt>
                <c:pt idx="130">
                  <c:v>5.0999999999999997E-2</c:v>
                </c:pt>
                <c:pt idx="131">
                  <c:v>5.0999999999999997E-2</c:v>
                </c:pt>
                <c:pt idx="132">
                  <c:v>5.0999999999999997E-2</c:v>
                </c:pt>
                <c:pt idx="133">
                  <c:v>5.0999999999999997E-2</c:v>
                </c:pt>
                <c:pt idx="134">
                  <c:v>5.0999999999999997E-2</c:v>
                </c:pt>
                <c:pt idx="135">
                  <c:v>5.0999999999999997E-2</c:v>
                </c:pt>
                <c:pt idx="136">
                  <c:v>5.0999999999999997E-2</c:v>
                </c:pt>
                <c:pt idx="137">
                  <c:v>5.0999999999999997E-2</c:v>
                </c:pt>
                <c:pt idx="138">
                  <c:v>5.0999999999999997E-2</c:v>
                </c:pt>
                <c:pt idx="139">
                  <c:v>5.0999999999999997E-2</c:v>
                </c:pt>
                <c:pt idx="140">
                  <c:v>5.0999999999999997E-2</c:v>
                </c:pt>
                <c:pt idx="141">
                  <c:v>5.0999999999999997E-2</c:v>
                </c:pt>
                <c:pt idx="142">
                  <c:v>5.0999999999999997E-2</c:v>
                </c:pt>
                <c:pt idx="143">
                  <c:v>5.0999999999999997E-2</c:v>
                </c:pt>
                <c:pt idx="144">
                  <c:v>5.0999999999999997E-2</c:v>
                </c:pt>
                <c:pt idx="145">
                  <c:v>5.0999999999999997E-2</c:v>
                </c:pt>
                <c:pt idx="146">
                  <c:v>7.9000000000000001E-2</c:v>
                </c:pt>
                <c:pt idx="147">
                  <c:v>7.9000000000000001E-2</c:v>
                </c:pt>
                <c:pt idx="148">
                  <c:v>7.9000000000000001E-2</c:v>
                </c:pt>
                <c:pt idx="149">
                  <c:v>7.9000000000000001E-2</c:v>
                </c:pt>
                <c:pt idx="150">
                  <c:v>5.0999999999999997E-2</c:v>
                </c:pt>
                <c:pt idx="151">
                  <c:v>7.9000000000000001E-2</c:v>
                </c:pt>
                <c:pt idx="152">
                  <c:v>5.0999999999999997E-2</c:v>
                </c:pt>
                <c:pt idx="153">
                  <c:v>5.0999999999999997E-2</c:v>
                </c:pt>
                <c:pt idx="154">
                  <c:v>5.0999999999999997E-2</c:v>
                </c:pt>
                <c:pt idx="155">
                  <c:v>5.0999999999999997E-2</c:v>
                </c:pt>
                <c:pt idx="156">
                  <c:v>5.0999999999999997E-2</c:v>
                </c:pt>
                <c:pt idx="157">
                  <c:v>5.0999999999999997E-2</c:v>
                </c:pt>
                <c:pt idx="158">
                  <c:v>5.0999999999999997E-2</c:v>
                </c:pt>
                <c:pt idx="159">
                  <c:v>5.0999999999999997E-2</c:v>
                </c:pt>
                <c:pt idx="160">
                  <c:v>5.0999999999999997E-2</c:v>
                </c:pt>
                <c:pt idx="161">
                  <c:v>5.0999999999999997E-2</c:v>
                </c:pt>
                <c:pt idx="162">
                  <c:v>5.0999999999999997E-2</c:v>
                </c:pt>
                <c:pt idx="163">
                  <c:v>5.0999999999999997E-2</c:v>
                </c:pt>
                <c:pt idx="164">
                  <c:v>5.0999999999999997E-2</c:v>
                </c:pt>
                <c:pt idx="165">
                  <c:v>5.0999999999999997E-2</c:v>
                </c:pt>
                <c:pt idx="166">
                  <c:v>7.9000000000000001E-2</c:v>
                </c:pt>
                <c:pt idx="167">
                  <c:v>5.0999999999999997E-2</c:v>
                </c:pt>
                <c:pt idx="168">
                  <c:v>5.0999999999999997E-2</c:v>
                </c:pt>
                <c:pt idx="169">
                  <c:v>5.0999999999999997E-2</c:v>
                </c:pt>
                <c:pt idx="170">
                  <c:v>5.0999999999999997E-2</c:v>
                </c:pt>
                <c:pt idx="171">
                  <c:v>5.0999999999999997E-2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7.9000000000000001E-2</c:v>
                </c:pt>
                <c:pt idx="184">
                  <c:v>7.9000000000000001E-2</c:v>
                </c:pt>
                <c:pt idx="185">
                  <c:v>7.9000000000000001E-2</c:v>
                </c:pt>
                <c:pt idx="186">
                  <c:v>7.9000000000000001E-2</c:v>
                </c:pt>
                <c:pt idx="187">
                  <c:v>7.9000000000000001E-2</c:v>
                </c:pt>
                <c:pt idx="188">
                  <c:v>7.9000000000000001E-2</c:v>
                </c:pt>
                <c:pt idx="189">
                  <c:v>7.9000000000000001E-2</c:v>
                </c:pt>
                <c:pt idx="190">
                  <c:v>7.9000000000000001E-2</c:v>
                </c:pt>
                <c:pt idx="191">
                  <c:v>7.9000000000000001E-2</c:v>
                </c:pt>
                <c:pt idx="192">
                  <c:v>7.9000000000000001E-2</c:v>
                </c:pt>
                <c:pt idx="193">
                  <c:v>7.9000000000000001E-2</c:v>
                </c:pt>
                <c:pt idx="194">
                  <c:v>7.9000000000000001E-2</c:v>
                </c:pt>
                <c:pt idx="195">
                  <c:v>7.9000000000000001E-2</c:v>
                </c:pt>
                <c:pt idx="196">
                  <c:v>7.9000000000000001E-2</c:v>
                </c:pt>
                <c:pt idx="197">
                  <c:v>7.9000000000000001E-2</c:v>
                </c:pt>
                <c:pt idx="198">
                  <c:v>7.9000000000000001E-2</c:v>
                </c:pt>
                <c:pt idx="199">
                  <c:v>7.9000000000000001E-2</c:v>
                </c:pt>
                <c:pt idx="200">
                  <c:v>7.9000000000000001E-2</c:v>
                </c:pt>
                <c:pt idx="201">
                  <c:v>7.9000000000000001E-2</c:v>
                </c:pt>
                <c:pt idx="202">
                  <c:v>7.9000000000000001E-2</c:v>
                </c:pt>
                <c:pt idx="203">
                  <c:v>7.9000000000000001E-2</c:v>
                </c:pt>
                <c:pt idx="204">
                  <c:v>7.9000000000000001E-2</c:v>
                </c:pt>
                <c:pt idx="205">
                  <c:v>7.9000000000000001E-2</c:v>
                </c:pt>
                <c:pt idx="206">
                  <c:v>7.9000000000000001E-2</c:v>
                </c:pt>
                <c:pt idx="207">
                  <c:v>7.9000000000000001E-2</c:v>
                </c:pt>
                <c:pt idx="208">
                  <c:v>7.9000000000000001E-2</c:v>
                </c:pt>
                <c:pt idx="209">
                  <c:v>7.9000000000000001E-2</c:v>
                </c:pt>
                <c:pt idx="210">
                  <c:v>7.9000000000000001E-2</c:v>
                </c:pt>
                <c:pt idx="211">
                  <c:v>7.9000000000000001E-2</c:v>
                </c:pt>
                <c:pt idx="212">
                  <c:v>7.9000000000000001E-2</c:v>
                </c:pt>
                <c:pt idx="213">
                  <c:v>7.9000000000000001E-2</c:v>
                </c:pt>
                <c:pt idx="214">
                  <c:v>7.9000000000000001E-2</c:v>
                </c:pt>
                <c:pt idx="215">
                  <c:v>7.9000000000000001E-2</c:v>
                </c:pt>
                <c:pt idx="216">
                  <c:v>7.9000000000000001E-2</c:v>
                </c:pt>
                <c:pt idx="217">
                  <c:v>7.9000000000000001E-2</c:v>
                </c:pt>
                <c:pt idx="218">
                  <c:v>7.9000000000000001E-2</c:v>
                </c:pt>
                <c:pt idx="219">
                  <c:v>7.9000000000000001E-2</c:v>
                </c:pt>
                <c:pt idx="220">
                  <c:v>7.9000000000000001E-2</c:v>
                </c:pt>
                <c:pt idx="221">
                  <c:v>7.9000000000000001E-2</c:v>
                </c:pt>
                <c:pt idx="222">
                  <c:v>7.9000000000000001E-2</c:v>
                </c:pt>
                <c:pt idx="223">
                  <c:v>7.9000000000000001E-2</c:v>
                </c:pt>
                <c:pt idx="224">
                  <c:v>7.9000000000000001E-2</c:v>
                </c:pt>
                <c:pt idx="225">
                  <c:v>7.9000000000000001E-2</c:v>
                </c:pt>
                <c:pt idx="226">
                  <c:v>7.9000000000000001E-2</c:v>
                </c:pt>
                <c:pt idx="227">
                  <c:v>7.9000000000000001E-2</c:v>
                </c:pt>
                <c:pt idx="228">
                  <c:v>7.9000000000000001E-2</c:v>
                </c:pt>
                <c:pt idx="229">
                  <c:v>7.9000000000000001E-2</c:v>
                </c:pt>
                <c:pt idx="230">
                  <c:v>7.9000000000000001E-2</c:v>
                </c:pt>
                <c:pt idx="231">
                  <c:v>7.9000000000000001E-2</c:v>
                </c:pt>
                <c:pt idx="232">
                  <c:v>0.107</c:v>
                </c:pt>
                <c:pt idx="233">
                  <c:v>7.9000000000000001E-2</c:v>
                </c:pt>
                <c:pt idx="234">
                  <c:v>7.9000000000000001E-2</c:v>
                </c:pt>
                <c:pt idx="235">
                  <c:v>0.107</c:v>
                </c:pt>
                <c:pt idx="236">
                  <c:v>7.9000000000000001E-2</c:v>
                </c:pt>
                <c:pt idx="237">
                  <c:v>0.107</c:v>
                </c:pt>
                <c:pt idx="238">
                  <c:v>0.107</c:v>
                </c:pt>
                <c:pt idx="239">
                  <c:v>0.107</c:v>
                </c:pt>
                <c:pt idx="240">
                  <c:v>0.107</c:v>
                </c:pt>
                <c:pt idx="241">
                  <c:v>0.107</c:v>
                </c:pt>
                <c:pt idx="242">
                  <c:v>0.107</c:v>
                </c:pt>
                <c:pt idx="243">
                  <c:v>0.107</c:v>
                </c:pt>
                <c:pt idx="244">
                  <c:v>7.9000000000000001E-2</c:v>
                </c:pt>
                <c:pt idx="245">
                  <c:v>7.9000000000000001E-2</c:v>
                </c:pt>
                <c:pt idx="246">
                  <c:v>7.9000000000000001E-2</c:v>
                </c:pt>
                <c:pt idx="247">
                  <c:v>7.9000000000000001E-2</c:v>
                </c:pt>
                <c:pt idx="248">
                  <c:v>0.107</c:v>
                </c:pt>
                <c:pt idx="249">
                  <c:v>0.107</c:v>
                </c:pt>
                <c:pt idx="250">
                  <c:v>0.107</c:v>
                </c:pt>
                <c:pt idx="251">
                  <c:v>0.107</c:v>
                </c:pt>
                <c:pt idx="252">
                  <c:v>0.107</c:v>
                </c:pt>
                <c:pt idx="253">
                  <c:v>0.107</c:v>
                </c:pt>
                <c:pt idx="254">
                  <c:v>0.107</c:v>
                </c:pt>
                <c:pt idx="255">
                  <c:v>0.107</c:v>
                </c:pt>
                <c:pt idx="256">
                  <c:v>0.107</c:v>
                </c:pt>
                <c:pt idx="257">
                  <c:v>0.107</c:v>
                </c:pt>
                <c:pt idx="258">
                  <c:v>0.107</c:v>
                </c:pt>
                <c:pt idx="259">
                  <c:v>0.107</c:v>
                </c:pt>
                <c:pt idx="260">
                  <c:v>0.107</c:v>
                </c:pt>
                <c:pt idx="261">
                  <c:v>0.107</c:v>
                </c:pt>
                <c:pt idx="262">
                  <c:v>0.107</c:v>
                </c:pt>
                <c:pt idx="263">
                  <c:v>0.107</c:v>
                </c:pt>
                <c:pt idx="264">
                  <c:v>0.107</c:v>
                </c:pt>
                <c:pt idx="265">
                  <c:v>0.107</c:v>
                </c:pt>
                <c:pt idx="266">
                  <c:v>7.9000000000000001E-2</c:v>
                </c:pt>
                <c:pt idx="267">
                  <c:v>7.9000000000000001E-2</c:v>
                </c:pt>
                <c:pt idx="268">
                  <c:v>0.107</c:v>
                </c:pt>
                <c:pt idx="269">
                  <c:v>0.107</c:v>
                </c:pt>
                <c:pt idx="270">
                  <c:v>0.13500000000000001</c:v>
                </c:pt>
                <c:pt idx="271">
                  <c:v>0.13500000000000001</c:v>
                </c:pt>
                <c:pt idx="272">
                  <c:v>0.16300000000000001</c:v>
                </c:pt>
                <c:pt idx="273">
                  <c:v>0.19</c:v>
                </c:pt>
                <c:pt idx="274">
                  <c:v>0.246</c:v>
                </c:pt>
                <c:pt idx="275">
                  <c:v>0.35599999999999998</c:v>
                </c:pt>
                <c:pt idx="276">
                  <c:v>0.38400000000000001</c:v>
                </c:pt>
                <c:pt idx="277">
                  <c:v>0.38400000000000001</c:v>
                </c:pt>
                <c:pt idx="278">
                  <c:v>0.32900000000000001</c:v>
                </c:pt>
                <c:pt idx="279">
                  <c:v>0.41199999999999998</c:v>
                </c:pt>
                <c:pt idx="280">
                  <c:v>0.46700000000000003</c:v>
                </c:pt>
                <c:pt idx="281">
                  <c:v>0.55000000000000004</c:v>
                </c:pt>
                <c:pt idx="282">
                  <c:v>0.57699999999999996</c:v>
                </c:pt>
                <c:pt idx="283">
                  <c:v>0.60499999999999998</c:v>
                </c:pt>
                <c:pt idx="284">
                  <c:v>0.60499999999999998</c:v>
                </c:pt>
                <c:pt idx="285">
                  <c:v>0.63200000000000001</c:v>
                </c:pt>
                <c:pt idx="286">
                  <c:v>0.66</c:v>
                </c:pt>
                <c:pt idx="287">
                  <c:v>0.68700000000000006</c:v>
                </c:pt>
                <c:pt idx="288">
                  <c:v>0.68700000000000006</c:v>
                </c:pt>
                <c:pt idx="289">
                  <c:v>0.68700000000000006</c:v>
                </c:pt>
                <c:pt idx="290">
                  <c:v>0.68700000000000006</c:v>
                </c:pt>
                <c:pt idx="291">
                  <c:v>0.66</c:v>
                </c:pt>
                <c:pt idx="292">
                  <c:v>0.66</c:v>
                </c:pt>
                <c:pt idx="293">
                  <c:v>0.66</c:v>
                </c:pt>
                <c:pt idx="294">
                  <c:v>0.63200000000000001</c:v>
                </c:pt>
                <c:pt idx="295">
                  <c:v>0.68700000000000006</c:v>
                </c:pt>
                <c:pt idx="296">
                  <c:v>0.68700000000000006</c:v>
                </c:pt>
                <c:pt idx="297">
                  <c:v>0.68700000000000006</c:v>
                </c:pt>
                <c:pt idx="298">
                  <c:v>0.60499999999999998</c:v>
                </c:pt>
                <c:pt idx="299">
                  <c:v>0.66</c:v>
                </c:pt>
                <c:pt idx="300">
                  <c:v>0.71499999999999997</c:v>
                </c:pt>
                <c:pt idx="301">
                  <c:v>0.74199999999999999</c:v>
                </c:pt>
                <c:pt idx="302">
                  <c:v>0.79700000000000004</c:v>
                </c:pt>
                <c:pt idx="303">
                  <c:v>0.79700000000000004</c:v>
                </c:pt>
                <c:pt idx="304">
                  <c:v>0.82499999999999996</c:v>
                </c:pt>
                <c:pt idx="305">
                  <c:v>0.79700000000000004</c:v>
                </c:pt>
                <c:pt idx="306">
                  <c:v>0.85199999999999998</c:v>
                </c:pt>
                <c:pt idx="307">
                  <c:v>0.85199999999999998</c:v>
                </c:pt>
                <c:pt idx="308">
                  <c:v>0.82499999999999996</c:v>
                </c:pt>
                <c:pt idx="309">
                  <c:v>0.82499999999999996</c:v>
                </c:pt>
                <c:pt idx="310">
                  <c:v>0.82499999999999996</c:v>
                </c:pt>
                <c:pt idx="311">
                  <c:v>0.79700000000000004</c:v>
                </c:pt>
                <c:pt idx="312">
                  <c:v>0.82499999999999996</c:v>
                </c:pt>
                <c:pt idx="313">
                  <c:v>0.88</c:v>
                </c:pt>
                <c:pt idx="314">
                  <c:v>0.96199999999999997</c:v>
                </c:pt>
                <c:pt idx="315">
                  <c:v>0.96199999999999997</c:v>
                </c:pt>
                <c:pt idx="316">
                  <c:v>1.071</c:v>
                </c:pt>
                <c:pt idx="317">
                  <c:v>1.071</c:v>
                </c:pt>
                <c:pt idx="318">
                  <c:v>1.1259999999999999</c:v>
                </c:pt>
                <c:pt idx="319">
                  <c:v>1.2350000000000001</c:v>
                </c:pt>
                <c:pt idx="320">
                  <c:v>1.208</c:v>
                </c:pt>
                <c:pt idx="321">
                  <c:v>1.099</c:v>
                </c:pt>
                <c:pt idx="322">
                  <c:v>1.3440000000000001</c:v>
                </c:pt>
                <c:pt idx="323">
                  <c:v>1.5609999999999999</c:v>
                </c:pt>
                <c:pt idx="324">
                  <c:v>1.615</c:v>
                </c:pt>
                <c:pt idx="325">
                  <c:v>1.615</c:v>
                </c:pt>
                <c:pt idx="326">
                  <c:v>1.5880000000000001</c:v>
                </c:pt>
                <c:pt idx="327">
                  <c:v>1.8320000000000001</c:v>
                </c:pt>
                <c:pt idx="328">
                  <c:v>1.8049999999999999</c:v>
                </c:pt>
                <c:pt idx="329">
                  <c:v>2.0209999999999999</c:v>
                </c:pt>
                <c:pt idx="330">
                  <c:v>1.913</c:v>
                </c:pt>
                <c:pt idx="331">
                  <c:v>1.859</c:v>
                </c:pt>
                <c:pt idx="332">
                  <c:v>2.1280000000000001</c:v>
                </c:pt>
                <c:pt idx="333">
                  <c:v>2.1819999999999999</c:v>
                </c:pt>
                <c:pt idx="334">
                  <c:v>2.69</c:v>
                </c:pt>
                <c:pt idx="335">
                  <c:v>2.5030000000000001</c:v>
                </c:pt>
                <c:pt idx="336">
                  <c:v>1.9670000000000001</c:v>
                </c:pt>
                <c:pt idx="337">
                  <c:v>1.1259999999999999</c:v>
                </c:pt>
                <c:pt idx="338">
                  <c:v>3.1160000000000001</c:v>
                </c:pt>
                <c:pt idx="339">
                  <c:v>3.4849999999999999</c:v>
                </c:pt>
                <c:pt idx="340">
                  <c:v>3.274</c:v>
                </c:pt>
                <c:pt idx="341">
                  <c:v>3.1419999999999999</c:v>
                </c:pt>
                <c:pt idx="342">
                  <c:v>2.85</c:v>
                </c:pt>
                <c:pt idx="343">
                  <c:v>3.1419999999999999</c:v>
                </c:pt>
                <c:pt idx="344">
                  <c:v>3.4329999999999998</c:v>
                </c:pt>
                <c:pt idx="345">
                  <c:v>3.38</c:v>
                </c:pt>
                <c:pt idx="346">
                  <c:v>3.1680000000000001</c:v>
                </c:pt>
                <c:pt idx="347">
                  <c:v>3.4329999999999998</c:v>
                </c:pt>
                <c:pt idx="348">
                  <c:v>3.5910000000000002</c:v>
                </c:pt>
                <c:pt idx="349">
                  <c:v>3.0630000000000002</c:v>
                </c:pt>
                <c:pt idx="350">
                  <c:v>3.4849999999999999</c:v>
                </c:pt>
                <c:pt idx="351">
                  <c:v>3.8010000000000002</c:v>
                </c:pt>
                <c:pt idx="352">
                  <c:v>3.5379999999999998</c:v>
                </c:pt>
                <c:pt idx="353">
                  <c:v>3.4849999999999999</c:v>
                </c:pt>
                <c:pt idx="354">
                  <c:v>3.5379999999999998</c:v>
                </c:pt>
                <c:pt idx="355">
                  <c:v>3.4590000000000001</c:v>
                </c:pt>
              </c:numCache>
            </c:numRef>
          </c:val>
        </c:ser>
        <c:ser>
          <c:idx val="2"/>
          <c:order val="2"/>
          <c:tx>
            <c:strRef>
              <c:f>charts!$D$1</c:f>
              <c:strCache>
                <c:ptCount val="1"/>
                <c:pt idx="0">
                  <c:v>Min Temp, °C</c:v>
                </c:pt>
              </c:strCache>
            </c:strRef>
          </c:tx>
          <c:spPr>
            <a:solidFill>
              <a:schemeClr val="bg1"/>
            </a:solidFill>
            <a:ln>
              <a:noFill/>
            </a:ln>
          </c:spP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charts!$D$2:$D$357</c:f>
              <c:numCache>
                <c:formatCode>General</c:formatCode>
                <c:ptCount val="356"/>
                <c:pt idx="0">
                  <c:v>1.071</c:v>
                </c:pt>
                <c:pt idx="1">
                  <c:v>1.18</c:v>
                </c:pt>
                <c:pt idx="2">
                  <c:v>1.5880000000000001</c:v>
                </c:pt>
                <c:pt idx="3">
                  <c:v>1.8049999999999999</c:v>
                </c:pt>
                <c:pt idx="4">
                  <c:v>1.7509999999999999</c:v>
                </c:pt>
                <c:pt idx="5">
                  <c:v>1.8320000000000001</c:v>
                </c:pt>
                <c:pt idx="6">
                  <c:v>1.3169999999999999</c:v>
                </c:pt>
                <c:pt idx="7">
                  <c:v>1.2350000000000001</c:v>
                </c:pt>
                <c:pt idx="8">
                  <c:v>1.044</c:v>
                </c:pt>
                <c:pt idx="9">
                  <c:v>0.88</c:v>
                </c:pt>
                <c:pt idx="10">
                  <c:v>0.82499999999999996</c:v>
                </c:pt>
                <c:pt idx="11">
                  <c:v>1.18</c:v>
                </c:pt>
                <c:pt idx="12">
                  <c:v>1.18</c:v>
                </c:pt>
                <c:pt idx="13">
                  <c:v>0.68700000000000006</c:v>
                </c:pt>
                <c:pt idx="14">
                  <c:v>0.68700000000000006</c:v>
                </c:pt>
                <c:pt idx="15">
                  <c:v>1.18</c:v>
                </c:pt>
                <c:pt idx="16">
                  <c:v>1.5880000000000001</c:v>
                </c:pt>
                <c:pt idx="17">
                  <c:v>1.5609999999999999</c:v>
                </c:pt>
                <c:pt idx="18">
                  <c:v>1.615</c:v>
                </c:pt>
                <c:pt idx="19">
                  <c:v>1.3979999999999999</c:v>
                </c:pt>
                <c:pt idx="20">
                  <c:v>1.724</c:v>
                </c:pt>
                <c:pt idx="21">
                  <c:v>1.099</c:v>
                </c:pt>
                <c:pt idx="22">
                  <c:v>0.90700000000000003</c:v>
                </c:pt>
                <c:pt idx="23">
                  <c:v>1.3979999999999999</c:v>
                </c:pt>
                <c:pt idx="24">
                  <c:v>1.643</c:v>
                </c:pt>
                <c:pt idx="25">
                  <c:v>1.5880000000000001</c:v>
                </c:pt>
                <c:pt idx="26">
                  <c:v>1.3979999999999999</c:v>
                </c:pt>
                <c:pt idx="27">
                  <c:v>0.13500000000000001</c:v>
                </c:pt>
                <c:pt idx="28">
                  <c:v>2.4E-2</c:v>
                </c:pt>
                <c:pt idx="29">
                  <c:v>7.9000000000000001E-2</c:v>
                </c:pt>
                <c:pt idx="30">
                  <c:v>0.32900000000000001</c:v>
                </c:pt>
                <c:pt idx="31">
                  <c:v>0.63200000000000001</c:v>
                </c:pt>
                <c:pt idx="32">
                  <c:v>1.18</c:v>
                </c:pt>
                <c:pt idx="33">
                  <c:v>1.3979999999999999</c:v>
                </c:pt>
                <c:pt idx="34">
                  <c:v>1.5069999999999999</c:v>
                </c:pt>
                <c:pt idx="35">
                  <c:v>1.3169999999999999</c:v>
                </c:pt>
                <c:pt idx="36">
                  <c:v>1.071</c:v>
                </c:pt>
                <c:pt idx="37">
                  <c:v>0.66</c:v>
                </c:pt>
                <c:pt idx="38">
                  <c:v>0.19</c:v>
                </c:pt>
                <c:pt idx="39">
                  <c:v>5.0999999999999997E-2</c:v>
                </c:pt>
                <c:pt idx="40">
                  <c:v>5.0999999999999997E-2</c:v>
                </c:pt>
                <c:pt idx="41">
                  <c:v>2.4E-2</c:v>
                </c:pt>
                <c:pt idx="42">
                  <c:v>0.46700000000000003</c:v>
                </c:pt>
                <c:pt idx="43">
                  <c:v>1.2889999999999999</c:v>
                </c:pt>
                <c:pt idx="44">
                  <c:v>1.5880000000000001</c:v>
                </c:pt>
                <c:pt idx="45">
                  <c:v>1.3440000000000001</c:v>
                </c:pt>
                <c:pt idx="46">
                  <c:v>1.3979999999999999</c:v>
                </c:pt>
                <c:pt idx="47">
                  <c:v>1.8049999999999999</c:v>
                </c:pt>
                <c:pt idx="48">
                  <c:v>1.67</c:v>
                </c:pt>
                <c:pt idx="49">
                  <c:v>1.5069999999999999</c:v>
                </c:pt>
                <c:pt idx="50">
                  <c:v>1.044</c:v>
                </c:pt>
                <c:pt idx="51">
                  <c:v>1.1259999999999999</c:v>
                </c:pt>
                <c:pt idx="52">
                  <c:v>1.208</c:v>
                </c:pt>
                <c:pt idx="53">
                  <c:v>1.6970000000000001</c:v>
                </c:pt>
                <c:pt idx="54">
                  <c:v>1.071</c:v>
                </c:pt>
                <c:pt idx="55">
                  <c:v>1.153</c:v>
                </c:pt>
                <c:pt idx="56">
                  <c:v>1.071</c:v>
                </c:pt>
                <c:pt idx="57">
                  <c:v>0.74199999999999999</c:v>
                </c:pt>
                <c:pt idx="58">
                  <c:v>1.2350000000000001</c:v>
                </c:pt>
                <c:pt idx="59">
                  <c:v>0.98899999999999999</c:v>
                </c:pt>
                <c:pt idx="60">
                  <c:v>1.425</c:v>
                </c:pt>
                <c:pt idx="61">
                  <c:v>1.208</c:v>
                </c:pt>
                <c:pt idx="62">
                  <c:v>1.5609999999999999</c:v>
                </c:pt>
                <c:pt idx="63">
                  <c:v>0.107</c:v>
                </c:pt>
                <c:pt idx="64">
                  <c:v>7.9000000000000001E-2</c:v>
                </c:pt>
                <c:pt idx="65">
                  <c:v>0.68700000000000006</c:v>
                </c:pt>
                <c:pt idx="66">
                  <c:v>1.0169999999999999</c:v>
                </c:pt>
                <c:pt idx="67">
                  <c:v>0.88</c:v>
                </c:pt>
                <c:pt idx="68">
                  <c:v>0.85199999999999998</c:v>
                </c:pt>
                <c:pt idx="69">
                  <c:v>1.153</c:v>
                </c:pt>
                <c:pt idx="70">
                  <c:v>1.425</c:v>
                </c:pt>
                <c:pt idx="71">
                  <c:v>0.32900000000000001</c:v>
                </c:pt>
                <c:pt idx="72">
                  <c:v>7.9000000000000001E-2</c:v>
                </c:pt>
                <c:pt idx="73">
                  <c:v>7.9000000000000001E-2</c:v>
                </c:pt>
                <c:pt idx="74">
                  <c:v>0.30099999999999999</c:v>
                </c:pt>
                <c:pt idx="75">
                  <c:v>0.107</c:v>
                </c:pt>
                <c:pt idx="76">
                  <c:v>7.9000000000000001E-2</c:v>
                </c:pt>
                <c:pt idx="77">
                  <c:v>7.9000000000000001E-2</c:v>
                </c:pt>
                <c:pt idx="78">
                  <c:v>0.107</c:v>
                </c:pt>
                <c:pt idx="79">
                  <c:v>7.9000000000000001E-2</c:v>
                </c:pt>
                <c:pt idx="80">
                  <c:v>5.0999999999999997E-2</c:v>
                </c:pt>
                <c:pt idx="81">
                  <c:v>7.9000000000000001E-2</c:v>
                </c:pt>
                <c:pt idx="82">
                  <c:v>5.0999999999999997E-2</c:v>
                </c:pt>
                <c:pt idx="83">
                  <c:v>7.9000000000000001E-2</c:v>
                </c:pt>
                <c:pt idx="84">
                  <c:v>7.9000000000000001E-2</c:v>
                </c:pt>
                <c:pt idx="85">
                  <c:v>0.107</c:v>
                </c:pt>
                <c:pt idx="86">
                  <c:v>0.16300000000000001</c:v>
                </c:pt>
                <c:pt idx="87">
                  <c:v>0.16300000000000001</c:v>
                </c:pt>
                <c:pt idx="88">
                  <c:v>0.16300000000000001</c:v>
                </c:pt>
                <c:pt idx="89">
                  <c:v>0.19</c:v>
                </c:pt>
                <c:pt idx="90">
                  <c:v>0.19</c:v>
                </c:pt>
                <c:pt idx="91">
                  <c:v>0.19</c:v>
                </c:pt>
                <c:pt idx="92">
                  <c:v>0.19</c:v>
                </c:pt>
                <c:pt idx="93">
                  <c:v>0.19</c:v>
                </c:pt>
                <c:pt idx="94">
                  <c:v>0.16300000000000001</c:v>
                </c:pt>
                <c:pt idx="95">
                  <c:v>0.16300000000000001</c:v>
                </c:pt>
                <c:pt idx="96">
                  <c:v>0.16300000000000001</c:v>
                </c:pt>
                <c:pt idx="97">
                  <c:v>0.16300000000000001</c:v>
                </c:pt>
                <c:pt idx="98">
                  <c:v>0.16300000000000001</c:v>
                </c:pt>
                <c:pt idx="99">
                  <c:v>0.16300000000000001</c:v>
                </c:pt>
                <c:pt idx="100">
                  <c:v>0.13500000000000001</c:v>
                </c:pt>
                <c:pt idx="101">
                  <c:v>0.107</c:v>
                </c:pt>
                <c:pt idx="102">
                  <c:v>7.9000000000000001E-2</c:v>
                </c:pt>
                <c:pt idx="103">
                  <c:v>7.9000000000000001E-2</c:v>
                </c:pt>
                <c:pt idx="104">
                  <c:v>7.9000000000000001E-2</c:v>
                </c:pt>
                <c:pt idx="105">
                  <c:v>7.9000000000000001E-2</c:v>
                </c:pt>
                <c:pt idx="106">
                  <c:v>7.9000000000000001E-2</c:v>
                </c:pt>
                <c:pt idx="107">
                  <c:v>7.9000000000000001E-2</c:v>
                </c:pt>
                <c:pt idx="108">
                  <c:v>7.9000000000000001E-2</c:v>
                </c:pt>
                <c:pt idx="109">
                  <c:v>5.0999999999999997E-2</c:v>
                </c:pt>
                <c:pt idx="110">
                  <c:v>5.0999999999999997E-2</c:v>
                </c:pt>
                <c:pt idx="111">
                  <c:v>5.0999999999999997E-2</c:v>
                </c:pt>
                <c:pt idx="112">
                  <c:v>5.0999999999999997E-2</c:v>
                </c:pt>
                <c:pt idx="113">
                  <c:v>5.0999999999999997E-2</c:v>
                </c:pt>
                <c:pt idx="114">
                  <c:v>5.0999999999999997E-2</c:v>
                </c:pt>
                <c:pt idx="115">
                  <c:v>5.0999999999999997E-2</c:v>
                </c:pt>
                <c:pt idx="116">
                  <c:v>7.9000000000000001E-2</c:v>
                </c:pt>
                <c:pt idx="117">
                  <c:v>7.9000000000000001E-2</c:v>
                </c:pt>
                <c:pt idx="118">
                  <c:v>5.0999999999999997E-2</c:v>
                </c:pt>
                <c:pt idx="119">
                  <c:v>5.0999999999999997E-2</c:v>
                </c:pt>
                <c:pt idx="120">
                  <c:v>5.0999999999999997E-2</c:v>
                </c:pt>
                <c:pt idx="121">
                  <c:v>5.0999999999999997E-2</c:v>
                </c:pt>
                <c:pt idx="122">
                  <c:v>5.0999999999999997E-2</c:v>
                </c:pt>
                <c:pt idx="123">
                  <c:v>5.0999999999999997E-2</c:v>
                </c:pt>
                <c:pt idx="124">
                  <c:v>5.0999999999999997E-2</c:v>
                </c:pt>
                <c:pt idx="125">
                  <c:v>5.0999999999999997E-2</c:v>
                </c:pt>
                <c:pt idx="126">
                  <c:v>5.0999999999999997E-2</c:v>
                </c:pt>
                <c:pt idx="127">
                  <c:v>5.0999999999999997E-2</c:v>
                </c:pt>
                <c:pt idx="128">
                  <c:v>5.0999999999999997E-2</c:v>
                </c:pt>
                <c:pt idx="129">
                  <c:v>5.0999999999999997E-2</c:v>
                </c:pt>
                <c:pt idx="130">
                  <c:v>5.0999999999999997E-2</c:v>
                </c:pt>
                <c:pt idx="131">
                  <c:v>5.0999999999999997E-2</c:v>
                </c:pt>
                <c:pt idx="132">
                  <c:v>5.0999999999999997E-2</c:v>
                </c:pt>
                <c:pt idx="133">
                  <c:v>5.0999999999999997E-2</c:v>
                </c:pt>
                <c:pt idx="134">
                  <c:v>5.0999999999999997E-2</c:v>
                </c:pt>
                <c:pt idx="135">
                  <c:v>5.0999999999999997E-2</c:v>
                </c:pt>
                <c:pt idx="136">
                  <c:v>5.0999999999999997E-2</c:v>
                </c:pt>
                <c:pt idx="137">
                  <c:v>5.0999999999999997E-2</c:v>
                </c:pt>
                <c:pt idx="138">
                  <c:v>5.0999999999999997E-2</c:v>
                </c:pt>
                <c:pt idx="139">
                  <c:v>5.0999999999999997E-2</c:v>
                </c:pt>
                <c:pt idx="140">
                  <c:v>5.0999999999999997E-2</c:v>
                </c:pt>
                <c:pt idx="141">
                  <c:v>5.0999999999999997E-2</c:v>
                </c:pt>
                <c:pt idx="142">
                  <c:v>5.0999999999999997E-2</c:v>
                </c:pt>
                <c:pt idx="143">
                  <c:v>5.0999999999999997E-2</c:v>
                </c:pt>
                <c:pt idx="144">
                  <c:v>5.0999999999999997E-2</c:v>
                </c:pt>
                <c:pt idx="145">
                  <c:v>5.0999999999999997E-2</c:v>
                </c:pt>
                <c:pt idx="146">
                  <c:v>5.0999999999999997E-2</c:v>
                </c:pt>
                <c:pt idx="147">
                  <c:v>5.0999999999999997E-2</c:v>
                </c:pt>
                <c:pt idx="148">
                  <c:v>5.0999999999999997E-2</c:v>
                </c:pt>
                <c:pt idx="149">
                  <c:v>5.0999999999999997E-2</c:v>
                </c:pt>
                <c:pt idx="150">
                  <c:v>5.0999999999999997E-2</c:v>
                </c:pt>
                <c:pt idx="151">
                  <c:v>5.0999999999999997E-2</c:v>
                </c:pt>
                <c:pt idx="152">
                  <c:v>5.0999999999999997E-2</c:v>
                </c:pt>
                <c:pt idx="153">
                  <c:v>5.0999999999999997E-2</c:v>
                </c:pt>
                <c:pt idx="154">
                  <c:v>5.0999999999999997E-2</c:v>
                </c:pt>
                <c:pt idx="155">
                  <c:v>5.0999999999999997E-2</c:v>
                </c:pt>
                <c:pt idx="156">
                  <c:v>5.0999999999999997E-2</c:v>
                </c:pt>
                <c:pt idx="157">
                  <c:v>5.0999999999999997E-2</c:v>
                </c:pt>
                <c:pt idx="158">
                  <c:v>5.0999999999999997E-2</c:v>
                </c:pt>
                <c:pt idx="159">
                  <c:v>5.0999999999999997E-2</c:v>
                </c:pt>
                <c:pt idx="160">
                  <c:v>5.0999999999999997E-2</c:v>
                </c:pt>
                <c:pt idx="161">
                  <c:v>5.0999999999999997E-2</c:v>
                </c:pt>
                <c:pt idx="162">
                  <c:v>5.0999999999999997E-2</c:v>
                </c:pt>
                <c:pt idx="163">
                  <c:v>5.0999999999999997E-2</c:v>
                </c:pt>
                <c:pt idx="164">
                  <c:v>5.0999999999999997E-2</c:v>
                </c:pt>
                <c:pt idx="165">
                  <c:v>5.0999999999999997E-2</c:v>
                </c:pt>
                <c:pt idx="166">
                  <c:v>5.0999999999999997E-2</c:v>
                </c:pt>
                <c:pt idx="167">
                  <c:v>5.0999999999999997E-2</c:v>
                </c:pt>
                <c:pt idx="168">
                  <c:v>5.0999999999999997E-2</c:v>
                </c:pt>
                <c:pt idx="169">
                  <c:v>5.0999999999999997E-2</c:v>
                </c:pt>
                <c:pt idx="170">
                  <c:v>5.0999999999999997E-2</c:v>
                </c:pt>
                <c:pt idx="171">
                  <c:v>5.0999999999999997E-2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5.0999999999999997E-2</c:v>
                </c:pt>
                <c:pt idx="184">
                  <c:v>5.0999999999999997E-2</c:v>
                </c:pt>
                <c:pt idx="185">
                  <c:v>5.0999999999999997E-2</c:v>
                </c:pt>
                <c:pt idx="186">
                  <c:v>7.9000000000000001E-2</c:v>
                </c:pt>
                <c:pt idx="187">
                  <c:v>7.9000000000000001E-2</c:v>
                </c:pt>
                <c:pt idx="188">
                  <c:v>7.9000000000000001E-2</c:v>
                </c:pt>
                <c:pt idx="189">
                  <c:v>7.9000000000000001E-2</c:v>
                </c:pt>
                <c:pt idx="190">
                  <c:v>7.9000000000000001E-2</c:v>
                </c:pt>
                <c:pt idx="191">
                  <c:v>7.9000000000000001E-2</c:v>
                </c:pt>
                <c:pt idx="192">
                  <c:v>7.9000000000000001E-2</c:v>
                </c:pt>
                <c:pt idx="193">
                  <c:v>7.9000000000000001E-2</c:v>
                </c:pt>
                <c:pt idx="194">
                  <c:v>7.9000000000000001E-2</c:v>
                </c:pt>
                <c:pt idx="195">
                  <c:v>7.9000000000000001E-2</c:v>
                </c:pt>
                <c:pt idx="196">
                  <c:v>7.9000000000000001E-2</c:v>
                </c:pt>
                <c:pt idx="197">
                  <c:v>7.9000000000000001E-2</c:v>
                </c:pt>
                <c:pt idx="198">
                  <c:v>7.9000000000000001E-2</c:v>
                </c:pt>
                <c:pt idx="199">
                  <c:v>7.9000000000000001E-2</c:v>
                </c:pt>
                <c:pt idx="200">
                  <c:v>7.9000000000000001E-2</c:v>
                </c:pt>
                <c:pt idx="201">
                  <c:v>7.9000000000000001E-2</c:v>
                </c:pt>
                <c:pt idx="202">
                  <c:v>7.9000000000000001E-2</c:v>
                </c:pt>
                <c:pt idx="203">
                  <c:v>7.9000000000000001E-2</c:v>
                </c:pt>
                <c:pt idx="204">
                  <c:v>7.9000000000000001E-2</c:v>
                </c:pt>
                <c:pt idx="205">
                  <c:v>7.9000000000000001E-2</c:v>
                </c:pt>
                <c:pt idx="206">
                  <c:v>7.9000000000000001E-2</c:v>
                </c:pt>
                <c:pt idx="207">
                  <c:v>7.9000000000000001E-2</c:v>
                </c:pt>
                <c:pt idx="208">
                  <c:v>7.9000000000000001E-2</c:v>
                </c:pt>
                <c:pt idx="209">
                  <c:v>7.9000000000000001E-2</c:v>
                </c:pt>
                <c:pt idx="210">
                  <c:v>7.9000000000000001E-2</c:v>
                </c:pt>
                <c:pt idx="211">
                  <c:v>7.9000000000000001E-2</c:v>
                </c:pt>
                <c:pt idx="212">
                  <c:v>7.9000000000000001E-2</c:v>
                </c:pt>
                <c:pt idx="213">
                  <c:v>7.9000000000000001E-2</c:v>
                </c:pt>
                <c:pt idx="214">
                  <c:v>7.9000000000000001E-2</c:v>
                </c:pt>
                <c:pt idx="215">
                  <c:v>7.9000000000000001E-2</c:v>
                </c:pt>
                <c:pt idx="216">
                  <c:v>7.9000000000000001E-2</c:v>
                </c:pt>
                <c:pt idx="217">
                  <c:v>7.9000000000000001E-2</c:v>
                </c:pt>
                <c:pt idx="218">
                  <c:v>7.9000000000000001E-2</c:v>
                </c:pt>
                <c:pt idx="219">
                  <c:v>7.9000000000000001E-2</c:v>
                </c:pt>
                <c:pt idx="220">
                  <c:v>7.9000000000000001E-2</c:v>
                </c:pt>
                <c:pt idx="221">
                  <c:v>7.9000000000000001E-2</c:v>
                </c:pt>
                <c:pt idx="222">
                  <c:v>7.9000000000000001E-2</c:v>
                </c:pt>
                <c:pt idx="223">
                  <c:v>7.9000000000000001E-2</c:v>
                </c:pt>
                <c:pt idx="224">
                  <c:v>7.9000000000000001E-2</c:v>
                </c:pt>
                <c:pt idx="225">
                  <c:v>7.9000000000000001E-2</c:v>
                </c:pt>
                <c:pt idx="226">
                  <c:v>7.9000000000000001E-2</c:v>
                </c:pt>
                <c:pt idx="227">
                  <c:v>7.9000000000000001E-2</c:v>
                </c:pt>
                <c:pt idx="228">
                  <c:v>7.9000000000000001E-2</c:v>
                </c:pt>
                <c:pt idx="229">
                  <c:v>7.9000000000000001E-2</c:v>
                </c:pt>
                <c:pt idx="230">
                  <c:v>7.9000000000000001E-2</c:v>
                </c:pt>
                <c:pt idx="231">
                  <c:v>7.9000000000000001E-2</c:v>
                </c:pt>
                <c:pt idx="232">
                  <c:v>7.9000000000000001E-2</c:v>
                </c:pt>
                <c:pt idx="233">
                  <c:v>7.9000000000000001E-2</c:v>
                </c:pt>
                <c:pt idx="234">
                  <c:v>7.9000000000000001E-2</c:v>
                </c:pt>
                <c:pt idx="235">
                  <c:v>7.9000000000000001E-2</c:v>
                </c:pt>
                <c:pt idx="236">
                  <c:v>7.9000000000000001E-2</c:v>
                </c:pt>
                <c:pt idx="237">
                  <c:v>7.9000000000000001E-2</c:v>
                </c:pt>
                <c:pt idx="238">
                  <c:v>7.9000000000000001E-2</c:v>
                </c:pt>
                <c:pt idx="239">
                  <c:v>7.9000000000000001E-2</c:v>
                </c:pt>
                <c:pt idx="240">
                  <c:v>7.9000000000000001E-2</c:v>
                </c:pt>
                <c:pt idx="241">
                  <c:v>0.107</c:v>
                </c:pt>
                <c:pt idx="242">
                  <c:v>0.107</c:v>
                </c:pt>
                <c:pt idx="243">
                  <c:v>7.9000000000000001E-2</c:v>
                </c:pt>
                <c:pt idx="244">
                  <c:v>7.9000000000000001E-2</c:v>
                </c:pt>
                <c:pt idx="245">
                  <c:v>7.9000000000000001E-2</c:v>
                </c:pt>
                <c:pt idx="246">
                  <c:v>7.9000000000000001E-2</c:v>
                </c:pt>
                <c:pt idx="247">
                  <c:v>7.9000000000000001E-2</c:v>
                </c:pt>
                <c:pt idx="248">
                  <c:v>7.9000000000000001E-2</c:v>
                </c:pt>
                <c:pt idx="249">
                  <c:v>0.107</c:v>
                </c:pt>
                <c:pt idx="250">
                  <c:v>0.107</c:v>
                </c:pt>
                <c:pt idx="251">
                  <c:v>0.107</c:v>
                </c:pt>
                <c:pt idx="252">
                  <c:v>0.107</c:v>
                </c:pt>
                <c:pt idx="253">
                  <c:v>7.9000000000000001E-2</c:v>
                </c:pt>
                <c:pt idx="254">
                  <c:v>7.9000000000000001E-2</c:v>
                </c:pt>
                <c:pt idx="255">
                  <c:v>0.107</c:v>
                </c:pt>
                <c:pt idx="256">
                  <c:v>7.9000000000000001E-2</c:v>
                </c:pt>
                <c:pt idx="257">
                  <c:v>7.9000000000000001E-2</c:v>
                </c:pt>
                <c:pt idx="258">
                  <c:v>0.107</c:v>
                </c:pt>
                <c:pt idx="259">
                  <c:v>0.107</c:v>
                </c:pt>
                <c:pt idx="260">
                  <c:v>0.107</c:v>
                </c:pt>
                <c:pt idx="261">
                  <c:v>0.107</c:v>
                </c:pt>
                <c:pt idx="262">
                  <c:v>7.9000000000000001E-2</c:v>
                </c:pt>
                <c:pt idx="263">
                  <c:v>7.9000000000000001E-2</c:v>
                </c:pt>
                <c:pt idx="264">
                  <c:v>7.9000000000000001E-2</c:v>
                </c:pt>
                <c:pt idx="265">
                  <c:v>7.9000000000000001E-2</c:v>
                </c:pt>
                <c:pt idx="266">
                  <c:v>7.9000000000000001E-2</c:v>
                </c:pt>
                <c:pt idx="267">
                  <c:v>7.9000000000000001E-2</c:v>
                </c:pt>
                <c:pt idx="268">
                  <c:v>7.9000000000000001E-2</c:v>
                </c:pt>
                <c:pt idx="269">
                  <c:v>7.9000000000000001E-2</c:v>
                </c:pt>
                <c:pt idx="270">
                  <c:v>5.0999999999999997E-2</c:v>
                </c:pt>
                <c:pt idx="271">
                  <c:v>7.9000000000000001E-2</c:v>
                </c:pt>
                <c:pt idx="272">
                  <c:v>0.13500000000000001</c:v>
                </c:pt>
                <c:pt idx="273">
                  <c:v>0.107</c:v>
                </c:pt>
                <c:pt idx="274">
                  <c:v>0.107</c:v>
                </c:pt>
                <c:pt idx="275">
                  <c:v>0.19</c:v>
                </c:pt>
                <c:pt idx="276">
                  <c:v>0.35599999999999998</c:v>
                </c:pt>
                <c:pt idx="277">
                  <c:v>0.32900000000000001</c:v>
                </c:pt>
                <c:pt idx="278">
                  <c:v>0.27300000000000002</c:v>
                </c:pt>
                <c:pt idx="279">
                  <c:v>0.13500000000000001</c:v>
                </c:pt>
                <c:pt idx="280">
                  <c:v>0.30099999999999999</c:v>
                </c:pt>
                <c:pt idx="281">
                  <c:v>0.495</c:v>
                </c:pt>
                <c:pt idx="282">
                  <c:v>0.52200000000000002</c:v>
                </c:pt>
                <c:pt idx="283">
                  <c:v>0.57699999999999996</c:v>
                </c:pt>
                <c:pt idx="284">
                  <c:v>0.41199999999999998</c:v>
                </c:pt>
                <c:pt idx="285">
                  <c:v>0.52200000000000002</c:v>
                </c:pt>
                <c:pt idx="286">
                  <c:v>0.63200000000000001</c:v>
                </c:pt>
                <c:pt idx="287">
                  <c:v>0.66</c:v>
                </c:pt>
                <c:pt idx="288">
                  <c:v>0.68700000000000006</c:v>
                </c:pt>
                <c:pt idx="289">
                  <c:v>0.68700000000000006</c:v>
                </c:pt>
                <c:pt idx="290">
                  <c:v>0.66</c:v>
                </c:pt>
                <c:pt idx="291">
                  <c:v>0.66</c:v>
                </c:pt>
                <c:pt idx="292">
                  <c:v>0.66</c:v>
                </c:pt>
                <c:pt idx="293">
                  <c:v>0.63200000000000001</c:v>
                </c:pt>
                <c:pt idx="294">
                  <c:v>0.57699999999999996</c:v>
                </c:pt>
                <c:pt idx="295">
                  <c:v>0.66</c:v>
                </c:pt>
                <c:pt idx="296">
                  <c:v>0.57699999999999996</c:v>
                </c:pt>
                <c:pt idx="297">
                  <c:v>0.41199999999999998</c:v>
                </c:pt>
                <c:pt idx="298">
                  <c:v>0.35599999999999998</c:v>
                </c:pt>
                <c:pt idx="299">
                  <c:v>0.46700000000000003</c:v>
                </c:pt>
                <c:pt idx="300">
                  <c:v>0.46700000000000003</c:v>
                </c:pt>
                <c:pt idx="301">
                  <c:v>0.52200000000000002</c:v>
                </c:pt>
                <c:pt idx="302">
                  <c:v>0.57699999999999996</c:v>
                </c:pt>
                <c:pt idx="303">
                  <c:v>0.68700000000000006</c:v>
                </c:pt>
                <c:pt idx="304">
                  <c:v>0.66</c:v>
                </c:pt>
                <c:pt idx="305">
                  <c:v>0.63200000000000001</c:v>
                </c:pt>
                <c:pt idx="306">
                  <c:v>0.71499999999999997</c:v>
                </c:pt>
                <c:pt idx="307">
                  <c:v>0.79700000000000004</c:v>
                </c:pt>
                <c:pt idx="308">
                  <c:v>0.79700000000000004</c:v>
                </c:pt>
                <c:pt idx="309">
                  <c:v>0.79700000000000004</c:v>
                </c:pt>
                <c:pt idx="310">
                  <c:v>0.74199999999999999</c:v>
                </c:pt>
                <c:pt idx="311">
                  <c:v>0.74199999999999999</c:v>
                </c:pt>
                <c:pt idx="312">
                  <c:v>0.74199999999999999</c:v>
                </c:pt>
                <c:pt idx="313">
                  <c:v>0.74199999999999999</c:v>
                </c:pt>
                <c:pt idx="314">
                  <c:v>0.77</c:v>
                </c:pt>
                <c:pt idx="315">
                  <c:v>0.79700000000000004</c:v>
                </c:pt>
                <c:pt idx="316">
                  <c:v>0.82499999999999996</c:v>
                </c:pt>
                <c:pt idx="317">
                  <c:v>0.79700000000000004</c:v>
                </c:pt>
                <c:pt idx="318">
                  <c:v>0.79700000000000004</c:v>
                </c:pt>
                <c:pt idx="319">
                  <c:v>0.90700000000000003</c:v>
                </c:pt>
                <c:pt idx="320">
                  <c:v>0.79700000000000004</c:v>
                </c:pt>
                <c:pt idx="321">
                  <c:v>0.71499999999999997</c:v>
                </c:pt>
                <c:pt idx="322">
                  <c:v>0.74199999999999999</c:v>
                </c:pt>
                <c:pt idx="323">
                  <c:v>0.88</c:v>
                </c:pt>
                <c:pt idx="324">
                  <c:v>0.98899999999999999</c:v>
                </c:pt>
                <c:pt idx="325">
                  <c:v>1.0169999999999999</c:v>
                </c:pt>
                <c:pt idx="326">
                  <c:v>1.044</c:v>
                </c:pt>
                <c:pt idx="327">
                  <c:v>1.071</c:v>
                </c:pt>
                <c:pt idx="328">
                  <c:v>1.099</c:v>
                </c:pt>
                <c:pt idx="329">
                  <c:v>1.099</c:v>
                </c:pt>
                <c:pt idx="330">
                  <c:v>1.153</c:v>
                </c:pt>
                <c:pt idx="331">
                  <c:v>0.85199999999999998</c:v>
                </c:pt>
                <c:pt idx="332">
                  <c:v>0.79700000000000004</c:v>
                </c:pt>
                <c:pt idx="333">
                  <c:v>0.71499999999999997</c:v>
                </c:pt>
                <c:pt idx="334">
                  <c:v>1.153</c:v>
                </c:pt>
                <c:pt idx="335">
                  <c:v>1.2350000000000001</c:v>
                </c:pt>
                <c:pt idx="336">
                  <c:v>0.55000000000000004</c:v>
                </c:pt>
                <c:pt idx="337">
                  <c:v>0.495</c:v>
                </c:pt>
                <c:pt idx="338">
                  <c:v>0.66</c:v>
                </c:pt>
                <c:pt idx="339">
                  <c:v>0.82499999999999996</c:v>
                </c:pt>
                <c:pt idx="340">
                  <c:v>0.77</c:v>
                </c:pt>
                <c:pt idx="341">
                  <c:v>0.96199999999999997</c:v>
                </c:pt>
                <c:pt idx="342">
                  <c:v>0.96199999999999997</c:v>
                </c:pt>
                <c:pt idx="343">
                  <c:v>0.77</c:v>
                </c:pt>
                <c:pt idx="344">
                  <c:v>1.2889999999999999</c:v>
                </c:pt>
                <c:pt idx="345">
                  <c:v>1.425</c:v>
                </c:pt>
                <c:pt idx="346">
                  <c:v>1.2889999999999999</c:v>
                </c:pt>
                <c:pt idx="347">
                  <c:v>1.2889999999999999</c:v>
                </c:pt>
                <c:pt idx="348">
                  <c:v>1.2350000000000001</c:v>
                </c:pt>
                <c:pt idx="349">
                  <c:v>1.071</c:v>
                </c:pt>
                <c:pt idx="350">
                  <c:v>0.96199999999999997</c:v>
                </c:pt>
                <c:pt idx="351">
                  <c:v>1.18</c:v>
                </c:pt>
                <c:pt idx="352">
                  <c:v>1.3169999999999999</c:v>
                </c:pt>
                <c:pt idx="353">
                  <c:v>1.4530000000000001</c:v>
                </c:pt>
                <c:pt idx="354">
                  <c:v>1.4530000000000001</c:v>
                </c:pt>
                <c:pt idx="355">
                  <c:v>1.5880000000000001</c:v>
                </c:pt>
              </c:numCache>
            </c:numRef>
          </c:val>
        </c:ser>
        <c:dLbls>
          <c:showLegendKey val="0"/>
          <c:showVal val="0"/>
          <c:showCatName val="0"/>
          <c:showSerName val="0"/>
          <c:showPercent val="0"/>
          <c:showBubbleSize val="0"/>
        </c:dLbls>
        <c:axId val="68205232"/>
        <c:axId val="68204840"/>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charts!$C$2:$C$357</c:f>
              <c:numCache>
                <c:formatCode>General</c:formatCode>
                <c:ptCount val="356"/>
                <c:pt idx="0">
                  <c:v>1.9400416666666667</c:v>
                </c:pt>
                <c:pt idx="1">
                  <c:v>2.0232916666666667</c:v>
                </c:pt>
                <c:pt idx="2">
                  <c:v>2.2541249999999997</c:v>
                </c:pt>
                <c:pt idx="3">
                  <c:v>2.3384583333333335</c:v>
                </c:pt>
                <c:pt idx="4">
                  <c:v>2.3967083333333332</c:v>
                </c:pt>
                <c:pt idx="5">
                  <c:v>2.3206666666666669</c:v>
                </c:pt>
                <c:pt idx="6">
                  <c:v>2.1204583333333331</c:v>
                </c:pt>
                <c:pt idx="7">
                  <c:v>1.8215833333333336</c:v>
                </c:pt>
                <c:pt idx="8">
                  <c:v>1.8001250000000004</c:v>
                </c:pt>
                <c:pt idx="9">
                  <c:v>1.5988749999999998</c:v>
                </c:pt>
                <c:pt idx="10">
                  <c:v>1.8625</c:v>
                </c:pt>
                <c:pt idx="11">
                  <c:v>1.9386250000000003</c:v>
                </c:pt>
                <c:pt idx="12">
                  <c:v>1.8988750000000001</c:v>
                </c:pt>
                <c:pt idx="13">
                  <c:v>1.5830416666666662</c:v>
                </c:pt>
                <c:pt idx="14">
                  <c:v>1.7565</c:v>
                </c:pt>
                <c:pt idx="15">
                  <c:v>2.0452500000000002</c:v>
                </c:pt>
                <c:pt idx="16">
                  <c:v>2.2791666666666672</c:v>
                </c:pt>
                <c:pt idx="17">
                  <c:v>1.9786666666666666</c:v>
                </c:pt>
                <c:pt idx="18">
                  <c:v>2.2147500000000004</c:v>
                </c:pt>
                <c:pt idx="19">
                  <c:v>2.1176666666666666</c:v>
                </c:pt>
                <c:pt idx="20">
                  <c:v>2.2232916666666669</c:v>
                </c:pt>
                <c:pt idx="21">
                  <c:v>2.0936249999999998</c:v>
                </c:pt>
                <c:pt idx="22">
                  <c:v>1.7716666666666665</c:v>
                </c:pt>
                <c:pt idx="23">
                  <c:v>2.1275833333333334</c:v>
                </c:pt>
                <c:pt idx="24">
                  <c:v>2.1653333333333329</c:v>
                </c:pt>
                <c:pt idx="25">
                  <c:v>2.0675833333333333</c:v>
                </c:pt>
                <c:pt idx="26">
                  <c:v>2.0132083333333335</c:v>
                </c:pt>
                <c:pt idx="27">
                  <c:v>1.3937499999999998</c:v>
                </c:pt>
                <c:pt idx="28">
                  <c:v>1.0313750000000002</c:v>
                </c:pt>
                <c:pt idx="29">
                  <c:v>1.3815</c:v>
                </c:pt>
                <c:pt idx="30">
                  <c:v>1.5317083333333334</c:v>
                </c:pt>
                <c:pt idx="31">
                  <c:v>1.7593333333333334</c:v>
                </c:pt>
                <c:pt idx="32">
                  <c:v>2.0296666666666661</c:v>
                </c:pt>
                <c:pt idx="33">
                  <c:v>2.1046666666666671</c:v>
                </c:pt>
                <c:pt idx="34">
                  <c:v>2.1365833333333337</c:v>
                </c:pt>
                <c:pt idx="35">
                  <c:v>2.0571250000000005</c:v>
                </c:pt>
                <c:pt idx="36">
                  <c:v>1.9353333333333331</c:v>
                </c:pt>
                <c:pt idx="37">
                  <c:v>1.3647916666666668</c:v>
                </c:pt>
                <c:pt idx="38">
                  <c:v>0.74933333333333341</c:v>
                </c:pt>
                <c:pt idx="39">
                  <c:v>0.43587500000000001</c:v>
                </c:pt>
                <c:pt idx="40">
                  <c:v>1.2420833333333334</c:v>
                </c:pt>
                <c:pt idx="41">
                  <c:v>1.9850000000000001</c:v>
                </c:pt>
                <c:pt idx="42">
                  <c:v>2.7617499999999993</c:v>
                </c:pt>
                <c:pt idx="43">
                  <c:v>2.9830000000000001</c:v>
                </c:pt>
                <c:pt idx="44">
                  <c:v>2.8797500000000009</c:v>
                </c:pt>
                <c:pt idx="45">
                  <c:v>2.6544999999999996</c:v>
                </c:pt>
                <c:pt idx="46">
                  <c:v>2.7250000000000001</c:v>
                </c:pt>
                <c:pt idx="47">
                  <c:v>2.6088749999999998</c:v>
                </c:pt>
                <c:pt idx="48">
                  <c:v>2.2634583333333329</c:v>
                </c:pt>
                <c:pt idx="49">
                  <c:v>1.9265833333333331</c:v>
                </c:pt>
                <c:pt idx="50">
                  <c:v>1.9448333333333332</c:v>
                </c:pt>
                <c:pt idx="51">
                  <c:v>2.0442500000000003</c:v>
                </c:pt>
                <c:pt idx="52">
                  <c:v>2.1525833333333333</c:v>
                </c:pt>
                <c:pt idx="53">
                  <c:v>2.2109583333333336</c:v>
                </c:pt>
                <c:pt idx="54">
                  <c:v>1.6097083333333335</c:v>
                </c:pt>
                <c:pt idx="55">
                  <c:v>1.5125416666666667</c:v>
                </c:pt>
                <c:pt idx="56">
                  <c:v>1.4897083333333334</c:v>
                </c:pt>
                <c:pt idx="57">
                  <c:v>2.4476249999999999</c:v>
                </c:pt>
                <c:pt idx="58">
                  <c:v>2.1330416666666667</c:v>
                </c:pt>
                <c:pt idx="59">
                  <c:v>2.1949166666666668</c:v>
                </c:pt>
                <c:pt idx="60">
                  <c:v>2.1072083333333329</c:v>
                </c:pt>
                <c:pt idx="61">
                  <c:v>2.2807499999999998</c:v>
                </c:pt>
                <c:pt idx="62">
                  <c:v>2.3165833333333334</c:v>
                </c:pt>
                <c:pt idx="63">
                  <c:v>1.4824583333333334</c:v>
                </c:pt>
                <c:pt idx="64">
                  <c:v>1.6267916666666669</c:v>
                </c:pt>
                <c:pt idx="65">
                  <c:v>2.0931666666666664</c:v>
                </c:pt>
                <c:pt idx="66">
                  <c:v>2.2201666666666671</c:v>
                </c:pt>
                <c:pt idx="67">
                  <c:v>2.2246250000000001</c:v>
                </c:pt>
                <c:pt idx="68">
                  <c:v>2.3409583333333335</c:v>
                </c:pt>
                <c:pt idx="69">
                  <c:v>2.4127916666666667</c:v>
                </c:pt>
                <c:pt idx="70">
                  <c:v>1.9255833333333332</c:v>
                </c:pt>
                <c:pt idx="71">
                  <c:v>1.3770416666666667</c:v>
                </c:pt>
                <c:pt idx="72">
                  <c:v>0.54741666666666655</c:v>
                </c:pt>
                <c:pt idx="73">
                  <c:v>1.7242083333333333</c:v>
                </c:pt>
                <c:pt idx="74">
                  <c:v>1.7257500000000003</c:v>
                </c:pt>
                <c:pt idx="75">
                  <c:v>1.6217083333333331</c:v>
                </c:pt>
                <c:pt idx="76">
                  <c:v>0.83295833333333347</c:v>
                </c:pt>
                <c:pt idx="77">
                  <c:v>1.0232083333333333</c:v>
                </c:pt>
                <c:pt idx="78">
                  <c:v>0.7426250000000002</c:v>
                </c:pt>
                <c:pt idx="79">
                  <c:v>0.12533333333333338</c:v>
                </c:pt>
                <c:pt idx="80">
                  <c:v>0.16445833333333337</c:v>
                </c:pt>
                <c:pt idx="81">
                  <c:v>7.8999999999999973E-2</c:v>
                </c:pt>
                <c:pt idx="82">
                  <c:v>7.3166666666666644E-2</c:v>
                </c:pt>
                <c:pt idx="83">
                  <c:v>7.8999999999999973E-2</c:v>
                </c:pt>
                <c:pt idx="84">
                  <c:v>8.8333333333333333E-2</c:v>
                </c:pt>
                <c:pt idx="85">
                  <c:v>0.12683333333333327</c:v>
                </c:pt>
                <c:pt idx="86">
                  <c:v>0.16299999999999992</c:v>
                </c:pt>
                <c:pt idx="87">
                  <c:v>0.17312499999999997</c:v>
                </c:pt>
                <c:pt idx="88">
                  <c:v>0.17874999999999999</c:v>
                </c:pt>
                <c:pt idx="89">
                  <c:v>0.19000000000000003</c:v>
                </c:pt>
                <c:pt idx="90">
                  <c:v>0.19000000000000003</c:v>
                </c:pt>
                <c:pt idx="91">
                  <c:v>0.19000000000000003</c:v>
                </c:pt>
                <c:pt idx="92">
                  <c:v>0.19000000000000003</c:v>
                </c:pt>
                <c:pt idx="93">
                  <c:v>0.19000000000000003</c:v>
                </c:pt>
                <c:pt idx="94">
                  <c:v>0.18325</c:v>
                </c:pt>
                <c:pt idx="95">
                  <c:v>0.16412499999999994</c:v>
                </c:pt>
                <c:pt idx="96">
                  <c:v>0.16299999999999992</c:v>
                </c:pt>
                <c:pt idx="97">
                  <c:v>0.16299999999999992</c:v>
                </c:pt>
                <c:pt idx="98">
                  <c:v>0.16299999999999992</c:v>
                </c:pt>
                <c:pt idx="99">
                  <c:v>0.16412499999999994</c:v>
                </c:pt>
                <c:pt idx="100">
                  <c:v>0.14083333333333325</c:v>
                </c:pt>
                <c:pt idx="101">
                  <c:v>0.1245000000000001</c:v>
                </c:pt>
                <c:pt idx="102">
                  <c:v>9.5333333333333339E-2</c:v>
                </c:pt>
                <c:pt idx="103">
                  <c:v>8.1333333333333299E-2</c:v>
                </c:pt>
                <c:pt idx="104">
                  <c:v>7.8999999999999973E-2</c:v>
                </c:pt>
                <c:pt idx="105">
                  <c:v>7.8999999999999973E-2</c:v>
                </c:pt>
                <c:pt idx="106">
                  <c:v>7.8999999999999973E-2</c:v>
                </c:pt>
                <c:pt idx="107">
                  <c:v>7.8999999999999973E-2</c:v>
                </c:pt>
                <c:pt idx="108">
                  <c:v>7.8999999999999973E-2</c:v>
                </c:pt>
                <c:pt idx="109">
                  <c:v>6.9666666666666641E-2</c:v>
                </c:pt>
                <c:pt idx="110">
                  <c:v>5.2166666666666674E-2</c:v>
                </c:pt>
                <c:pt idx="111">
                  <c:v>5.5666666666666663E-2</c:v>
                </c:pt>
                <c:pt idx="112">
                  <c:v>5.2166666666666667E-2</c:v>
                </c:pt>
                <c:pt idx="113">
                  <c:v>5.1000000000000011E-2</c:v>
                </c:pt>
                <c:pt idx="114">
                  <c:v>5.1000000000000011E-2</c:v>
                </c:pt>
                <c:pt idx="115">
                  <c:v>5.8000000000000003E-2</c:v>
                </c:pt>
                <c:pt idx="116">
                  <c:v>7.8999999999999973E-2</c:v>
                </c:pt>
                <c:pt idx="117">
                  <c:v>7.8999999999999973E-2</c:v>
                </c:pt>
                <c:pt idx="118">
                  <c:v>7.783333333333331E-2</c:v>
                </c:pt>
                <c:pt idx="119">
                  <c:v>6.1499999999999992E-2</c:v>
                </c:pt>
                <c:pt idx="120">
                  <c:v>5.1000000000000011E-2</c:v>
                </c:pt>
                <c:pt idx="121">
                  <c:v>5.1000000000000011E-2</c:v>
                </c:pt>
                <c:pt idx="122">
                  <c:v>5.1000000000000011E-2</c:v>
                </c:pt>
                <c:pt idx="123">
                  <c:v>5.1000000000000011E-2</c:v>
                </c:pt>
                <c:pt idx="124">
                  <c:v>5.1000000000000011E-2</c:v>
                </c:pt>
                <c:pt idx="125">
                  <c:v>5.1000000000000011E-2</c:v>
                </c:pt>
                <c:pt idx="126">
                  <c:v>5.1000000000000011E-2</c:v>
                </c:pt>
                <c:pt idx="127">
                  <c:v>5.1000000000000011E-2</c:v>
                </c:pt>
                <c:pt idx="128">
                  <c:v>5.1000000000000011E-2</c:v>
                </c:pt>
                <c:pt idx="129">
                  <c:v>5.1000000000000011E-2</c:v>
                </c:pt>
                <c:pt idx="130">
                  <c:v>5.1000000000000011E-2</c:v>
                </c:pt>
                <c:pt idx="131">
                  <c:v>5.1000000000000011E-2</c:v>
                </c:pt>
                <c:pt idx="132">
                  <c:v>5.1000000000000011E-2</c:v>
                </c:pt>
                <c:pt idx="133">
                  <c:v>5.1000000000000011E-2</c:v>
                </c:pt>
                <c:pt idx="134">
                  <c:v>5.1000000000000011E-2</c:v>
                </c:pt>
                <c:pt idx="135">
                  <c:v>5.1000000000000011E-2</c:v>
                </c:pt>
                <c:pt idx="136">
                  <c:v>5.1000000000000011E-2</c:v>
                </c:pt>
                <c:pt idx="137">
                  <c:v>5.1000000000000011E-2</c:v>
                </c:pt>
                <c:pt idx="138">
                  <c:v>5.1000000000000011E-2</c:v>
                </c:pt>
                <c:pt idx="139">
                  <c:v>5.1000000000000011E-2</c:v>
                </c:pt>
                <c:pt idx="140">
                  <c:v>5.1000000000000011E-2</c:v>
                </c:pt>
                <c:pt idx="141">
                  <c:v>5.1000000000000011E-2</c:v>
                </c:pt>
                <c:pt idx="142">
                  <c:v>5.1000000000000011E-2</c:v>
                </c:pt>
                <c:pt idx="143">
                  <c:v>5.1000000000000011E-2</c:v>
                </c:pt>
                <c:pt idx="144">
                  <c:v>5.1000000000000011E-2</c:v>
                </c:pt>
                <c:pt idx="145">
                  <c:v>5.1000000000000011E-2</c:v>
                </c:pt>
                <c:pt idx="146">
                  <c:v>5.2166666666666667E-2</c:v>
                </c:pt>
                <c:pt idx="147">
                  <c:v>5.2166666666666674E-2</c:v>
                </c:pt>
                <c:pt idx="148">
                  <c:v>5.5666666666666663E-2</c:v>
                </c:pt>
                <c:pt idx="149">
                  <c:v>5.2166666666666667E-2</c:v>
                </c:pt>
                <c:pt idx="150">
                  <c:v>5.1000000000000011E-2</c:v>
                </c:pt>
                <c:pt idx="151">
                  <c:v>5.2166666666666667E-2</c:v>
                </c:pt>
                <c:pt idx="152">
                  <c:v>5.1000000000000011E-2</c:v>
                </c:pt>
                <c:pt idx="153">
                  <c:v>5.1000000000000011E-2</c:v>
                </c:pt>
                <c:pt idx="154">
                  <c:v>5.1000000000000011E-2</c:v>
                </c:pt>
                <c:pt idx="155">
                  <c:v>5.1000000000000011E-2</c:v>
                </c:pt>
                <c:pt idx="156">
                  <c:v>5.1000000000000011E-2</c:v>
                </c:pt>
                <c:pt idx="157">
                  <c:v>5.1000000000000011E-2</c:v>
                </c:pt>
                <c:pt idx="158">
                  <c:v>5.1000000000000011E-2</c:v>
                </c:pt>
                <c:pt idx="159">
                  <c:v>5.1000000000000011E-2</c:v>
                </c:pt>
                <c:pt idx="160">
                  <c:v>5.1000000000000011E-2</c:v>
                </c:pt>
                <c:pt idx="161">
                  <c:v>5.1000000000000011E-2</c:v>
                </c:pt>
                <c:pt idx="162">
                  <c:v>5.1000000000000011E-2</c:v>
                </c:pt>
                <c:pt idx="163">
                  <c:v>5.1000000000000011E-2</c:v>
                </c:pt>
                <c:pt idx="164">
                  <c:v>5.1000000000000011E-2</c:v>
                </c:pt>
                <c:pt idx="165">
                  <c:v>5.1000000000000011E-2</c:v>
                </c:pt>
                <c:pt idx="166">
                  <c:v>5.2166666666666674E-2</c:v>
                </c:pt>
                <c:pt idx="167">
                  <c:v>5.1000000000000011E-2</c:v>
                </c:pt>
                <c:pt idx="168">
                  <c:v>5.1000000000000011E-2</c:v>
                </c:pt>
                <c:pt idx="169">
                  <c:v>5.1000000000000011E-2</c:v>
                </c:pt>
                <c:pt idx="170">
                  <c:v>5.1000000000000011E-2</c:v>
                </c:pt>
                <c:pt idx="171">
                  <c:v>5.1000000000000011E-2</c:v>
                </c:pt>
                <c:pt idx="172">
                  <c:v>5.1000000000000011E-2</c:v>
                </c:pt>
                <c:pt idx="173">
                  <c:v>5.1000000000000011E-2</c:v>
                </c:pt>
                <c:pt idx="174">
                  <c:v>5.1000000000000011E-2</c:v>
                </c:pt>
                <c:pt idx="175">
                  <c:v>5.1000000000000011E-2</c:v>
                </c:pt>
                <c:pt idx="176">
                  <c:v>5.1000000000000011E-2</c:v>
                </c:pt>
                <c:pt idx="177">
                  <c:v>5.1000000000000011E-2</c:v>
                </c:pt>
                <c:pt idx="178">
                  <c:v>5.1000000000000011E-2</c:v>
                </c:pt>
                <c:pt idx="179">
                  <c:v>5.1000000000000011E-2</c:v>
                </c:pt>
                <c:pt idx="180">
                  <c:v>5.1000000000000011E-2</c:v>
                </c:pt>
                <c:pt idx="181">
                  <c:v>5.1000000000000011E-2</c:v>
                </c:pt>
                <c:pt idx="182">
                  <c:v>5.1000000000000011E-2</c:v>
                </c:pt>
                <c:pt idx="183">
                  <c:v>5.2166666666666674E-2</c:v>
                </c:pt>
                <c:pt idx="184">
                  <c:v>5.6833333333333326E-2</c:v>
                </c:pt>
                <c:pt idx="185">
                  <c:v>7.783333333333331E-2</c:v>
                </c:pt>
                <c:pt idx="186">
                  <c:v>7.8999999999999973E-2</c:v>
                </c:pt>
                <c:pt idx="187">
                  <c:v>7.8999999999999973E-2</c:v>
                </c:pt>
                <c:pt idx="188">
                  <c:v>7.8999999999999973E-2</c:v>
                </c:pt>
                <c:pt idx="189">
                  <c:v>7.8999999999999973E-2</c:v>
                </c:pt>
                <c:pt idx="190">
                  <c:v>7.8999999999999973E-2</c:v>
                </c:pt>
                <c:pt idx="191">
                  <c:v>7.8999999999999973E-2</c:v>
                </c:pt>
                <c:pt idx="192">
                  <c:v>7.8999999999999973E-2</c:v>
                </c:pt>
                <c:pt idx="193">
                  <c:v>7.8999999999999973E-2</c:v>
                </c:pt>
                <c:pt idx="194">
                  <c:v>7.8999999999999973E-2</c:v>
                </c:pt>
                <c:pt idx="195">
                  <c:v>7.8999999999999973E-2</c:v>
                </c:pt>
                <c:pt idx="196">
                  <c:v>7.8999999999999973E-2</c:v>
                </c:pt>
                <c:pt idx="197">
                  <c:v>7.8999999999999973E-2</c:v>
                </c:pt>
                <c:pt idx="198">
                  <c:v>7.8999999999999973E-2</c:v>
                </c:pt>
                <c:pt idx="199">
                  <c:v>7.8999999999999973E-2</c:v>
                </c:pt>
                <c:pt idx="200">
                  <c:v>7.8999999999999973E-2</c:v>
                </c:pt>
                <c:pt idx="201">
                  <c:v>7.8999999999999973E-2</c:v>
                </c:pt>
                <c:pt idx="202">
                  <c:v>7.8999999999999973E-2</c:v>
                </c:pt>
                <c:pt idx="203">
                  <c:v>7.8999999999999973E-2</c:v>
                </c:pt>
                <c:pt idx="204">
                  <c:v>7.8999999999999973E-2</c:v>
                </c:pt>
                <c:pt idx="205">
                  <c:v>7.8999999999999973E-2</c:v>
                </c:pt>
                <c:pt idx="206">
                  <c:v>7.8999999999999973E-2</c:v>
                </c:pt>
                <c:pt idx="207">
                  <c:v>7.8999999999999973E-2</c:v>
                </c:pt>
                <c:pt idx="208">
                  <c:v>7.8999999999999973E-2</c:v>
                </c:pt>
                <c:pt idx="209">
                  <c:v>7.8999999999999973E-2</c:v>
                </c:pt>
                <c:pt idx="210">
                  <c:v>7.8999999999999973E-2</c:v>
                </c:pt>
                <c:pt idx="211">
                  <c:v>7.8999999999999973E-2</c:v>
                </c:pt>
                <c:pt idx="212">
                  <c:v>7.8999999999999973E-2</c:v>
                </c:pt>
                <c:pt idx="213">
                  <c:v>7.8999999999999973E-2</c:v>
                </c:pt>
                <c:pt idx="214">
                  <c:v>7.8999999999999973E-2</c:v>
                </c:pt>
                <c:pt idx="215">
                  <c:v>7.8999999999999973E-2</c:v>
                </c:pt>
                <c:pt idx="216">
                  <c:v>7.8999999999999973E-2</c:v>
                </c:pt>
                <c:pt idx="217">
                  <c:v>7.8999999999999973E-2</c:v>
                </c:pt>
                <c:pt idx="218">
                  <c:v>7.8999999999999973E-2</c:v>
                </c:pt>
                <c:pt idx="219">
                  <c:v>7.8999999999999973E-2</c:v>
                </c:pt>
                <c:pt idx="220">
                  <c:v>7.8999999999999973E-2</c:v>
                </c:pt>
                <c:pt idx="221">
                  <c:v>7.8999999999999973E-2</c:v>
                </c:pt>
                <c:pt idx="222">
                  <c:v>7.8999999999999973E-2</c:v>
                </c:pt>
                <c:pt idx="223">
                  <c:v>7.8999999999999973E-2</c:v>
                </c:pt>
                <c:pt idx="224">
                  <c:v>7.8999999999999973E-2</c:v>
                </c:pt>
                <c:pt idx="225">
                  <c:v>7.8999999999999973E-2</c:v>
                </c:pt>
                <c:pt idx="226">
                  <c:v>7.8999999999999973E-2</c:v>
                </c:pt>
                <c:pt idx="227">
                  <c:v>7.8999999999999973E-2</c:v>
                </c:pt>
                <c:pt idx="228">
                  <c:v>7.8999999999999973E-2</c:v>
                </c:pt>
                <c:pt idx="229">
                  <c:v>7.8999999999999973E-2</c:v>
                </c:pt>
                <c:pt idx="230">
                  <c:v>7.8999999999999973E-2</c:v>
                </c:pt>
                <c:pt idx="231">
                  <c:v>7.8999999999999973E-2</c:v>
                </c:pt>
                <c:pt idx="232">
                  <c:v>8.016666666666665E-2</c:v>
                </c:pt>
                <c:pt idx="233">
                  <c:v>7.8999999999999973E-2</c:v>
                </c:pt>
                <c:pt idx="234">
                  <c:v>7.8999999999999973E-2</c:v>
                </c:pt>
                <c:pt idx="235">
                  <c:v>8.016666666666665E-2</c:v>
                </c:pt>
                <c:pt idx="236">
                  <c:v>7.8999999999999973E-2</c:v>
                </c:pt>
                <c:pt idx="237">
                  <c:v>8.016666666666665E-2</c:v>
                </c:pt>
                <c:pt idx="238">
                  <c:v>8.5999999999999979E-2</c:v>
                </c:pt>
                <c:pt idx="239">
                  <c:v>0.10350000000000004</c:v>
                </c:pt>
                <c:pt idx="240">
                  <c:v>0.1046666666666667</c:v>
                </c:pt>
                <c:pt idx="241">
                  <c:v>0.10700000000000004</c:v>
                </c:pt>
                <c:pt idx="242">
                  <c:v>0.10700000000000004</c:v>
                </c:pt>
                <c:pt idx="243">
                  <c:v>0.10000000000000003</c:v>
                </c:pt>
                <c:pt idx="244">
                  <c:v>7.8999999999999973E-2</c:v>
                </c:pt>
                <c:pt idx="245">
                  <c:v>7.8999999999999973E-2</c:v>
                </c:pt>
                <c:pt idx="246">
                  <c:v>7.8999999999999973E-2</c:v>
                </c:pt>
                <c:pt idx="247">
                  <c:v>7.8999999999999973E-2</c:v>
                </c:pt>
                <c:pt idx="248">
                  <c:v>9.0666666666666659E-2</c:v>
                </c:pt>
                <c:pt idx="249">
                  <c:v>0.10700000000000004</c:v>
                </c:pt>
                <c:pt idx="250">
                  <c:v>0.10700000000000004</c:v>
                </c:pt>
                <c:pt idx="251">
                  <c:v>0.10700000000000004</c:v>
                </c:pt>
                <c:pt idx="252">
                  <c:v>0.10700000000000004</c:v>
                </c:pt>
                <c:pt idx="253">
                  <c:v>0.10233333333333337</c:v>
                </c:pt>
                <c:pt idx="254">
                  <c:v>9.4166666666666676E-2</c:v>
                </c:pt>
                <c:pt idx="255">
                  <c:v>0.10700000000000004</c:v>
                </c:pt>
                <c:pt idx="256">
                  <c:v>9.0666666666666673E-2</c:v>
                </c:pt>
                <c:pt idx="257">
                  <c:v>8.3666666666666653E-2</c:v>
                </c:pt>
                <c:pt idx="258">
                  <c:v>0.10700000000000004</c:v>
                </c:pt>
                <c:pt idx="259">
                  <c:v>0.10700000000000004</c:v>
                </c:pt>
                <c:pt idx="260">
                  <c:v>0.10700000000000004</c:v>
                </c:pt>
                <c:pt idx="261">
                  <c:v>0.10700000000000004</c:v>
                </c:pt>
                <c:pt idx="262">
                  <c:v>0.10583333333333338</c:v>
                </c:pt>
                <c:pt idx="263">
                  <c:v>8.5999999999999979E-2</c:v>
                </c:pt>
                <c:pt idx="264">
                  <c:v>8.2499999999999976E-2</c:v>
                </c:pt>
                <c:pt idx="265">
                  <c:v>8.016666666666665E-2</c:v>
                </c:pt>
                <c:pt idx="266">
                  <c:v>7.8999999999999973E-2</c:v>
                </c:pt>
                <c:pt idx="267">
                  <c:v>7.8999999999999973E-2</c:v>
                </c:pt>
                <c:pt idx="268">
                  <c:v>8.716666666666667E-2</c:v>
                </c:pt>
                <c:pt idx="269">
                  <c:v>9.883333333333337E-2</c:v>
                </c:pt>
                <c:pt idx="270">
                  <c:v>9.3000000000000013E-2</c:v>
                </c:pt>
                <c:pt idx="271">
                  <c:v>0.10816666666666663</c:v>
                </c:pt>
                <c:pt idx="272">
                  <c:v>0.14199999999999993</c:v>
                </c:pt>
                <c:pt idx="273">
                  <c:v>0.17524999999999999</c:v>
                </c:pt>
                <c:pt idx="274">
                  <c:v>0.17300000000000001</c:v>
                </c:pt>
                <c:pt idx="275">
                  <c:v>0.29758333333333331</c:v>
                </c:pt>
                <c:pt idx="276">
                  <c:v>0.35716666666666658</c:v>
                </c:pt>
                <c:pt idx="277">
                  <c:v>0.35379166666666656</c:v>
                </c:pt>
                <c:pt idx="278">
                  <c:v>0.31500000000000006</c:v>
                </c:pt>
                <c:pt idx="279">
                  <c:v>0.33208333333333334</c:v>
                </c:pt>
                <c:pt idx="280">
                  <c:v>0.4014166666666667</c:v>
                </c:pt>
                <c:pt idx="281">
                  <c:v>0.53720833333333362</c:v>
                </c:pt>
                <c:pt idx="282">
                  <c:v>0.53829166666666672</c:v>
                </c:pt>
                <c:pt idx="283">
                  <c:v>0.57933333333333337</c:v>
                </c:pt>
                <c:pt idx="284">
                  <c:v>0.56587500000000024</c:v>
                </c:pt>
                <c:pt idx="285">
                  <c:v>0.59549999999999992</c:v>
                </c:pt>
                <c:pt idx="286">
                  <c:v>0.64133333333333331</c:v>
                </c:pt>
                <c:pt idx="287">
                  <c:v>0.67912499999999987</c:v>
                </c:pt>
                <c:pt idx="288">
                  <c:v>0.68699999999999983</c:v>
                </c:pt>
                <c:pt idx="289">
                  <c:v>0.68699999999999983</c:v>
                </c:pt>
                <c:pt idx="290">
                  <c:v>0.66562500000000013</c:v>
                </c:pt>
                <c:pt idx="291">
                  <c:v>0.66</c:v>
                </c:pt>
                <c:pt idx="292">
                  <c:v>0.66</c:v>
                </c:pt>
                <c:pt idx="293">
                  <c:v>0.64016666666666644</c:v>
                </c:pt>
                <c:pt idx="294">
                  <c:v>0.62516666666666654</c:v>
                </c:pt>
                <c:pt idx="295">
                  <c:v>0.66899999999999993</c:v>
                </c:pt>
                <c:pt idx="296">
                  <c:v>0.66529166666666661</c:v>
                </c:pt>
                <c:pt idx="297">
                  <c:v>0.59779166666666672</c:v>
                </c:pt>
                <c:pt idx="298">
                  <c:v>0.5278333333333336</c:v>
                </c:pt>
                <c:pt idx="299">
                  <c:v>0.59212500000000001</c:v>
                </c:pt>
                <c:pt idx="300">
                  <c:v>0.60704166666666681</c:v>
                </c:pt>
                <c:pt idx="301">
                  <c:v>0.63220833333333348</c:v>
                </c:pt>
                <c:pt idx="302">
                  <c:v>0.71354166666666663</c:v>
                </c:pt>
                <c:pt idx="303">
                  <c:v>0.76275000000000015</c:v>
                </c:pt>
                <c:pt idx="304">
                  <c:v>0.76058333333333328</c:v>
                </c:pt>
                <c:pt idx="305">
                  <c:v>0.72620833333333323</c:v>
                </c:pt>
                <c:pt idx="306">
                  <c:v>0.80058333333333342</c:v>
                </c:pt>
                <c:pt idx="307">
                  <c:v>0.83166666666666655</c:v>
                </c:pt>
                <c:pt idx="308">
                  <c:v>0.81799999999999962</c:v>
                </c:pt>
                <c:pt idx="309">
                  <c:v>0.8075</c:v>
                </c:pt>
                <c:pt idx="310">
                  <c:v>0.77779166666666677</c:v>
                </c:pt>
                <c:pt idx="311">
                  <c:v>0.75695833333333373</c:v>
                </c:pt>
                <c:pt idx="312">
                  <c:v>0.76041666666666696</c:v>
                </c:pt>
                <c:pt idx="313">
                  <c:v>0.7939166666666666</c:v>
                </c:pt>
                <c:pt idx="314">
                  <c:v>0.82916666666666672</c:v>
                </c:pt>
                <c:pt idx="315">
                  <c:v>0.86020833333333313</c:v>
                </c:pt>
                <c:pt idx="316">
                  <c:v>0.91945833333333349</c:v>
                </c:pt>
                <c:pt idx="317">
                  <c:v>0.9252083333333333</c:v>
                </c:pt>
                <c:pt idx="318">
                  <c:v>0.93775000000000019</c:v>
                </c:pt>
                <c:pt idx="319">
                  <c:v>1.0289999999999999</c:v>
                </c:pt>
                <c:pt idx="320">
                  <c:v>0.97420833333333334</c:v>
                </c:pt>
                <c:pt idx="321">
                  <c:v>0.87024999999999997</c:v>
                </c:pt>
                <c:pt idx="322">
                  <c:v>0.97725000000000006</c:v>
                </c:pt>
                <c:pt idx="323">
                  <c:v>1.0981666666666667</c:v>
                </c:pt>
                <c:pt idx="324">
                  <c:v>1.1642916666666667</c:v>
                </c:pt>
                <c:pt idx="325">
                  <c:v>1.2278749999999998</c:v>
                </c:pt>
                <c:pt idx="326">
                  <c:v>1.2506250000000001</c:v>
                </c:pt>
                <c:pt idx="327">
                  <c:v>1.3172916666666665</c:v>
                </c:pt>
                <c:pt idx="328">
                  <c:v>1.3378333333333334</c:v>
                </c:pt>
                <c:pt idx="329">
                  <c:v>1.4452083333333337</c:v>
                </c:pt>
                <c:pt idx="330">
                  <c:v>1.4001666666666666</c:v>
                </c:pt>
                <c:pt idx="331">
                  <c:v>1.2275</c:v>
                </c:pt>
                <c:pt idx="332">
                  <c:v>1.2973749999999999</c:v>
                </c:pt>
                <c:pt idx="333">
                  <c:v>1.2872916666666667</c:v>
                </c:pt>
                <c:pt idx="334">
                  <c:v>1.6821250000000001</c:v>
                </c:pt>
                <c:pt idx="335">
                  <c:v>1.6772500000000001</c:v>
                </c:pt>
                <c:pt idx="336">
                  <c:v>1.2497500000000001</c:v>
                </c:pt>
                <c:pt idx="337">
                  <c:v>0.73858333333333326</c:v>
                </c:pt>
                <c:pt idx="338">
                  <c:v>1.5039999999999998</c:v>
                </c:pt>
                <c:pt idx="339">
                  <c:v>1.6945833333333331</c:v>
                </c:pt>
                <c:pt idx="340">
                  <c:v>1.6073749999999996</c:v>
                </c:pt>
                <c:pt idx="341">
                  <c:v>1.7280833333333334</c:v>
                </c:pt>
                <c:pt idx="342">
                  <c:v>1.6174999999999999</c:v>
                </c:pt>
                <c:pt idx="343">
                  <c:v>1.6287916666666666</c:v>
                </c:pt>
                <c:pt idx="344">
                  <c:v>1.9669999999999999</c:v>
                </c:pt>
                <c:pt idx="345">
                  <c:v>2.01125</c:v>
                </c:pt>
                <c:pt idx="346">
                  <c:v>1.9220000000000004</c:v>
                </c:pt>
                <c:pt idx="347">
                  <c:v>1.9840833333333336</c:v>
                </c:pt>
                <c:pt idx="348">
                  <c:v>2.0505833333333334</c:v>
                </c:pt>
                <c:pt idx="349">
                  <c:v>1.7072916666666664</c:v>
                </c:pt>
                <c:pt idx="350">
                  <c:v>1.8111666666666666</c:v>
                </c:pt>
                <c:pt idx="351">
                  <c:v>1.9330416666666672</c:v>
                </c:pt>
                <c:pt idx="352">
                  <c:v>1.9759166666666672</c:v>
                </c:pt>
                <c:pt idx="353">
                  <c:v>2.0099999999999998</c:v>
                </c:pt>
                <c:pt idx="354">
                  <c:v>2.0160416666666667</c:v>
                </c:pt>
                <c:pt idx="355">
                  <c:v>2.1700000000000004</c:v>
                </c:pt>
              </c:numCache>
            </c:numRef>
          </c:val>
          <c:smooth val="0"/>
        </c:ser>
        <c:dLbls>
          <c:showLegendKey val="0"/>
          <c:showVal val="0"/>
          <c:showCatName val="0"/>
          <c:showSerName val="0"/>
          <c:showPercent val="0"/>
          <c:showBubbleSize val="0"/>
        </c:dLbls>
        <c:marker val="1"/>
        <c:smooth val="0"/>
        <c:axId val="68205232"/>
        <c:axId val="68204840"/>
      </c:lineChart>
      <c:dateAx>
        <c:axId val="68205232"/>
        <c:scaling>
          <c:orientation val="minMax"/>
          <c:max val="42308"/>
          <c:min val="42217"/>
        </c:scaling>
        <c:delete val="0"/>
        <c:axPos val="b"/>
        <c:title>
          <c:tx>
            <c:rich>
              <a:bodyPr/>
              <a:lstStyle/>
              <a:p>
                <a:pPr>
                  <a:defRPr/>
                </a:pPr>
                <a:r>
                  <a:rPr lang="en-US" dirty="0" smtClean="0"/>
                  <a:t>Date</a:t>
                </a:r>
                <a:endParaRPr lang="en-US" dirty="0"/>
              </a:p>
            </c:rich>
          </c:tx>
          <c:overlay val="0"/>
        </c:title>
        <c:numFmt formatCode="[$-409]mmm\-yy;@" sourceLinked="0"/>
        <c:majorTickMark val="out"/>
        <c:minorTickMark val="out"/>
        <c:tickLblPos val="nextTo"/>
        <c:crossAx val="68204840"/>
        <c:crosses val="autoZero"/>
        <c:auto val="1"/>
        <c:lblOffset val="100"/>
        <c:baseTimeUnit val="days"/>
        <c:majorUnit val="1"/>
        <c:majorTimeUnit val="months"/>
        <c:minorUnit val="1"/>
        <c:minorTimeUnit val="months"/>
      </c:dateAx>
      <c:valAx>
        <c:axId val="68204840"/>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8205232"/>
        <c:crosses val="autoZero"/>
        <c:crossBetween val="between"/>
        <c:majorUnit val="2"/>
      </c:valAx>
    </c:plotArea>
    <c:plotVisOnly val="1"/>
    <c:dispBlanksAs val="gap"/>
    <c:showDLblsOverMax val="0"/>
  </c:chart>
  <c:externalData r:id="rId2">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South Cascade upper</a:t>
            </a:r>
          </a:p>
        </c:rich>
      </c:tx>
      <c:overlay val="1"/>
    </c:title>
    <c:autoTitleDeleted val="0"/>
    <c:plotArea>
      <c:layout>
        <c:manualLayout>
          <c:layoutTarget val="inner"/>
          <c:xMode val="edge"/>
          <c:yMode val="edge"/>
          <c:x val="0.11201640419947506"/>
          <c:y val="5.6516112569262172E-2"/>
          <c:w val="0.80574321959755035"/>
          <c:h val="0.71628827646544169"/>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charts!$A$2:$A$365</c:f>
              <c:numCache>
                <c:formatCode>m/d/yyyy</c:formatCode>
                <c:ptCount val="364"/>
                <c:pt idx="0">
                  <c:v>42222</c:v>
                </c:pt>
                <c:pt idx="1">
                  <c:v>42223</c:v>
                </c:pt>
                <c:pt idx="2">
                  <c:v>42224</c:v>
                </c:pt>
                <c:pt idx="3">
                  <c:v>42225</c:v>
                </c:pt>
                <c:pt idx="4">
                  <c:v>42226</c:v>
                </c:pt>
                <c:pt idx="5">
                  <c:v>42227</c:v>
                </c:pt>
                <c:pt idx="6">
                  <c:v>42228</c:v>
                </c:pt>
                <c:pt idx="7">
                  <c:v>42229</c:v>
                </c:pt>
                <c:pt idx="8">
                  <c:v>42230</c:v>
                </c:pt>
                <c:pt idx="9">
                  <c:v>42231</c:v>
                </c:pt>
                <c:pt idx="10">
                  <c:v>42232</c:v>
                </c:pt>
                <c:pt idx="11">
                  <c:v>42233</c:v>
                </c:pt>
                <c:pt idx="12">
                  <c:v>42234</c:v>
                </c:pt>
                <c:pt idx="13">
                  <c:v>42235</c:v>
                </c:pt>
                <c:pt idx="14">
                  <c:v>42236</c:v>
                </c:pt>
                <c:pt idx="15">
                  <c:v>42237</c:v>
                </c:pt>
                <c:pt idx="16">
                  <c:v>42238</c:v>
                </c:pt>
                <c:pt idx="17">
                  <c:v>42239</c:v>
                </c:pt>
                <c:pt idx="18">
                  <c:v>42240</c:v>
                </c:pt>
                <c:pt idx="19">
                  <c:v>42241</c:v>
                </c:pt>
                <c:pt idx="20">
                  <c:v>42242</c:v>
                </c:pt>
                <c:pt idx="21">
                  <c:v>42243</c:v>
                </c:pt>
                <c:pt idx="22">
                  <c:v>42244</c:v>
                </c:pt>
                <c:pt idx="23">
                  <c:v>42245</c:v>
                </c:pt>
                <c:pt idx="24">
                  <c:v>42246</c:v>
                </c:pt>
                <c:pt idx="25">
                  <c:v>42247</c:v>
                </c:pt>
                <c:pt idx="26">
                  <c:v>42248</c:v>
                </c:pt>
                <c:pt idx="27">
                  <c:v>42249</c:v>
                </c:pt>
                <c:pt idx="28">
                  <c:v>42250</c:v>
                </c:pt>
                <c:pt idx="29">
                  <c:v>42251</c:v>
                </c:pt>
                <c:pt idx="30">
                  <c:v>42252</c:v>
                </c:pt>
                <c:pt idx="31">
                  <c:v>42253</c:v>
                </c:pt>
                <c:pt idx="32">
                  <c:v>42254</c:v>
                </c:pt>
                <c:pt idx="33">
                  <c:v>42255</c:v>
                </c:pt>
                <c:pt idx="34">
                  <c:v>42256</c:v>
                </c:pt>
                <c:pt idx="35">
                  <c:v>42257</c:v>
                </c:pt>
                <c:pt idx="36">
                  <c:v>42258</c:v>
                </c:pt>
                <c:pt idx="37">
                  <c:v>42259</c:v>
                </c:pt>
                <c:pt idx="38">
                  <c:v>42260</c:v>
                </c:pt>
                <c:pt idx="39">
                  <c:v>42261</c:v>
                </c:pt>
                <c:pt idx="40">
                  <c:v>42262</c:v>
                </c:pt>
                <c:pt idx="41">
                  <c:v>42263</c:v>
                </c:pt>
                <c:pt idx="42">
                  <c:v>42264</c:v>
                </c:pt>
                <c:pt idx="43">
                  <c:v>42265</c:v>
                </c:pt>
                <c:pt idx="44">
                  <c:v>42266</c:v>
                </c:pt>
                <c:pt idx="45">
                  <c:v>42267</c:v>
                </c:pt>
                <c:pt idx="46">
                  <c:v>42268</c:v>
                </c:pt>
                <c:pt idx="47">
                  <c:v>42269</c:v>
                </c:pt>
                <c:pt idx="48">
                  <c:v>42270</c:v>
                </c:pt>
                <c:pt idx="49">
                  <c:v>42271</c:v>
                </c:pt>
                <c:pt idx="50">
                  <c:v>42272</c:v>
                </c:pt>
                <c:pt idx="51">
                  <c:v>42273</c:v>
                </c:pt>
                <c:pt idx="52">
                  <c:v>42274</c:v>
                </c:pt>
                <c:pt idx="53">
                  <c:v>42275</c:v>
                </c:pt>
                <c:pt idx="54">
                  <c:v>42276</c:v>
                </c:pt>
                <c:pt idx="55">
                  <c:v>42277</c:v>
                </c:pt>
                <c:pt idx="56">
                  <c:v>42278</c:v>
                </c:pt>
                <c:pt idx="57">
                  <c:v>42279</c:v>
                </c:pt>
                <c:pt idx="58">
                  <c:v>42280</c:v>
                </c:pt>
                <c:pt idx="59">
                  <c:v>42281</c:v>
                </c:pt>
                <c:pt idx="60">
                  <c:v>42282</c:v>
                </c:pt>
                <c:pt idx="61">
                  <c:v>42283</c:v>
                </c:pt>
                <c:pt idx="62">
                  <c:v>42284</c:v>
                </c:pt>
                <c:pt idx="63">
                  <c:v>42285</c:v>
                </c:pt>
                <c:pt idx="64">
                  <c:v>42286</c:v>
                </c:pt>
                <c:pt idx="65">
                  <c:v>42287</c:v>
                </c:pt>
                <c:pt idx="66">
                  <c:v>42288</c:v>
                </c:pt>
                <c:pt idx="67">
                  <c:v>42289</c:v>
                </c:pt>
                <c:pt idx="68">
                  <c:v>42290</c:v>
                </c:pt>
                <c:pt idx="69">
                  <c:v>42291</c:v>
                </c:pt>
                <c:pt idx="70">
                  <c:v>42292</c:v>
                </c:pt>
                <c:pt idx="71">
                  <c:v>42293</c:v>
                </c:pt>
                <c:pt idx="72">
                  <c:v>42294</c:v>
                </c:pt>
                <c:pt idx="73">
                  <c:v>42295</c:v>
                </c:pt>
                <c:pt idx="74">
                  <c:v>42296</c:v>
                </c:pt>
                <c:pt idx="75">
                  <c:v>42297</c:v>
                </c:pt>
                <c:pt idx="76">
                  <c:v>42298</c:v>
                </c:pt>
                <c:pt idx="77">
                  <c:v>42299</c:v>
                </c:pt>
                <c:pt idx="78">
                  <c:v>42300</c:v>
                </c:pt>
                <c:pt idx="79">
                  <c:v>42301</c:v>
                </c:pt>
                <c:pt idx="80">
                  <c:v>42302</c:v>
                </c:pt>
                <c:pt idx="81">
                  <c:v>42303</c:v>
                </c:pt>
                <c:pt idx="82">
                  <c:v>42304</c:v>
                </c:pt>
                <c:pt idx="83">
                  <c:v>42305</c:v>
                </c:pt>
                <c:pt idx="84">
                  <c:v>42306</c:v>
                </c:pt>
                <c:pt idx="85">
                  <c:v>42307</c:v>
                </c:pt>
                <c:pt idx="86">
                  <c:v>42308</c:v>
                </c:pt>
                <c:pt idx="87">
                  <c:v>42309</c:v>
                </c:pt>
                <c:pt idx="88">
                  <c:v>42310</c:v>
                </c:pt>
                <c:pt idx="89">
                  <c:v>42311</c:v>
                </c:pt>
                <c:pt idx="90">
                  <c:v>42312</c:v>
                </c:pt>
                <c:pt idx="91">
                  <c:v>42313</c:v>
                </c:pt>
                <c:pt idx="92">
                  <c:v>42314</c:v>
                </c:pt>
                <c:pt idx="93">
                  <c:v>42315</c:v>
                </c:pt>
                <c:pt idx="94">
                  <c:v>42316</c:v>
                </c:pt>
                <c:pt idx="95">
                  <c:v>42317</c:v>
                </c:pt>
                <c:pt idx="96">
                  <c:v>42318</c:v>
                </c:pt>
                <c:pt idx="97">
                  <c:v>42319</c:v>
                </c:pt>
                <c:pt idx="98">
                  <c:v>42320</c:v>
                </c:pt>
                <c:pt idx="99">
                  <c:v>42321</c:v>
                </c:pt>
                <c:pt idx="100">
                  <c:v>42322</c:v>
                </c:pt>
                <c:pt idx="101">
                  <c:v>42323</c:v>
                </c:pt>
                <c:pt idx="102">
                  <c:v>42324</c:v>
                </c:pt>
                <c:pt idx="103">
                  <c:v>42325</c:v>
                </c:pt>
                <c:pt idx="104">
                  <c:v>42326</c:v>
                </c:pt>
                <c:pt idx="105">
                  <c:v>42327</c:v>
                </c:pt>
                <c:pt idx="106">
                  <c:v>42328</c:v>
                </c:pt>
                <c:pt idx="107">
                  <c:v>42329</c:v>
                </c:pt>
                <c:pt idx="108">
                  <c:v>42330</c:v>
                </c:pt>
                <c:pt idx="109">
                  <c:v>42331</c:v>
                </c:pt>
                <c:pt idx="110">
                  <c:v>42332</c:v>
                </c:pt>
                <c:pt idx="111">
                  <c:v>42333</c:v>
                </c:pt>
                <c:pt idx="112">
                  <c:v>42334</c:v>
                </c:pt>
                <c:pt idx="113">
                  <c:v>42335</c:v>
                </c:pt>
                <c:pt idx="114">
                  <c:v>42336</c:v>
                </c:pt>
                <c:pt idx="115">
                  <c:v>42337</c:v>
                </c:pt>
                <c:pt idx="116">
                  <c:v>42338</c:v>
                </c:pt>
                <c:pt idx="117">
                  <c:v>42339</c:v>
                </c:pt>
                <c:pt idx="118">
                  <c:v>42340</c:v>
                </c:pt>
                <c:pt idx="119">
                  <c:v>42341</c:v>
                </c:pt>
                <c:pt idx="120">
                  <c:v>42342</c:v>
                </c:pt>
                <c:pt idx="121">
                  <c:v>42343</c:v>
                </c:pt>
                <c:pt idx="122">
                  <c:v>42344</c:v>
                </c:pt>
                <c:pt idx="123">
                  <c:v>42345</c:v>
                </c:pt>
                <c:pt idx="124">
                  <c:v>42346</c:v>
                </c:pt>
                <c:pt idx="125">
                  <c:v>42347</c:v>
                </c:pt>
                <c:pt idx="126">
                  <c:v>42348</c:v>
                </c:pt>
                <c:pt idx="127">
                  <c:v>42349</c:v>
                </c:pt>
                <c:pt idx="128">
                  <c:v>42350</c:v>
                </c:pt>
                <c:pt idx="129">
                  <c:v>42351</c:v>
                </c:pt>
                <c:pt idx="130">
                  <c:v>42352</c:v>
                </c:pt>
                <c:pt idx="131">
                  <c:v>42353</c:v>
                </c:pt>
                <c:pt idx="132">
                  <c:v>42354</c:v>
                </c:pt>
                <c:pt idx="133">
                  <c:v>42355</c:v>
                </c:pt>
                <c:pt idx="134">
                  <c:v>42356</c:v>
                </c:pt>
                <c:pt idx="135">
                  <c:v>42357</c:v>
                </c:pt>
                <c:pt idx="136">
                  <c:v>42358</c:v>
                </c:pt>
                <c:pt idx="137">
                  <c:v>42359</c:v>
                </c:pt>
                <c:pt idx="138">
                  <c:v>42360</c:v>
                </c:pt>
                <c:pt idx="139">
                  <c:v>42361</c:v>
                </c:pt>
                <c:pt idx="140">
                  <c:v>42362</c:v>
                </c:pt>
                <c:pt idx="141">
                  <c:v>42363</c:v>
                </c:pt>
                <c:pt idx="142">
                  <c:v>42364</c:v>
                </c:pt>
                <c:pt idx="143">
                  <c:v>42365</c:v>
                </c:pt>
                <c:pt idx="144">
                  <c:v>42366</c:v>
                </c:pt>
                <c:pt idx="145">
                  <c:v>42367</c:v>
                </c:pt>
                <c:pt idx="146">
                  <c:v>42368</c:v>
                </c:pt>
                <c:pt idx="147">
                  <c:v>42369</c:v>
                </c:pt>
                <c:pt idx="148">
                  <c:v>42370</c:v>
                </c:pt>
                <c:pt idx="149">
                  <c:v>42371</c:v>
                </c:pt>
                <c:pt idx="150">
                  <c:v>42372</c:v>
                </c:pt>
                <c:pt idx="151">
                  <c:v>42373</c:v>
                </c:pt>
                <c:pt idx="152">
                  <c:v>42374</c:v>
                </c:pt>
                <c:pt idx="153">
                  <c:v>42375</c:v>
                </c:pt>
                <c:pt idx="154">
                  <c:v>42376</c:v>
                </c:pt>
                <c:pt idx="155">
                  <c:v>42377</c:v>
                </c:pt>
                <c:pt idx="156">
                  <c:v>42378</c:v>
                </c:pt>
                <c:pt idx="157">
                  <c:v>42379</c:v>
                </c:pt>
                <c:pt idx="158">
                  <c:v>42380</c:v>
                </c:pt>
                <c:pt idx="159">
                  <c:v>42381</c:v>
                </c:pt>
                <c:pt idx="160">
                  <c:v>42382</c:v>
                </c:pt>
                <c:pt idx="161">
                  <c:v>42383</c:v>
                </c:pt>
                <c:pt idx="162">
                  <c:v>42384</c:v>
                </c:pt>
                <c:pt idx="163">
                  <c:v>42385</c:v>
                </c:pt>
                <c:pt idx="164">
                  <c:v>42386</c:v>
                </c:pt>
                <c:pt idx="165">
                  <c:v>42387</c:v>
                </c:pt>
                <c:pt idx="166">
                  <c:v>42388</c:v>
                </c:pt>
                <c:pt idx="167">
                  <c:v>42389</c:v>
                </c:pt>
                <c:pt idx="168">
                  <c:v>42390</c:v>
                </c:pt>
                <c:pt idx="169">
                  <c:v>42391</c:v>
                </c:pt>
                <c:pt idx="170">
                  <c:v>42392</c:v>
                </c:pt>
                <c:pt idx="171">
                  <c:v>42393</c:v>
                </c:pt>
                <c:pt idx="172">
                  <c:v>42394</c:v>
                </c:pt>
                <c:pt idx="173">
                  <c:v>42395</c:v>
                </c:pt>
                <c:pt idx="174">
                  <c:v>42396</c:v>
                </c:pt>
                <c:pt idx="175">
                  <c:v>42397</c:v>
                </c:pt>
                <c:pt idx="176">
                  <c:v>42398</c:v>
                </c:pt>
                <c:pt idx="177">
                  <c:v>42399</c:v>
                </c:pt>
                <c:pt idx="178">
                  <c:v>42400</c:v>
                </c:pt>
                <c:pt idx="179">
                  <c:v>42401</c:v>
                </c:pt>
                <c:pt idx="180">
                  <c:v>42402</c:v>
                </c:pt>
                <c:pt idx="181">
                  <c:v>42403</c:v>
                </c:pt>
                <c:pt idx="182">
                  <c:v>42404</c:v>
                </c:pt>
                <c:pt idx="183">
                  <c:v>42405</c:v>
                </c:pt>
                <c:pt idx="184">
                  <c:v>42406</c:v>
                </c:pt>
                <c:pt idx="185">
                  <c:v>42407</c:v>
                </c:pt>
                <c:pt idx="186">
                  <c:v>42408</c:v>
                </c:pt>
                <c:pt idx="187">
                  <c:v>42409</c:v>
                </c:pt>
                <c:pt idx="188">
                  <c:v>42410</c:v>
                </c:pt>
                <c:pt idx="189">
                  <c:v>42411</c:v>
                </c:pt>
                <c:pt idx="190">
                  <c:v>42412</c:v>
                </c:pt>
                <c:pt idx="191">
                  <c:v>42413</c:v>
                </c:pt>
                <c:pt idx="192">
                  <c:v>42414</c:v>
                </c:pt>
                <c:pt idx="193">
                  <c:v>42415</c:v>
                </c:pt>
                <c:pt idx="194">
                  <c:v>42416</c:v>
                </c:pt>
                <c:pt idx="195">
                  <c:v>42417</c:v>
                </c:pt>
                <c:pt idx="196">
                  <c:v>42418</c:v>
                </c:pt>
                <c:pt idx="197">
                  <c:v>42419</c:v>
                </c:pt>
                <c:pt idx="198">
                  <c:v>42420</c:v>
                </c:pt>
                <c:pt idx="199">
                  <c:v>42421</c:v>
                </c:pt>
                <c:pt idx="200">
                  <c:v>42422</c:v>
                </c:pt>
                <c:pt idx="201">
                  <c:v>42423</c:v>
                </c:pt>
                <c:pt idx="202">
                  <c:v>42424</c:v>
                </c:pt>
                <c:pt idx="203">
                  <c:v>42425</c:v>
                </c:pt>
                <c:pt idx="204">
                  <c:v>42426</c:v>
                </c:pt>
                <c:pt idx="205">
                  <c:v>42427</c:v>
                </c:pt>
                <c:pt idx="206">
                  <c:v>42428</c:v>
                </c:pt>
                <c:pt idx="207">
                  <c:v>42429</c:v>
                </c:pt>
                <c:pt idx="208">
                  <c:v>42430</c:v>
                </c:pt>
                <c:pt idx="209">
                  <c:v>42431</c:v>
                </c:pt>
                <c:pt idx="210">
                  <c:v>42432</c:v>
                </c:pt>
                <c:pt idx="211">
                  <c:v>42433</c:v>
                </c:pt>
                <c:pt idx="212">
                  <c:v>42434</c:v>
                </c:pt>
                <c:pt idx="213">
                  <c:v>42435</c:v>
                </c:pt>
                <c:pt idx="214">
                  <c:v>42436</c:v>
                </c:pt>
                <c:pt idx="215">
                  <c:v>42437</c:v>
                </c:pt>
                <c:pt idx="216">
                  <c:v>42438</c:v>
                </c:pt>
                <c:pt idx="217">
                  <c:v>42439</c:v>
                </c:pt>
                <c:pt idx="218">
                  <c:v>42440</c:v>
                </c:pt>
                <c:pt idx="219">
                  <c:v>42441</c:v>
                </c:pt>
                <c:pt idx="220">
                  <c:v>42442</c:v>
                </c:pt>
                <c:pt idx="221">
                  <c:v>42443</c:v>
                </c:pt>
                <c:pt idx="222">
                  <c:v>42444</c:v>
                </c:pt>
                <c:pt idx="223">
                  <c:v>42445</c:v>
                </c:pt>
                <c:pt idx="224">
                  <c:v>42446</c:v>
                </c:pt>
                <c:pt idx="225">
                  <c:v>42447</c:v>
                </c:pt>
                <c:pt idx="226">
                  <c:v>42448</c:v>
                </c:pt>
                <c:pt idx="227">
                  <c:v>42449</c:v>
                </c:pt>
                <c:pt idx="228">
                  <c:v>42450</c:v>
                </c:pt>
                <c:pt idx="229">
                  <c:v>42451</c:v>
                </c:pt>
                <c:pt idx="230">
                  <c:v>42452</c:v>
                </c:pt>
                <c:pt idx="231">
                  <c:v>42453</c:v>
                </c:pt>
                <c:pt idx="232">
                  <c:v>42454</c:v>
                </c:pt>
                <c:pt idx="233">
                  <c:v>42455</c:v>
                </c:pt>
                <c:pt idx="234">
                  <c:v>42456</c:v>
                </c:pt>
                <c:pt idx="235">
                  <c:v>42457</c:v>
                </c:pt>
                <c:pt idx="236">
                  <c:v>42458</c:v>
                </c:pt>
                <c:pt idx="237">
                  <c:v>42459</c:v>
                </c:pt>
                <c:pt idx="238">
                  <c:v>42460</c:v>
                </c:pt>
                <c:pt idx="239">
                  <c:v>42461</c:v>
                </c:pt>
                <c:pt idx="240">
                  <c:v>42462</c:v>
                </c:pt>
                <c:pt idx="241">
                  <c:v>42463</c:v>
                </c:pt>
                <c:pt idx="242">
                  <c:v>42464</c:v>
                </c:pt>
                <c:pt idx="243">
                  <c:v>42465</c:v>
                </c:pt>
                <c:pt idx="244">
                  <c:v>42466</c:v>
                </c:pt>
                <c:pt idx="245">
                  <c:v>42467</c:v>
                </c:pt>
                <c:pt idx="246">
                  <c:v>42468</c:v>
                </c:pt>
                <c:pt idx="247">
                  <c:v>42469</c:v>
                </c:pt>
                <c:pt idx="248">
                  <c:v>42470</c:v>
                </c:pt>
                <c:pt idx="249">
                  <c:v>42471</c:v>
                </c:pt>
                <c:pt idx="250">
                  <c:v>42472</c:v>
                </c:pt>
                <c:pt idx="251">
                  <c:v>42473</c:v>
                </c:pt>
                <c:pt idx="252">
                  <c:v>42474</c:v>
                </c:pt>
                <c:pt idx="253">
                  <c:v>42475</c:v>
                </c:pt>
                <c:pt idx="254">
                  <c:v>42476</c:v>
                </c:pt>
                <c:pt idx="255">
                  <c:v>42477</c:v>
                </c:pt>
                <c:pt idx="256">
                  <c:v>42478</c:v>
                </c:pt>
                <c:pt idx="257">
                  <c:v>42479</c:v>
                </c:pt>
                <c:pt idx="258">
                  <c:v>42480</c:v>
                </c:pt>
                <c:pt idx="259">
                  <c:v>42481</c:v>
                </c:pt>
                <c:pt idx="260">
                  <c:v>42482</c:v>
                </c:pt>
                <c:pt idx="261">
                  <c:v>42483</c:v>
                </c:pt>
                <c:pt idx="262">
                  <c:v>42484</c:v>
                </c:pt>
                <c:pt idx="263">
                  <c:v>42485</c:v>
                </c:pt>
                <c:pt idx="264">
                  <c:v>42486</c:v>
                </c:pt>
                <c:pt idx="265">
                  <c:v>42487</c:v>
                </c:pt>
                <c:pt idx="266">
                  <c:v>42488</c:v>
                </c:pt>
                <c:pt idx="267">
                  <c:v>42489</c:v>
                </c:pt>
                <c:pt idx="268">
                  <c:v>42490</c:v>
                </c:pt>
                <c:pt idx="269">
                  <c:v>42491</c:v>
                </c:pt>
                <c:pt idx="270">
                  <c:v>42492</c:v>
                </c:pt>
                <c:pt idx="271">
                  <c:v>42493</c:v>
                </c:pt>
                <c:pt idx="272">
                  <c:v>42494</c:v>
                </c:pt>
                <c:pt idx="273">
                  <c:v>42495</c:v>
                </c:pt>
                <c:pt idx="274">
                  <c:v>42496</c:v>
                </c:pt>
                <c:pt idx="275">
                  <c:v>42497</c:v>
                </c:pt>
                <c:pt idx="276">
                  <c:v>42498</c:v>
                </c:pt>
                <c:pt idx="277">
                  <c:v>42499</c:v>
                </c:pt>
                <c:pt idx="278">
                  <c:v>42500</c:v>
                </c:pt>
                <c:pt idx="279">
                  <c:v>42501</c:v>
                </c:pt>
                <c:pt idx="280">
                  <c:v>42502</c:v>
                </c:pt>
                <c:pt idx="281">
                  <c:v>42503</c:v>
                </c:pt>
                <c:pt idx="282">
                  <c:v>42504</c:v>
                </c:pt>
                <c:pt idx="283">
                  <c:v>42505</c:v>
                </c:pt>
                <c:pt idx="284">
                  <c:v>42506</c:v>
                </c:pt>
                <c:pt idx="285">
                  <c:v>42507</c:v>
                </c:pt>
                <c:pt idx="286">
                  <c:v>42508</c:v>
                </c:pt>
                <c:pt idx="287">
                  <c:v>42509</c:v>
                </c:pt>
                <c:pt idx="288">
                  <c:v>42510</c:v>
                </c:pt>
                <c:pt idx="289">
                  <c:v>42511</c:v>
                </c:pt>
                <c:pt idx="290">
                  <c:v>42512</c:v>
                </c:pt>
                <c:pt idx="291">
                  <c:v>42513</c:v>
                </c:pt>
                <c:pt idx="292">
                  <c:v>42514</c:v>
                </c:pt>
                <c:pt idx="293">
                  <c:v>42515</c:v>
                </c:pt>
                <c:pt idx="294">
                  <c:v>42516</c:v>
                </c:pt>
                <c:pt idx="295">
                  <c:v>42517</c:v>
                </c:pt>
                <c:pt idx="296">
                  <c:v>42518</c:v>
                </c:pt>
                <c:pt idx="297">
                  <c:v>42519</c:v>
                </c:pt>
                <c:pt idx="298">
                  <c:v>42520</c:v>
                </c:pt>
                <c:pt idx="299">
                  <c:v>42521</c:v>
                </c:pt>
                <c:pt idx="300">
                  <c:v>42522</c:v>
                </c:pt>
                <c:pt idx="301">
                  <c:v>42523</c:v>
                </c:pt>
                <c:pt idx="302">
                  <c:v>42524</c:v>
                </c:pt>
                <c:pt idx="303">
                  <c:v>42525</c:v>
                </c:pt>
                <c:pt idx="304">
                  <c:v>42526</c:v>
                </c:pt>
                <c:pt idx="305">
                  <c:v>42527</c:v>
                </c:pt>
                <c:pt idx="306">
                  <c:v>42528</c:v>
                </c:pt>
                <c:pt idx="307">
                  <c:v>42529</c:v>
                </c:pt>
                <c:pt idx="308">
                  <c:v>42530</c:v>
                </c:pt>
                <c:pt idx="309">
                  <c:v>42531</c:v>
                </c:pt>
                <c:pt idx="310">
                  <c:v>42532</c:v>
                </c:pt>
                <c:pt idx="311">
                  <c:v>42533</c:v>
                </c:pt>
                <c:pt idx="312">
                  <c:v>42534</c:v>
                </c:pt>
                <c:pt idx="313">
                  <c:v>42535</c:v>
                </c:pt>
                <c:pt idx="314">
                  <c:v>42536</c:v>
                </c:pt>
                <c:pt idx="315">
                  <c:v>42537</c:v>
                </c:pt>
                <c:pt idx="316">
                  <c:v>42538</c:v>
                </c:pt>
                <c:pt idx="317">
                  <c:v>42539</c:v>
                </c:pt>
                <c:pt idx="318">
                  <c:v>42540</c:v>
                </c:pt>
                <c:pt idx="319">
                  <c:v>42541</c:v>
                </c:pt>
                <c:pt idx="320">
                  <c:v>42542</c:v>
                </c:pt>
                <c:pt idx="321">
                  <c:v>42543</c:v>
                </c:pt>
                <c:pt idx="322">
                  <c:v>42544</c:v>
                </c:pt>
                <c:pt idx="323">
                  <c:v>42545</c:v>
                </c:pt>
                <c:pt idx="324">
                  <c:v>42546</c:v>
                </c:pt>
                <c:pt idx="325">
                  <c:v>42547</c:v>
                </c:pt>
                <c:pt idx="326">
                  <c:v>42548</c:v>
                </c:pt>
                <c:pt idx="327">
                  <c:v>42549</c:v>
                </c:pt>
                <c:pt idx="328">
                  <c:v>42550</c:v>
                </c:pt>
                <c:pt idx="329">
                  <c:v>42551</c:v>
                </c:pt>
                <c:pt idx="330">
                  <c:v>42552</c:v>
                </c:pt>
                <c:pt idx="331">
                  <c:v>42553</c:v>
                </c:pt>
                <c:pt idx="332">
                  <c:v>42554</c:v>
                </c:pt>
                <c:pt idx="333">
                  <c:v>42555</c:v>
                </c:pt>
                <c:pt idx="334">
                  <c:v>42556</c:v>
                </c:pt>
                <c:pt idx="335">
                  <c:v>42557</c:v>
                </c:pt>
                <c:pt idx="336">
                  <c:v>42558</c:v>
                </c:pt>
                <c:pt idx="337">
                  <c:v>42559</c:v>
                </c:pt>
                <c:pt idx="338">
                  <c:v>42560</c:v>
                </c:pt>
                <c:pt idx="339">
                  <c:v>42561</c:v>
                </c:pt>
                <c:pt idx="340">
                  <c:v>42562</c:v>
                </c:pt>
                <c:pt idx="341">
                  <c:v>42563</c:v>
                </c:pt>
                <c:pt idx="342">
                  <c:v>42564</c:v>
                </c:pt>
                <c:pt idx="343">
                  <c:v>42565</c:v>
                </c:pt>
                <c:pt idx="344">
                  <c:v>42566</c:v>
                </c:pt>
                <c:pt idx="345">
                  <c:v>42567</c:v>
                </c:pt>
                <c:pt idx="346">
                  <c:v>42568</c:v>
                </c:pt>
                <c:pt idx="347">
                  <c:v>42569</c:v>
                </c:pt>
                <c:pt idx="348">
                  <c:v>42570</c:v>
                </c:pt>
                <c:pt idx="349">
                  <c:v>42571</c:v>
                </c:pt>
                <c:pt idx="350">
                  <c:v>42572</c:v>
                </c:pt>
                <c:pt idx="351">
                  <c:v>42573</c:v>
                </c:pt>
                <c:pt idx="352">
                  <c:v>42574</c:v>
                </c:pt>
                <c:pt idx="353">
                  <c:v>42575</c:v>
                </c:pt>
                <c:pt idx="354">
                  <c:v>42576</c:v>
                </c:pt>
                <c:pt idx="355">
                  <c:v>42577</c:v>
                </c:pt>
                <c:pt idx="356">
                  <c:v>42578</c:v>
                </c:pt>
                <c:pt idx="357">
                  <c:v>42579</c:v>
                </c:pt>
                <c:pt idx="358">
                  <c:v>42580</c:v>
                </c:pt>
                <c:pt idx="359">
                  <c:v>42581</c:v>
                </c:pt>
                <c:pt idx="360">
                  <c:v>42582</c:v>
                </c:pt>
                <c:pt idx="361">
                  <c:v>42583</c:v>
                </c:pt>
                <c:pt idx="362">
                  <c:v>42584</c:v>
                </c:pt>
                <c:pt idx="363">
                  <c:v>42585</c:v>
                </c:pt>
              </c:numCache>
            </c:numRef>
          </c:cat>
          <c:val>
            <c:numRef>
              <c:f>charts!$B$2:$B$365</c:f>
              <c:numCache>
                <c:formatCode>General</c:formatCode>
                <c:ptCount val="364"/>
                <c:pt idx="0">
                  <c:v>4.3499999999999996</c:v>
                </c:pt>
                <c:pt idx="1">
                  <c:v>4.74</c:v>
                </c:pt>
                <c:pt idx="2">
                  <c:v>1.615</c:v>
                </c:pt>
                <c:pt idx="3">
                  <c:v>5.4370000000000003</c:v>
                </c:pt>
                <c:pt idx="4">
                  <c:v>6.8390000000000004</c:v>
                </c:pt>
                <c:pt idx="5">
                  <c:v>7.444</c:v>
                </c:pt>
                <c:pt idx="6">
                  <c:v>6.4080000000000004</c:v>
                </c:pt>
                <c:pt idx="7">
                  <c:v>8.0449999999999999</c:v>
                </c:pt>
                <c:pt idx="8">
                  <c:v>6.585</c:v>
                </c:pt>
                <c:pt idx="9">
                  <c:v>6.1790000000000003</c:v>
                </c:pt>
                <c:pt idx="10">
                  <c:v>6.6870000000000003</c:v>
                </c:pt>
                <c:pt idx="11">
                  <c:v>7.2679999999999998</c:v>
                </c:pt>
                <c:pt idx="12">
                  <c:v>4.7140000000000004</c:v>
                </c:pt>
                <c:pt idx="13">
                  <c:v>8.0950000000000006</c:v>
                </c:pt>
                <c:pt idx="14">
                  <c:v>8.4939999999999998</c:v>
                </c:pt>
                <c:pt idx="15">
                  <c:v>8.0950000000000006</c:v>
                </c:pt>
                <c:pt idx="16">
                  <c:v>7.6449999999999996</c:v>
                </c:pt>
                <c:pt idx="17">
                  <c:v>8.6929999999999996</c:v>
                </c:pt>
                <c:pt idx="18">
                  <c:v>9.1630000000000003</c:v>
                </c:pt>
                <c:pt idx="19">
                  <c:v>9.4600000000000009</c:v>
                </c:pt>
                <c:pt idx="20">
                  <c:v>3.8010000000000002</c:v>
                </c:pt>
                <c:pt idx="21">
                  <c:v>8.3940000000000001</c:v>
                </c:pt>
                <c:pt idx="22">
                  <c:v>8.9649999999999999</c:v>
                </c:pt>
                <c:pt idx="23">
                  <c:v>7.242</c:v>
                </c:pt>
                <c:pt idx="24">
                  <c:v>6.2039999999999997</c:v>
                </c:pt>
                <c:pt idx="25">
                  <c:v>7.7949999999999999</c:v>
                </c:pt>
                <c:pt idx="26">
                  <c:v>9.6080000000000005</c:v>
                </c:pt>
                <c:pt idx="27">
                  <c:v>8.3940000000000001</c:v>
                </c:pt>
                <c:pt idx="28">
                  <c:v>7.2679999999999998</c:v>
                </c:pt>
                <c:pt idx="29">
                  <c:v>6.8390000000000004</c:v>
                </c:pt>
                <c:pt idx="30">
                  <c:v>4.8949999999999996</c:v>
                </c:pt>
                <c:pt idx="31">
                  <c:v>4.0890000000000004</c:v>
                </c:pt>
                <c:pt idx="32">
                  <c:v>6.9649999999999999</c:v>
                </c:pt>
                <c:pt idx="33">
                  <c:v>7.82</c:v>
                </c:pt>
                <c:pt idx="34">
                  <c:v>9.5830000000000002</c:v>
                </c:pt>
                <c:pt idx="35">
                  <c:v>9.8789999999999996</c:v>
                </c:pt>
                <c:pt idx="36">
                  <c:v>10.051</c:v>
                </c:pt>
                <c:pt idx="37">
                  <c:v>10.074999999999999</c:v>
                </c:pt>
                <c:pt idx="38">
                  <c:v>8.8409999999999993</c:v>
                </c:pt>
                <c:pt idx="39">
                  <c:v>8.07</c:v>
                </c:pt>
                <c:pt idx="40">
                  <c:v>2.7440000000000002</c:v>
                </c:pt>
                <c:pt idx="41">
                  <c:v>0.71499999999999997</c:v>
                </c:pt>
                <c:pt idx="42">
                  <c:v>0.46700000000000003</c:v>
                </c:pt>
                <c:pt idx="43">
                  <c:v>0.46700000000000003</c:v>
                </c:pt>
                <c:pt idx="44">
                  <c:v>0.60499999999999998</c:v>
                </c:pt>
                <c:pt idx="45">
                  <c:v>0.68700000000000006</c:v>
                </c:pt>
                <c:pt idx="46">
                  <c:v>1.5069999999999999</c:v>
                </c:pt>
                <c:pt idx="47">
                  <c:v>3.5379999999999998</c:v>
                </c:pt>
                <c:pt idx="48">
                  <c:v>5.5650000000000004</c:v>
                </c:pt>
                <c:pt idx="49">
                  <c:v>6.5350000000000001</c:v>
                </c:pt>
                <c:pt idx="50">
                  <c:v>7.3680000000000003</c:v>
                </c:pt>
                <c:pt idx="51">
                  <c:v>6.077</c:v>
                </c:pt>
                <c:pt idx="52">
                  <c:v>4.8949999999999996</c:v>
                </c:pt>
                <c:pt idx="53">
                  <c:v>6.3819999999999997</c:v>
                </c:pt>
                <c:pt idx="54">
                  <c:v>5.1539999999999999</c:v>
                </c:pt>
                <c:pt idx="55">
                  <c:v>8.0449999999999999</c:v>
                </c:pt>
                <c:pt idx="56">
                  <c:v>6.8890000000000002</c:v>
                </c:pt>
                <c:pt idx="57">
                  <c:v>3.5910000000000002</c:v>
                </c:pt>
                <c:pt idx="58">
                  <c:v>2.637</c:v>
                </c:pt>
                <c:pt idx="59">
                  <c:v>4.532</c:v>
                </c:pt>
                <c:pt idx="60">
                  <c:v>7.1159999999999997</c:v>
                </c:pt>
                <c:pt idx="61">
                  <c:v>5.3339999999999996</c:v>
                </c:pt>
                <c:pt idx="62">
                  <c:v>6.1020000000000003</c:v>
                </c:pt>
                <c:pt idx="63">
                  <c:v>4.2720000000000002</c:v>
                </c:pt>
                <c:pt idx="64">
                  <c:v>7.2930000000000001</c:v>
                </c:pt>
                <c:pt idx="65">
                  <c:v>7.97</c:v>
                </c:pt>
                <c:pt idx="66">
                  <c:v>3.617</c:v>
                </c:pt>
                <c:pt idx="67">
                  <c:v>4.0629999999999997</c:v>
                </c:pt>
                <c:pt idx="68">
                  <c:v>5.5389999999999997</c:v>
                </c:pt>
                <c:pt idx="69">
                  <c:v>6.6609999999999996</c:v>
                </c:pt>
                <c:pt idx="70">
                  <c:v>6.5090000000000003</c:v>
                </c:pt>
                <c:pt idx="71">
                  <c:v>7.0410000000000004</c:v>
                </c:pt>
                <c:pt idx="72">
                  <c:v>6.94</c:v>
                </c:pt>
                <c:pt idx="73">
                  <c:v>4.532</c:v>
                </c:pt>
                <c:pt idx="74">
                  <c:v>2.5299999999999998</c:v>
                </c:pt>
                <c:pt idx="75">
                  <c:v>1.371</c:v>
                </c:pt>
                <c:pt idx="76">
                  <c:v>1.94</c:v>
                </c:pt>
                <c:pt idx="77">
                  <c:v>0.88</c:v>
                </c:pt>
                <c:pt idx="78">
                  <c:v>1.8049999999999999</c:v>
                </c:pt>
                <c:pt idx="79">
                  <c:v>1.1259999999999999</c:v>
                </c:pt>
                <c:pt idx="80">
                  <c:v>0.35599999999999998</c:v>
                </c:pt>
                <c:pt idx="81">
                  <c:v>0.16300000000000001</c:v>
                </c:pt>
                <c:pt idx="82">
                  <c:v>7.9000000000000001E-2</c:v>
                </c:pt>
                <c:pt idx="83">
                  <c:v>7.9000000000000001E-2</c:v>
                </c:pt>
                <c:pt idx="84">
                  <c:v>5.0999999999999997E-2</c:v>
                </c:pt>
                <c:pt idx="85">
                  <c:v>7.9000000000000001E-2</c:v>
                </c:pt>
                <c:pt idx="86">
                  <c:v>7.9000000000000001E-2</c:v>
                </c:pt>
                <c:pt idx="87">
                  <c:v>0.107</c:v>
                </c:pt>
                <c:pt idx="88">
                  <c:v>0.107</c:v>
                </c:pt>
                <c:pt idx="89">
                  <c:v>0.13500000000000001</c:v>
                </c:pt>
                <c:pt idx="90">
                  <c:v>0.16300000000000001</c:v>
                </c:pt>
                <c:pt idx="91">
                  <c:v>0.16300000000000001</c:v>
                </c:pt>
                <c:pt idx="92">
                  <c:v>0.16300000000000001</c:v>
                </c:pt>
                <c:pt idx="93">
                  <c:v>0.16300000000000001</c:v>
                </c:pt>
                <c:pt idx="94">
                  <c:v>0.16300000000000001</c:v>
                </c:pt>
                <c:pt idx="95">
                  <c:v>0.19</c:v>
                </c:pt>
                <c:pt idx="96">
                  <c:v>0.16300000000000001</c:v>
                </c:pt>
                <c:pt idx="97">
                  <c:v>0.19</c:v>
                </c:pt>
                <c:pt idx="98">
                  <c:v>0.16300000000000001</c:v>
                </c:pt>
                <c:pt idx="99">
                  <c:v>0.19</c:v>
                </c:pt>
                <c:pt idx="100">
                  <c:v>0.16300000000000001</c:v>
                </c:pt>
                <c:pt idx="101">
                  <c:v>0.19</c:v>
                </c:pt>
                <c:pt idx="102">
                  <c:v>0.19</c:v>
                </c:pt>
                <c:pt idx="103">
                  <c:v>0.19</c:v>
                </c:pt>
                <c:pt idx="104">
                  <c:v>0.16300000000000001</c:v>
                </c:pt>
                <c:pt idx="105">
                  <c:v>0.16300000000000001</c:v>
                </c:pt>
                <c:pt idx="106">
                  <c:v>0.13500000000000001</c:v>
                </c:pt>
                <c:pt idx="107">
                  <c:v>0.16300000000000001</c:v>
                </c:pt>
                <c:pt idx="108">
                  <c:v>0.16300000000000001</c:v>
                </c:pt>
                <c:pt idx="109">
                  <c:v>0.16300000000000001</c:v>
                </c:pt>
                <c:pt idx="110">
                  <c:v>0.16300000000000001</c:v>
                </c:pt>
                <c:pt idx="111">
                  <c:v>0.16300000000000001</c:v>
                </c:pt>
                <c:pt idx="112">
                  <c:v>0.16300000000000001</c:v>
                </c:pt>
                <c:pt idx="113">
                  <c:v>0.16300000000000001</c:v>
                </c:pt>
                <c:pt idx="114">
                  <c:v>0.13500000000000001</c:v>
                </c:pt>
                <c:pt idx="115">
                  <c:v>0.13500000000000001</c:v>
                </c:pt>
                <c:pt idx="116">
                  <c:v>0.13500000000000001</c:v>
                </c:pt>
                <c:pt idx="117">
                  <c:v>0.16300000000000001</c:v>
                </c:pt>
                <c:pt idx="118">
                  <c:v>0.16300000000000001</c:v>
                </c:pt>
                <c:pt idx="119">
                  <c:v>0.13500000000000001</c:v>
                </c:pt>
                <c:pt idx="120">
                  <c:v>0.13500000000000001</c:v>
                </c:pt>
                <c:pt idx="121">
                  <c:v>0.16300000000000001</c:v>
                </c:pt>
                <c:pt idx="122">
                  <c:v>0.16300000000000001</c:v>
                </c:pt>
                <c:pt idx="123">
                  <c:v>0.13500000000000001</c:v>
                </c:pt>
                <c:pt idx="124">
                  <c:v>0.16300000000000001</c:v>
                </c:pt>
                <c:pt idx="125">
                  <c:v>0.16300000000000001</c:v>
                </c:pt>
                <c:pt idx="126">
                  <c:v>0.107</c:v>
                </c:pt>
                <c:pt idx="127">
                  <c:v>0.13500000000000001</c:v>
                </c:pt>
                <c:pt idx="128">
                  <c:v>0.16300000000000001</c:v>
                </c:pt>
                <c:pt idx="129">
                  <c:v>0.16300000000000001</c:v>
                </c:pt>
                <c:pt idx="130">
                  <c:v>0.16300000000000001</c:v>
                </c:pt>
                <c:pt idx="131">
                  <c:v>0.218</c:v>
                </c:pt>
                <c:pt idx="132">
                  <c:v>0.218</c:v>
                </c:pt>
                <c:pt idx="133">
                  <c:v>0.218</c:v>
                </c:pt>
                <c:pt idx="134">
                  <c:v>0.218</c:v>
                </c:pt>
                <c:pt idx="135">
                  <c:v>0.218</c:v>
                </c:pt>
                <c:pt idx="136">
                  <c:v>0.19</c:v>
                </c:pt>
                <c:pt idx="137">
                  <c:v>0.218</c:v>
                </c:pt>
                <c:pt idx="138">
                  <c:v>0.218</c:v>
                </c:pt>
                <c:pt idx="139">
                  <c:v>7.9000000000000001E-2</c:v>
                </c:pt>
                <c:pt idx="140">
                  <c:v>0.16300000000000001</c:v>
                </c:pt>
                <c:pt idx="141">
                  <c:v>0.19</c:v>
                </c:pt>
                <c:pt idx="142">
                  <c:v>0.19</c:v>
                </c:pt>
                <c:pt idx="143">
                  <c:v>0.16300000000000001</c:v>
                </c:pt>
                <c:pt idx="144">
                  <c:v>0.13500000000000001</c:v>
                </c:pt>
                <c:pt idx="145">
                  <c:v>0.13500000000000001</c:v>
                </c:pt>
                <c:pt idx="146">
                  <c:v>0.13500000000000001</c:v>
                </c:pt>
                <c:pt idx="147">
                  <c:v>0.107</c:v>
                </c:pt>
                <c:pt idx="148">
                  <c:v>7.9000000000000001E-2</c:v>
                </c:pt>
                <c:pt idx="149">
                  <c:v>7.9000000000000001E-2</c:v>
                </c:pt>
                <c:pt idx="150">
                  <c:v>7.9000000000000001E-2</c:v>
                </c:pt>
                <c:pt idx="151">
                  <c:v>7.9000000000000001E-2</c:v>
                </c:pt>
                <c:pt idx="152">
                  <c:v>7.9000000000000001E-2</c:v>
                </c:pt>
                <c:pt idx="153">
                  <c:v>5.0999999999999997E-2</c:v>
                </c:pt>
                <c:pt idx="154">
                  <c:v>5.0999999999999997E-2</c:v>
                </c:pt>
                <c:pt idx="155">
                  <c:v>5.0999999999999997E-2</c:v>
                </c:pt>
                <c:pt idx="156">
                  <c:v>5.0999999999999997E-2</c:v>
                </c:pt>
                <c:pt idx="157">
                  <c:v>5.0999999999999997E-2</c:v>
                </c:pt>
                <c:pt idx="158">
                  <c:v>5.0999999999999997E-2</c:v>
                </c:pt>
                <c:pt idx="159">
                  <c:v>5.0999999999999997E-2</c:v>
                </c:pt>
                <c:pt idx="160">
                  <c:v>2.4E-2</c:v>
                </c:pt>
                <c:pt idx="161">
                  <c:v>2.4E-2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2.4E-2</c:v>
                </c:pt>
                <c:pt idx="175">
                  <c:v>2.4E-2</c:v>
                </c:pt>
                <c:pt idx="176">
                  <c:v>2.4E-2</c:v>
                </c:pt>
                <c:pt idx="177">
                  <c:v>2.4E-2</c:v>
                </c:pt>
                <c:pt idx="178">
                  <c:v>-4.0000000000000001E-3</c:v>
                </c:pt>
                <c:pt idx="179">
                  <c:v>2.4E-2</c:v>
                </c:pt>
                <c:pt idx="180">
                  <c:v>-4.0000000000000001E-3</c:v>
                </c:pt>
                <c:pt idx="181">
                  <c:v>-4.0000000000000001E-3</c:v>
                </c:pt>
                <c:pt idx="182">
                  <c:v>-4.0000000000000001E-3</c:v>
                </c:pt>
                <c:pt idx="183">
                  <c:v>-4.0000000000000001E-3</c:v>
                </c:pt>
                <c:pt idx="184">
                  <c:v>-4.0000000000000001E-3</c:v>
                </c:pt>
                <c:pt idx="185">
                  <c:v>-4.0000000000000001E-3</c:v>
                </c:pt>
                <c:pt idx="186">
                  <c:v>-4.0000000000000001E-3</c:v>
                </c:pt>
                <c:pt idx="187">
                  <c:v>-4.0000000000000001E-3</c:v>
                </c:pt>
                <c:pt idx="188">
                  <c:v>-4.0000000000000001E-3</c:v>
                </c:pt>
                <c:pt idx="189">
                  <c:v>-4.0000000000000001E-3</c:v>
                </c:pt>
                <c:pt idx="190">
                  <c:v>-4.0000000000000001E-3</c:v>
                </c:pt>
                <c:pt idx="191">
                  <c:v>-4.0000000000000001E-3</c:v>
                </c:pt>
                <c:pt idx="192">
                  <c:v>-4.0000000000000001E-3</c:v>
                </c:pt>
                <c:pt idx="193">
                  <c:v>-4.0000000000000001E-3</c:v>
                </c:pt>
                <c:pt idx="194">
                  <c:v>-4.0000000000000001E-3</c:v>
                </c:pt>
                <c:pt idx="195">
                  <c:v>-4.0000000000000001E-3</c:v>
                </c:pt>
                <c:pt idx="196">
                  <c:v>-4.0000000000000001E-3</c:v>
                </c:pt>
                <c:pt idx="197">
                  <c:v>-4.0000000000000001E-3</c:v>
                </c:pt>
                <c:pt idx="198">
                  <c:v>-4.0000000000000001E-3</c:v>
                </c:pt>
                <c:pt idx="199">
                  <c:v>-4.0000000000000001E-3</c:v>
                </c:pt>
                <c:pt idx="200">
                  <c:v>-4.0000000000000001E-3</c:v>
                </c:pt>
                <c:pt idx="201">
                  <c:v>-4.0000000000000001E-3</c:v>
                </c:pt>
                <c:pt idx="202">
                  <c:v>-4.0000000000000001E-3</c:v>
                </c:pt>
                <c:pt idx="203">
                  <c:v>-4.0000000000000001E-3</c:v>
                </c:pt>
                <c:pt idx="204">
                  <c:v>-3.2000000000000001E-2</c:v>
                </c:pt>
                <c:pt idx="205">
                  <c:v>-4.0000000000000001E-3</c:v>
                </c:pt>
                <c:pt idx="206">
                  <c:v>-3.2000000000000001E-2</c:v>
                </c:pt>
                <c:pt idx="207">
                  <c:v>-3.2000000000000001E-2</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-3.2000000000000001E-2</c:v>
                </c:pt>
                <c:pt idx="232">
                  <c:v>-3.2000000000000001E-2</c:v>
                </c:pt>
                <c:pt idx="233">
                  <c:v>-3.2000000000000001E-2</c:v>
                </c:pt>
                <c:pt idx="234">
                  <c:v>-0.06</c:v>
                </c:pt>
                <c:pt idx="235">
                  <c:v>-0.06</c:v>
                </c:pt>
                <c:pt idx="236">
                  <c:v>-0.06</c:v>
                </c:pt>
                <c:pt idx="237">
                  <c:v>-0.06</c:v>
                </c:pt>
                <c:pt idx="238">
                  <c:v>-0.06</c:v>
                </c:pt>
                <c:pt idx="239">
                  <c:v>-0.06</c:v>
                </c:pt>
                <c:pt idx="240">
                  <c:v>-0.06</c:v>
                </c:pt>
                <c:pt idx="241">
                  <c:v>-0.06</c:v>
                </c:pt>
                <c:pt idx="242">
                  <c:v>-0.06</c:v>
                </c:pt>
                <c:pt idx="243">
                  <c:v>-0.06</c:v>
                </c:pt>
                <c:pt idx="244">
                  <c:v>-0.06</c:v>
                </c:pt>
                <c:pt idx="245">
                  <c:v>-0.06</c:v>
                </c:pt>
                <c:pt idx="246">
                  <c:v>-0.06</c:v>
                </c:pt>
                <c:pt idx="247">
                  <c:v>-0.06</c:v>
                </c:pt>
                <c:pt idx="248">
                  <c:v>-0.06</c:v>
                </c:pt>
                <c:pt idx="249">
                  <c:v>-0.06</c:v>
                </c:pt>
                <c:pt idx="250">
                  <c:v>-0.06</c:v>
                </c:pt>
                <c:pt idx="251">
                  <c:v>-0.06</c:v>
                </c:pt>
                <c:pt idx="252">
                  <c:v>-0.06</c:v>
                </c:pt>
                <c:pt idx="253">
                  <c:v>-0.06</c:v>
                </c:pt>
                <c:pt idx="254">
                  <c:v>-8.7999999999999995E-2</c:v>
                </c:pt>
                <c:pt idx="255">
                  <c:v>-8.7999999999999995E-2</c:v>
                </c:pt>
                <c:pt idx="256">
                  <c:v>-0.06</c:v>
                </c:pt>
                <c:pt idx="257">
                  <c:v>-8.7999999999999995E-2</c:v>
                </c:pt>
                <c:pt idx="258">
                  <c:v>-8.7999999999999995E-2</c:v>
                </c:pt>
                <c:pt idx="259">
                  <c:v>-8.7999999999999995E-2</c:v>
                </c:pt>
                <c:pt idx="260">
                  <c:v>-8.7999999999999995E-2</c:v>
                </c:pt>
                <c:pt idx="261">
                  <c:v>-8.7999999999999995E-2</c:v>
                </c:pt>
                <c:pt idx="262">
                  <c:v>-4.0000000000000001E-3</c:v>
                </c:pt>
                <c:pt idx="263">
                  <c:v>-4.0000000000000001E-3</c:v>
                </c:pt>
                <c:pt idx="264">
                  <c:v>-4.0000000000000001E-3</c:v>
                </c:pt>
                <c:pt idx="265">
                  <c:v>-4.0000000000000001E-3</c:v>
                </c:pt>
                <c:pt idx="266">
                  <c:v>-4.0000000000000001E-3</c:v>
                </c:pt>
                <c:pt idx="267">
                  <c:v>-4.0000000000000001E-3</c:v>
                </c:pt>
                <c:pt idx="268">
                  <c:v>-4.0000000000000001E-3</c:v>
                </c:pt>
                <c:pt idx="269">
                  <c:v>-4.0000000000000001E-3</c:v>
                </c:pt>
                <c:pt idx="270">
                  <c:v>-3.2000000000000001E-2</c:v>
                </c:pt>
                <c:pt idx="271">
                  <c:v>-4.0000000000000001E-3</c:v>
                </c:pt>
                <c:pt idx="272">
                  <c:v>-3.2000000000000001E-2</c:v>
                </c:pt>
                <c:pt idx="273">
                  <c:v>-3.2000000000000001E-2</c:v>
                </c:pt>
                <c:pt idx="274">
                  <c:v>-4.0000000000000001E-3</c:v>
                </c:pt>
                <c:pt idx="275">
                  <c:v>2.4E-2</c:v>
                </c:pt>
                <c:pt idx="276">
                  <c:v>2.4E-2</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2.4E-2</c:v>
                </c:pt>
                <c:pt idx="344">
                  <c:v>2.4E-2</c:v>
                </c:pt>
                <c:pt idx="345">
                  <c:v>2.4E-2</c:v>
                </c:pt>
                <c:pt idx="346">
                  <c:v>2.4E-2</c:v>
                </c:pt>
                <c:pt idx="347">
                  <c:v>2.4E-2</c:v>
                </c:pt>
                <c:pt idx="348">
                  <c:v>7.9000000000000001E-2</c:v>
                </c:pt>
                <c:pt idx="349">
                  <c:v>5.0999999999999997E-2</c:v>
                </c:pt>
                <c:pt idx="350">
                  <c:v>2.4E-2</c:v>
                </c:pt>
                <c:pt idx="351">
                  <c:v>0.30099999999999999</c:v>
                </c:pt>
                <c:pt idx="352">
                  <c:v>0.74199999999999999</c:v>
                </c:pt>
                <c:pt idx="353">
                  <c:v>0.85199999999999998</c:v>
                </c:pt>
                <c:pt idx="354">
                  <c:v>1.208</c:v>
                </c:pt>
                <c:pt idx="355">
                  <c:v>1.534</c:v>
                </c:pt>
                <c:pt idx="356">
                  <c:v>1.8859999999999999</c:v>
                </c:pt>
                <c:pt idx="357">
                  <c:v>2.2890000000000001</c:v>
                </c:pt>
                <c:pt idx="358">
                  <c:v>3.3010000000000002</c:v>
                </c:pt>
                <c:pt idx="359">
                  <c:v>3.9849999999999999</c:v>
                </c:pt>
                <c:pt idx="360">
                  <c:v>4.1150000000000002</c:v>
                </c:pt>
                <c:pt idx="361">
                  <c:v>4.8949999999999996</c:v>
                </c:pt>
                <c:pt idx="362">
                  <c:v>6.2549999999999999</c:v>
                </c:pt>
                <c:pt idx="363">
                  <c:v>5.5140000000000002</c:v>
                </c:pt>
              </c:numCache>
            </c:numRef>
          </c:val>
        </c:ser>
        <c:ser>
          <c:idx val="2"/>
          <c:order val="2"/>
          <c:tx>
            <c:strRef>
              <c:f>charts!$D$1</c:f>
              <c:strCache>
                <c:ptCount val="1"/>
                <c:pt idx="0">
                  <c:v>Min Temp, °C</c:v>
                </c:pt>
              </c:strCache>
            </c:strRef>
          </c:tx>
          <c:spPr>
            <a:solidFill>
              <a:schemeClr val="bg1"/>
            </a:solidFill>
            <a:ln>
              <a:noFill/>
            </a:ln>
          </c:spPr>
          <c:cat>
            <c:numRef>
              <c:f>charts!$A$2:$A$365</c:f>
              <c:numCache>
                <c:formatCode>m/d/yyyy</c:formatCode>
                <c:ptCount val="364"/>
                <c:pt idx="0">
                  <c:v>42222</c:v>
                </c:pt>
                <c:pt idx="1">
                  <c:v>42223</c:v>
                </c:pt>
                <c:pt idx="2">
                  <c:v>42224</c:v>
                </c:pt>
                <c:pt idx="3">
                  <c:v>42225</c:v>
                </c:pt>
                <c:pt idx="4">
                  <c:v>42226</c:v>
                </c:pt>
                <c:pt idx="5">
                  <c:v>42227</c:v>
                </c:pt>
                <c:pt idx="6">
                  <c:v>42228</c:v>
                </c:pt>
                <c:pt idx="7">
                  <c:v>42229</c:v>
                </c:pt>
                <c:pt idx="8">
                  <c:v>42230</c:v>
                </c:pt>
                <c:pt idx="9">
                  <c:v>42231</c:v>
                </c:pt>
                <c:pt idx="10">
                  <c:v>42232</c:v>
                </c:pt>
                <c:pt idx="11">
                  <c:v>42233</c:v>
                </c:pt>
                <c:pt idx="12">
                  <c:v>42234</c:v>
                </c:pt>
                <c:pt idx="13">
                  <c:v>42235</c:v>
                </c:pt>
                <c:pt idx="14">
                  <c:v>42236</c:v>
                </c:pt>
                <c:pt idx="15">
                  <c:v>42237</c:v>
                </c:pt>
                <c:pt idx="16">
                  <c:v>42238</c:v>
                </c:pt>
                <c:pt idx="17">
                  <c:v>42239</c:v>
                </c:pt>
                <c:pt idx="18">
                  <c:v>42240</c:v>
                </c:pt>
                <c:pt idx="19">
                  <c:v>42241</c:v>
                </c:pt>
                <c:pt idx="20">
                  <c:v>42242</c:v>
                </c:pt>
                <c:pt idx="21">
                  <c:v>42243</c:v>
                </c:pt>
                <c:pt idx="22">
                  <c:v>42244</c:v>
                </c:pt>
                <c:pt idx="23">
                  <c:v>42245</c:v>
                </c:pt>
                <c:pt idx="24">
                  <c:v>42246</c:v>
                </c:pt>
                <c:pt idx="25">
                  <c:v>42247</c:v>
                </c:pt>
                <c:pt idx="26">
                  <c:v>42248</c:v>
                </c:pt>
                <c:pt idx="27">
                  <c:v>42249</c:v>
                </c:pt>
                <c:pt idx="28">
                  <c:v>42250</c:v>
                </c:pt>
                <c:pt idx="29">
                  <c:v>42251</c:v>
                </c:pt>
                <c:pt idx="30">
                  <c:v>42252</c:v>
                </c:pt>
                <c:pt idx="31">
                  <c:v>42253</c:v>
                </c:pt>
                <c:pt idx="32">
                  <c:v>42254</c:v>
                </c:pt>
                <c:pt idx="33">
                  <c:v>42255</c:v>
                </c:pt>
                <c:pt idx="34">
                  <c:v>42256</c:v>
                </c:pt>
                <c:pt idx="35">
                  <c:v>42257</c:v>
                </c:pt>
                <c:pt idx="36">
                  <c:v>42258</c:v>
                </c:pt>
                <c:pt idx="37">
                  <c:v>42259</c:v>
                </c:pt>
                <c:pt idx="38">
                  <c:v>42260</c:v>
                </c:pt>
                <c:pt idx="39">
                  <c:v>42261</c:v>
                </c:pt>
                <c:pt idx="40">
                  <c:v>42262</c:v>
                </c:pt>
                <c:pt idx="41">
                  <c:v>42263</c:v>
                </c:pt>
                <c:pt idx="42">
                  <c:v>42264</c:v>
                </c:pt>
                <c:pt idx="43">
                  <c:v>42265</c:v>
                </c:pt>
                <c:pt idx="44">
                  <c:v>42266</c:v>
                </c:pt>
                <c:pt idx="45">
                  <c:v>42267</c:v>
                </c:pt>
                <c:pt idx="46">
                  <c:v>42268</c:v>
                </c:pt>
                <c:pt idx="47">
                  <c:v>42269</c:v>
                </c:pt>
                <c:pt idx="48">
                  <c:v>42270</c:v>
                </c:pt>
                <c:pt idx="49">
                  <c:v>42271</c:v>
                </c:pt>
                <c:pt idx="50">
                  <c:v>42272</c:v>
                </c:pt>
                <c:pt idx="51">
                  <c:v>42273</c:v>
                </c:pt>
                <c:pt idx="52">
                  <c:v>42274</c:v>
                </c:pt>
                <c:pt idx="53">
                  <c:v>42275</c:v>
                </c:pt>
                <c:pt idx="54">
                  <c:v>42276</c:v>
                </c:pt>
                <c:pt idx="55">
                  <c:v>42277</c:v>
                </c:pt>
                <c:pt idx="56">
                  <c:v>42278</c:v>
                </c:pt>
                <c:pt idx="57">
                  <c:v>42279</c:v>
                </c:pt>
                <c:pt idx="58">
                  <c:v>42280</c:v>
                </c:pt>
                <c:pt idx="59">
                  <c:v>42281</c:v>
                </c:pt>
                <c:pt idx="60">
                  <c:v>42282</c:v>
                </c:pt>
                <c:pt idx="61">
                  <c:v>42283</c:v>
                </c:pt>
                <c:pt idx="62">
                  <c:v>42284</c:v>
                </c:pt>
                <c:pt idx="63">
                  <c:v>42285</c:v>
                </c:pt>
                <c:pt idx="64">
                  <c:v>42286</c:v>
                </c:pt>
                <c:pt idx="65">
                  <c:v>42287</c:v>
                </c:pt>
                <c:pt idx="66">
                  <c:v>42288</c:v>
                </c:pt>
                <c:pt idx="67">
                  <c:v>42289</c:v>
                </c:pt>
                <c:pt idx="68">
                  <c:v>42290</c:v>
                </c:pt>
                <c:pt idx="69">
                  <c:v>42291</c:v>
                </c:pt>
                <c:pt idx="70">
                  <c:v>42292</c:v>
                </c:pt>
                <c:pt idx="71">
                  <c:v>42293</c:v>
                </c:pt>
                <c:pt idx="72">
                  <c:v>42294</c:v>
                </c:pt>
                <c:pt idx="73">
                  <c:v>42295</c:v>
                </c:pt>
                <c:pt idx="74">
                  <c:v>42296</c:v>
                </c:pt>
                <c:pt idx="75">
                  <c:v>42297</c:v>
                </c:pt>
                <c:pt idx="76">
                  <c:v>42298</c:v>
                </c:pt>
                <c:pt idx="77">
                  <c:v>42299</c:v>
                </c:pt>
                <c:pt idx="78">
                  <c:v>42300</c:v>
                </c:pt>
                <c:pt idx="79">
                  <c:v>42301</c:v>
                </c:pt>
                <c:pt idx="80">
                  <c:v>42302</c:v>
                </c:pt>
                <c:pt idx="81">
                  <c:v>42303</c:v>
                </c:pt>
                <c:pt idx="82">
                  <c:v>42304</c:v>
                </c:pt>
                <c:pt idx="83">
                  <c:v>42305</c:v>
                </c:pt>
                <c:pt idx="84">
                  <c:v>42306</c:v>
                </c:pt>
                <c:pt idx="85">
                  <c:v>42307</c:v>
                </c:pt>
                <c:pt idx="86">
                  <c:v>42308</c:v>
                </c:pt>
                <c:pt idx="87">
                  <c:v>42309</c:v>
                </c:pt>
                <c:pt idx="88">
                  <c:v>42310</c:v>
                </c:pt>
                <c:pt idx="89">
                  <c:v>42311</c:v>
                </c:pt>
                <c:pt idx="90">
                  <c:v>42312</c:v>
                </c:pt>
                <c:pt idx="91">
                  <c:v>42313</c:v>
                </c:pt>
                <c:pt idx="92">
                  <c:v>42314</c:v>
                </c:pt>
                <c:pt idx="93">
                  <c:v>42315</c:v>
                </c:pt>
                <c:pt idx="94">
                  <c:v>42316</c:v>
                </c:pt>
                <c:pt idx="95">
                  <c:v>42317</c:v>
                </c:pt>
                <c:pt idx="96">
                  <c:v>42318</c:v>
                </c:pt>
                <c:pt idx="97">
                  <c:v>42319</c:v>
                </c:pt>
                <c:pt idx="98">
                  <c:v>42320</c:v>
                </c:pt>
                <c:pt idx="99">
                  <c:v>42321</c:v>
                </c:pt>
                <c:pt idx="100">
                  <c:v>42322</c:v>
                </c:pt>
                <c:pt idx="101">
                  <c:v>42323</c:v>
                </c:pt>
                <c:pt idx="102">
                  <c:v>42324</c:v>
                </c:pt>
                <c:pt idx="103">
                  <c:v>42325</c:v>
                </c:pt>
                <c:pt idx="104">
                  <c:v>42326</c:v>
                </c:pt>
                <c:pt idx="105">
                  <c:v>42327</c:v>
                </c:pt>
                <c:pt idx="106">
                  <c:v>42328</c:v>
                </c:pt>
                <c:pt idx="107">
                  <c:v>42329</c:v>
                </c:pt>
                <c:pt idx="108">
                  <c:v>42330</c:v>
                </c:pt>
                <c:pt idx="109">
                  <c:v>42331</c:v>
                </c:pt>
                <c:pt idx="110">
                  <c:v>42332</c:v>
                </c:pt>
                <c:pt idx="111">
                  <c:v>42333</c:v>
                </c:pt>
                <c:pt idx="112">
                  <c:v>42334</c:v>
                </c:pt>
                <c:pt idx="113">
                  <c:v>42335</c:v>
                </c:pt>
                <c:pt idx="114">
                  <c:v>42336</c:v>
                </c:pt>
                <c:pt idx="115">
                  <c:v>42337</c:v>
                </c:pt>
                <c:pt idx="116">
                  <c:v>42338</c:v>
                </c:pt>
                <c:pt idx="117">
                  <c:v>42339</c:v>
                </c:pt>
                <c:pt idx="118">
                  <c:v>42340</c:v>
                </c:pt>
                <c:pt idx="119">
                  <c:v>42341</c:v>
                </c:pt>
                <c:pt idx="120">
                  <c:v>42342</c:v>
                </c:pt>
                <c:pt idx="121">
                  <c:v>42343</c:v>
                </c:pt>
                <c:pt idx="122">
                  <c:v>42344</c:v>
                </c:pt>
                <c:pt idx="123">
                  <c:v>42345</c:v>
                </c:pt>
                <c:pt idx="124">
                  <c:v>42346</c:v>
                </c:pt>
                <c:pt idx="125">
                  <c:v>42347</c:v>
                </c:pt>
                <c:pt idx="126">
                  <c:v>42348</c:v>
                </c:pt>
                <c:pt idx="127">
                  <c:v>42349</c:v>
                </c:pt>
                <c:pt idx="128">
                  <c:v>42350</c:v>
                </c:pt>
                <c:pt idx="129">
                  <c:v>42351</c:v>
                </c:pt>
                <c:pt idx="130">
                  <c:v>42352</c:v>
                </c:pt>
                <c:pt idx="131">
                  <c:v>42353</c:v>
                </c:pt>
                <c:pt idx="132">
                  <c:v>42354</c:v>
                </c:pt>
                <c:pt idx="133">
                  <c:v>42355</c:v>
                </c:pt>
                <c:pt idx="134">
                  <c:v>42356</c:v>
                </c:pt>
                <c:pt idx="135">
                  <c:v>42357</c:v>
                </c:pt>
                <c:pt idx="136">
                  <c:v>42358</c:v>
                </c:pt>
                <c:pt idx="137">
                  <c:v>42359</c:v>
                </c:pt>
                <c:pt idx="138">
                  <c:v>42360</c:v>
                </c:pt>
                <c:pt idx="139">
                  <c:v>42361</c:v>
                </c:pt>
                <c:pt idx="140">
                  <c:v>42362</c:v>
                </c:pt>
                <c:pt idx="141">
                  <c:v>42363</c:v>
                </c:pt>
                <c:pt idx="142">
                  <c:v>42364</c:v>
                </c:pt>
                <c:pt idx="143">
                  <c:v>42365</c:v>
                </c:pt>
                <c:pt idx="144">
                  <c:v>42366</c:v>
                </c:pt>
                <c:pt idx="145">
                  <c:v>42367</c:v>
                </c:pt>
                <c:pt idx="146">
                  <c:v>42368</c:v>
                </c:pt>
                <c:pt idx="147">
                  <c:v>42369</c:v>
                </c:pt>
                <c:pt idx="148">
                  <c:v>42370</c:v>
                </c:pt>
                <c:pt idx="149">
                  <c:v>42371</c:v>
                </c:pt>
                <c:pt idx="150">
                  <c:v>42372</c:v>
                </c:pt>
                <c:pt idx="151">
                  <c:v>42373</c:v>
                </c:pt>
                <c:pt idx="152">
                  <c:v>42374</c:v>
                </c:pt>
                <c:pt idx="153">
                  <c:v>42375</c:v>
                </c:pt>
                <c:pt idx="154">
                  <c:v>42376</c:v>
                </c:pt>
                <c:pt idx="155">
                  <c:v>42377</c:v>
                </c:pt>
                <c:pt idx="156">
                  <c:v>42378</c:v>
                </c:pt>
                <c:pt idx="157">
                  <c:v>42379</c:v>
                </c:pt>
                <c:pt idx="158">
                  <c:v>42380</c:v>
                </c:pt>
                <c:pt idx="159">
                  <c:v>42381</c:v>
                </c:pt>
                <c:pt idx="160">
                  <c:v>42382</c:v>
                </c:pt>
                <c:pt idx="161">
                  <c:v>42383</c:v>
                </c:pt>
                <c:pt idx="162">
                  <c:v>42384</c:v>
                </c:pt>
                <c:pt idx="163">
                  <c:v>42385</c:v>
                </c:pt>
                <c:pt idx="164">
                  <c:v>42386</c:v>
                </c:pt>
                <c:pt idx="165">
                  <c:v>42387</c:v>
                </c:pt>
                <c:pt idx="166">
                  <c:v>42388</c:v>
                </c:pt>
                <c:pt idx="167">
                  <c:v>42389</c:v>
                </c:pt>
                <c:pt idx="168">
                  <c:v>42390</c:v>
                </c:pt>
                <c:pt idx="169">
                  <c:v>42391</c:v>
                </c:pt>
                <c:pt idx="170">
                  <c:v>42392</c:v>
                </c:pt>
                <c:pt idx="171">
                  <c:v>42393</c:v>
                </c:pt>
                <c:pt idx="172">
                  <c:v>42394</c:v>
                </c:pt>
                <c:pt idx="173">
                  <c:v>42395</c:v>
                </c:pt>
                <c:pt idx="174">
                  <c:v>42396</c:v>
                </c:pt>
                <c:pt idx="175">
                  <c:v>42397</c:v>
                </c:pt>
                <c:pt idx="176">
                  <c:v>42398</c:v>
                </c:pt>
                <c:pt idx="177">
                  <c:v>42399</c:v>
                </c:pt>
                <c:pt idx="178">
                  <c:v>42400</c:v>
                </c:pt>
                <c:pt idx="179">
                  <c:v>42401</c:v>
                </c:pt>
                <c:pt idx="180">
                  <c:v>42402</c:v>
                </c:pt>
                <c:pt idx="181">
                  <c:v>42403</c:v>
                </c:pt>
                <c:pt idx="182">
                  <c:v>42404</c:v>
                </c:pt>
                <c:pt idx="183">
                  <c:v>42405</c:v>
                </c:pt>
                <c:pt idx="184">
                  <c:v>42406</c:v>
                </c:pt>
                <c:pt idx="185">
                  <c:v>42407</c:v>
                </c:pt>
                <c:pt idx="186">
                  <c:v>42408</c:v>
                </c:pt>
                <c:pt idx="187">
                  <c:v>42409</c:v>
                </c:pt>
                <c:pt idx="188">
                  <c:v>42410</c:v>
                </c:pt>
                <c:pt idx="189">
                  <c:v>42411</c:v>
                </c:pt>
                <c:pt idx="190">
                  <c:v>42412</c:v>
                </c:pt>
                <c:pt idx="191">
                  <c:v>42413</c:v>
                </c:pt>
                <c:pt idx="192">
                  <c:v>42414</c:v>
                </c:pt>
                <c:pt idx="193">
                  <c:v>42415</c:v>
                </c:pt>
                <c:pt idx="194">
                  <c:v>42416</c:v>
                </c:pt>
                <c:pt idx="195">
                  <c:v>42417</c:v>
                </c:pt>
                <c:pt idx="196">
                  <c:v>42418</c:v>
                </c:pt>
                <c:pt idx="197">
                  <c:v>42419</c:v>
                </c:pt>
                <c:pt idx="198">
                  <c:v>42420</c:v>
                </c:pt>
                <c:pt idx="199">
                  <c:v>42421</c:v>
                </c:pt>
                <c:pt idx="200">
                  <c:v>42422</c:v>
                </c:pt>
                <c:pt idx="201">
                  <c:v>42423</c:v>
                </c:pt>
                <c:pt idx="202">
                  <c:v>42424</c:v>
                </c:pt>
                <c:pt idx="203">
                  <c:v>42425</c:v>
                </c:pt>
                <c:pt idx="204">
                  <c:v>42426</c:v>
                </c:pt>
                <c:pt idx="205">
                  <c:v>42427</c:v>
                </c:pt>
                <c:pt idx="206">
                  <c:v>42428</c:v>
                </c:pt>
                <c:pt idx="207">
                  <c:v>42429</c:v>
                </c:pt>
                <c:pt idx="208">
                  <c:v>42430</c:v>
                </c:pt>
                <c:pt idx="209">
                  <c:v>42431</c:v>
                </c:pt>
                <c:pt idx="210">
                  <c:v>42432</c:v>
                </c:pt>
                <c:pt idx="211">
                  <c:v>42433</c:v>
                </c:pt>
                <c:pt idx="212">
                  <c:v>42434</c:v>
                </c:pt>
                <c:pt idx="213">
                  <c:v>42435</c:v>
                </c:pt>
                <c:pt idx="214">
                  <c:v>42436</c:v>
                </c:pt>
                <c:pt idx="215">
                  <c:v>42437</c:v>
                </c:pt>
                <c:pt idx="216">
                  <c:v>42438</c:v>
                </c:pt>
                <c:pt idx="217">
                  <c:v>42439</c:v>
                </c:pt>
                <c:pt idx="218">
                  <c:v>42440</c:v>
                </c:pt>
                <c:pt idx="219">
                  <c:v>42441</c:v>
                </c:pt>
                <c:pt idx="220">
                  <c:v>42442</c:v>
                </c:pt>
                <c:pt idx="221">
                  <c:v>42443</c:v>
                </c:pt>
                <c:pt idx="222">
                  <c:v>42444</c:v>
                </c:pt>
                <c:pt idx="223">
                  <c:v>42445</c:v>
                </c:pt>
                <c:pt idx="224">
                  <c:v>42446</c:v>
                </c:pt>
                <c:pt idx="225">
                  <c:v>42447</c:v>
                </c:pt>
                <c:pt idx="226">
                  <c:v>42448</c:v>
                </c:pt>
                <c:pt idx="227">
                  <c:v>42449</c:v>
                </c:pt>
                <c:pt idx="228">
                  <c:v>42450</c:v>
                </c:pt>
                <c:pt idx="229">
                  <c:v>42451</c:v>
                </c:pt>
                <c:pt idx="230">
                  <c:v>42452</c:v>
                </c:pt>
                <c:pt idx="231">
                  <c:v>42453</c:v>
                </c:pt>
                <c:pt idx="232">
                  <c:v>42454</c:v>
                </c:pt>
                <c:pt idx="233">
                  <c:v>42455</c:v>
                </c:pt>
                <c:pt idx="234">
                  <c:v>42456</c:v>
                </c:pt>
                <c:pt idx="235">
                  <c:v>42457</c:v>
                </c:pt>
                <c:pt idx="236">
                  <c:v>42458</c:v>
                </c:pt>
                <c:pt idx="237">
                  <c:v>42459</c:v>
                </c:pt>
                <c:pt idx="238">
                  <c:v>42460</c:v>
                </c:pt>
                <c:pt idx="239">
                  <c:v>42461</c:v>
                </c:pt>
                <c:pt idx="240">
                  <c:v>42462</c:v>
                </c:pt>
                <c:pt idx="241">
                  <c:v>42463</c:v>
                </c:pt>
                <c:pt idx="242">
                  <c:v>42464</c:v>
                </c:pt>
                <c:pt idx="243">
                  <c:v>42465</c:v>
                </c:pt>
                <c:pt idx="244">
                  <c:v>42466</c:v>
                </c:pt>
                <c:pt idx="245">
                  <c:v>42467</c:v>
                </c:pt>
                <c:pt idx="246">
                  <c:v>42468</c:v>
                </c:pt>
                <c:pt idx="247">
                  <c:v>42469</c:v>
                </c:pt>
                <c:pt idx="248">
                  <c:v>42470</c:v>
                </c:pt>
                <c:pt idx="249">
                  <c:v>42471</c:v>
                </c:pt>
                <c:pt idx="250">
                  <c:v>42472</c:v>
                </c:pt>
                <c:pt idx="251">
                  <c:v>42473</c:v>
                </c:pt>
                <c:pt idx="252">
                  <c:v>42474</c:v>
                </c:pt>
                <c:pt idx="253">
                  <c:v>42475</c:v>
                </c:pt>
                <c:pt idx="254">
                  <c:v>42476</c:v>
                </c:pt>
                <c:pt idx="255">
                  <c:v>42477</c:v>
                </c:pt>
                <c:pt idx="256">
                  <c:v>42478</c:v>
                </c:pt>
                <c:pt idx="257">
                  <c:v>42479</c:v>
                </c:pt>
                <c:pt idx="258">
                  <c:v>42480</c:v>
                </c:pt>
                <c:pt idx="259">
                  <c:v>42481</c:v>
                </c:pt>
                <c:pt idx="260">
                  <c:v>42482</c:v>
                </c:pt>
                <c:pt idx="261">
                  <c:v>42483</c:v>
                </c:pt>
                <c:pt idx="262">
                  <c:v>42484</c:v>
                </c:pt>
                <c:pt idx="263">
                  <c:v>42485</c:v>
                </c:pt>
                <c:pt idx="264">
                  <c:v>42486</c:v>
                </c:pt>
                <c:pt idx="265">
                  <c:v>42487</c:v>
                </c:pt>
                <c:pt idx="266">
                  <c:v>42488</c:v>
                </c:pt>
                <c:pt idx="267">
                  <c:v>42489</c:v>
                </c:pt>
                <c:pt idx="268">
                  <c:v>42490</c:v>
                </c:pt>
                <c:pt idx="269">
                  <c:v>42491</c:v>
                </c:pt>
                <c:pt idx="270">
                  <c:v>42492</c:v>
                </c:pt>
                <c:pt idx="271">
                  <c:v>42493</c:v>
                </c:pt>
                <c:pt idx="272">
                  <c:v>42494</c:v>
                </c:pt>
                <c:pt idx="273">
                  <c:v>42495</c:v>
                </c:pt>
                <c:pt idx="274">
                  <c:v>42496</c:v>
                </c:pt>
                <c:pt idx="275">
                  <c:v>42497</c:v>
                </c:pt>
                <c:pt idx="276">
                  <c:v>42498</c:v>
                </c:pt>
                <c:pt idx="277">
                  <c:v>42499</c:v>
                </c:pt>
                <c:pt idx="278">
                  <c:v>42500</c:v>
                </c:pt>
                <c:pt idx="279">
                  <c:v>42501</c:v>
                </c:pt>
                <c:pt idx="280">
                  <c:v>42502</c:v>
                </c:pt>
                <c:pt idx="281">
                  <c:v>42503</c:v>
                </c:pt>
                <c:pt idx="282">
                  <c:v>42504</c:v>
                </c:pt>
                <c:pt idx="283">
                  <c:v>42505</c:v>
                </c:pt>
                <c:pt idx="284">
                  <c:v>42506</c:v>
                </c:pt>
                <c:pt idx="285">
                  <c:v>42507</c:v>
                </c:pt>
                <c:pt idx="286">
                  <c:v>42508</c:v>
                </c:pt>
                <c:pt idx="287">
                  <c:v>42509</c:v>
                </c:pt>
                <c:pt idx="288">
                  <c:v>42510</c:v>
                </c:pt>
                <c:pt idx="289">
                  <c:v>42511</c:v>
                </c:pt>
                <c:pt idx="290">
                  <c:v>42512</c:v>
                </c:pt>
                <c:pt idx="291">
                  <c:v>42513</c:v>
                </c:pt>
                <c:pt idx="292">
                  <c:v>42514</c:v>
                </c:pt>
                <c:pt idx="293">
                  <c:v>42515</c:v>
                </c:pt>
                <c:pt idx="294">
                  <c:v>42516</c:v>
                </c:pt>
                <c:pt idx="295">
                  <c:v>42517</c:v>
                </c:pt>
                <c:pt idx="296">
                  <c:v>42518</c:v>
                </c:pt>
                <c:pt idx="297">
                  <c:v>42519</c:v>
                </c:pt>
                <c:pt idx="298">
                  <c:v>42520</c:v>
                </c:pt>
                <c:pt idx="299">
                  <c:v>42521</c:v>
                </c:pt>
                <c:pt idx="300">
                  <c:v>42522</c:v>
                </c:pt>
                <c:pt idx="301">
                  <c:v>42523</c:v>
                </c:pt>
                <c:pt idx="302">
                  <c:v>42524</c:v>
                </c:pt>
                <c:pt idx="303">
                  <c:v>42525</c:v>
                </c:pt>
                <c:pt idx="304">
                  <c:v>42526</c:v>
                </c:pt>
                <c:pt idx="305">
                  <c:v>42527</c:v>
                </c:pt>
                <c:pt idx="306">
                  <c:v>42528</c:v>
                </c:pt>
                <c:pt idx="307">
                  <c:v>42529</c:v>
                </c:pt>
                <c:pt idx="308">
                  <c:v>42530</c:v>
                </c:pt>
                <c:pt idx="309">
                  <c:v>42531</c:v>
                </c:pt>
                <c:pt idx="310">
                  <c:v>42532</c:v>
                </c:pt>
                <c:pt idx="311">
                  <c:v>42533</c:v>
                </c:pt>
                <c:pt idx="312">
                  <c:v>42534</c:v>
                </c:pt>
                <c:pt idx="313">
                  <c:v>42535</c:v>
                </c:pt>
                <c:pt idx="314">
                  <c:v>42536</c:v>
                </c:pt>
                <c:pt idx="315">
                  <c:v>42537</c:v>
                </c:pt>
                <c:pt idx="316">
                  <c:v>42538</c:v>
                </c:pt>
                <c:pt idx="317">
                  <c:v>42539</c:v>
                </c:pt>
                <c:pt idx="318">
                  <c:v>42540</c:v>
                </c:pt>
                <c:pt idx="319">
                  <c:v>42541</c:v>
                </c:pt>
                <c:pt idx="320">
                  <c:v>42542</c:v>
                </c:pt>
                <c:pt idx="321">
                  <c:v>42543</c:v>
                </c:pt>
                <c:pt idx="322">
                  <c:v>42544</c:v>
                </c:pt>
                <c:pt idx="323">
                  <c:v>42545</c:v>
                </c:pt>
                <c:pt idx="324">
                  <c:v>42546</c:v>
                </c:pt>
                <c:pt idx="325">
                  <c:v>42547</c:v>
                </c:pt>
                <c:pt idx="326">
                  <c:v>42548</c:v>
                </c:pt>
                <c:pt idx="327">
                  <c:v>42549</c:v>
                </c:pt>
                <c:pt idx="328">
                  <c:v>42550</c:v>
                </c:pt>
                <c:pt idx="329">
                  <c:v>42551</c:v>
                </c:pt>
                <c:pt idx="330">
                  <c:v>42552</c:v>
                </c:pt>
                <c:pt idx="331">
                  <c:v>42553</c:v>
                </c:pt>
                <c:pt idx="332">
                  <c:v>42554</c:v>
                </c:pt>
                <c:pt idx="333">
                  <c:v>42555</c:v>
                </c:pt>
                <c:pt idx="334">
                  <c:v>42556</c:v>
                </c:pt>
                <c:pt idx="335">
                  <c:v>42557</c:v>
                </c:pt>
                <c:pt idx="336">
                  <c:v>42558</c:v>
                </c:pt>
                <c:pt idx="337">
                  <c:v>42559</c:v>
                </c:pt>
                <c:pt idx="338">
                  <c:v>42560</c:v>
                </c:pt>
                <c:pt idx="339">
                  <c:v>42561</c:v>
                </c:pt>
                <c:pt idx="340">
                  <c:v>42562</c:v>
                </c:pt>
                <c:pt idx="341">
                  <c:v>42563</c:v>
                </c:pt>
                <c:pt idx="342">
                  <c:v>42564</c:v>
                </c:pt>
                <c:pt idx="343">
                  <c:v>42565</c:v>
                </c:pt>
                <c:pt idx="344">
                  <c:v>42566</c:v>
                </c:pt>
                <c:pt idx="345">
                  <c:v>42567</c:v>
                </c:pt>
                <c:pt idx="346">
                  <c:v>42568</c:v>
                </c:pt>
                <c:pt idx="347">
                  <c:v>42569</c:v>
                </c:pt>
                <c:pt idx="348">
                  <c:v>42570</c:v>
                </c:pt>
                <c:pt idx="349">
                  <c:v>42571</c:v>
                </c:pt>
                <c:pt idx="350">
                  <c:v>42572</c:v>
                </c:pt>
                <c:pt idx="351">
                  <c:v>42573</c:v>
                </c:pt>
                <c:pt idx="352">
                  <c:v>42574</c:v>
                </c:pt>
                <c:pt idx="353">
                  <c:v>42575</c:v>
                </c:pt>
                <c:pt idx="354">
                  <c:v>42576</c:v>
                </c:pt>
                <c:pt idx="355">
                  <c:v>42577</c:v>
                </c:pt>
                <c:pt idx="356">
                  <c:v>42578</c:v>
                </c:pt>
                <c:pt idx="357">
                  <c:v>42579</c:v>
                </c:pt>
                <c:pt idx="358">
                  <c:v>42580</c:v>
                </c:pt>
                <c:pt idx="359">
                  <c:v>42581</c:v>
                </c:pt>
                <c:pt idx="360">
                  <c:v>42582</c:v>
                </c:pt>
                <c:pt idx="361">
                  <c:v>42583</c:v>
                </c:pt>
                <c:pt idx="362">
                  <c:v>42584</c:v>
                </c:pt>
                <c:pt idx="363">
                  <c:v>42585</c:v>
                </c:pt>
              </c:numCache>
            </c:numRef>
          </c:cat>
          <c:val>
            <c:numRef>
              <c:f>charts!$D$2:$D$365</c:f>
              <c:numCache>
                <c:formatCode>General</c:formatCode>
                <c:ptCount val="364"/>
                <c:pt idx="0">
                  <c:v>0.79700000000000004</c:v>
                </c:pt>
                <c:pt idx="1">
                  <c:v>0.46700000000000003</c:v>
                </c:pt>
                <c:pt idx="2">
                  <c:v>0.74199999999999999</c:v>
                </c:pt>
                <c:pt idx="3">
                  <c:v>2.4E-2</c:v>
                </c:pt>
                <c:pt idx="4">
                  <c:v>0.19</c:v>
                </c:pt>
                <c:pt idx="5">
                  <c:v>0.93400000000000005</c:v>
                </c:pt>
                <c:pt idx="6">
                  <c:v>0.85199999999999998</c:v>
                </c:pt>
                <c:pt idx="7">
                  <c:v>0.74199999999999999</c:v>
                </c:pt>
                <c:pt idx="8">
                  <c:v>1.2889999999999999</c:v>
                </c:pt>
                <c:pt idx="9">
                  <c:v>0.68700000000000006</c:v>
                </c:pt>
                <c:pt idx="10">
                  <c:v>0.30099999999999999</c:v>
                </c:pt>
                <c:pt idx="11">
                  <c:v>7.9000000000000001E-2</c:v>
                </c:pt>
                <c:pt idx="12">
                  <c:v>2.4E-2</c:v>
                </c:pt>
                <c:pt idx="13">
                  <c:v>7.9000000000000001E-2</c:v>
                </c:pt>
                <c:pt idx="14">
                  <c:v>0.19</c:v>
                </c:pt>
                <c:pt idx="15">
                  <c:v>0.30099999999999999</c:v>
                </c:pt>
                <c:pt idx="16">
                  <c:v>2.4E-2</c:v>
                </c:pt>
                <c:pt idx="17">
                  <c:v>-4.0000000000000001E-3</c:v>
                </c:pt>
                <c:pt idx="18">
                  <c:v>0.218</c:v>
                </c:pt>
                <c:pt idx="19">
                  <c:v>0.68700000000000006</c:v>
                </c:pt>
                <c:pt idx="20">
                  <c:v>1.208</c:v>
                </c:pt>
                <c:pt idx="21">
                  <c:v>0.52200000000000002</c:v>
                </c:pt>
                <c:pt idx="22">
                  <c:v>0.439</c:v>
                </c:pt>
                <c:pt idx="23">
                  <c:v>1.48</c:v>
                </c:pt>
                <c:pt idx="24">
                  <c:v>0.38400000000000001</c:v>
                </c:pt>
                <c:pt idx="25">
                  <c:v>2.4E-2</c:v>
                </c:pt>
                <c:pt idx="26">
                  <c:v>0.32900000000000001</c:v>
                </c:pt>
                <c:pt idx="27">
                  <c:v>1.724</c:v>
                </c:pt>
                <c:pt idx="28">
                  <c:v>1.913</c:v>
                </c:pt>
                <c:pt idx="29">
                  <c:v>1.208</c:v>
                </c:pt>
                <c:pt idx="30">
                  <c:v>-4.0000000000000001E-3</c:v>
                </c:pt>
                <c:pt idx="31">
                  <c:v>-4.0000000000000001E-3</c:v>
                </c:pt>
                <c:pt idx="32">
                  <c:v>-4.0000000000000001E-3</c:v>
                </c:pt>
                <c:pt idx="33">
                  <c:v>-4.0000000000000001E-3</c:v>
                </c:pt>
                <c:pt idx="34">
                  <c:v>-4.0000000000000001E-3</c:v>
                </c:pt>
                <c:pt idx="35">
                  <c:v>0.13500000000000001</c:v>
                </c:pt>
                <c:pt idx="36">
                  <c:v>0.246</c:v>
                </c:pt>
                <c:pt idx="37">
                  <c:v>0.27300000000000002</c:v>
                </c:pt>
                <c:pt idx="38">
                  <c:v>0.38400000000000001</c:v>
                </c:pt>
                <c:pt idx="39">
                  <c:v>0.35599999999999998</c:v>
                </c:pt>
                <c:pt idx="40">
                  <c:v>2.4E-2</c:v>
                </c:pt>
                <c:pt idx="41">
                  <c:v>2.4E-2</c:v>
                </c:pt>
                <c:pt idx="42">
                  <c:v>2.4E-2</c:v>
                </c:pt>
                <c:pt idx="43">
                  <c:v>0.19</c:v>
                </c:pt>
                <c:pt idx="44">
                  <c:v>0.41199999999999998</c:v>
                </c:pt>
                <c:pt idx="45">
                  <c:v>0.246</c:v>
                </c:pt>
                <c:pt idx="46">
                  <c:v>0.19</c:v>
                </c:pt>
                <c:pt idx="47">
                  <c:v>0.19</c:v>
                </c:pt>
                <c:pt idx="48">
                  <c:v>5.0999999999999997E-2</c:v>
                </c:pt>
                <c:pt idx="49">
                  <c:v>0.107</c:v>
                </c:pt>
                <c:pt idx="50">
                  <c:v>0.82499999999999996</c:v>
                </c:pt>
                <c:pt idx="51">
                  <c:v>0.68700000000000006</c:v>
                </c:pt>
                <c:pt idx="52">
                  <c:v>0.98899999999999999</c:v>
                </c:pt>
                <c:pt idx="53">
                  <c:v>2.4E-2</c:v>
                </c:pt>
                <c:pt idx="54">
                  <c:v>2.4E-2</c:v>
                </c:pt>
                <c:pt idx="55">
                  <c:v>2.4E-2</c:v>
                </c:pt>
                <c:pt idx="56">
                  <c:v>1.425</c:v>
                </c:pt>
                <c:pt idx="57">
                  <c:v>5.0999999999999997E-2</c:v>
                </c:pt>
                <c:pt idx="58">
                  <c:v>0.246</c:v>
                </c:pt>
                <c:pt idx="59">
                  <c:v>0.30099999999999999</c:v>
                </c:pt>
                <c:pt idx="60">
                  <c:v>-4.0000000000000001E-3</c:v>
                </c:pt>
                <c:pt idx="61">
                  <c:v>7.9000000000000001E-2</c:v>
                </c:pt>
                <c:pt idx="62">
                  <c:v>-4.0000000000000001E-3</c:v>
                </c:pt>
                <c:pt idx="63">
                  <c:v>0.495</c:v>
                </c:pt>
                <c:pt idx="64">
                  <c:v>2.4E-2</c:v>
                </c:pt>
                <c:pt idx="65">
                  <c:v>0.32900000000000001</c:v>
                </c:pt>
                <c:pt idx="66">
                  <c:v>-4.0000000000000001E-3</c:v>
                </c:pt>
                <c:pt idx="67">
                  <c:v>2.4E-2</c:v>
                </c:pt>
                <c:pt idx="68">
                  <c:v>-4.0000000000000001E-3</c:v>
                </c:pt>
                <c:pt idx="69">
                  <c:v>-4.0000000000000001E-3</c:v>
                </c:pt>
                <c:pt idx="70">
                  <c:v>-4.0000000000000001E-3</c:v>
                </c:pt>
                <c:pt idx="71">
                  <c:v>2.4E-2</c:v>
                </c:pt>
                <c:pt idx="72">
                  <c:v>2.4E-2</c:v>
                </c:pt>
                <c:pt idx="73">
                  <c:v>0.77</c:v>
                </c:pt>
                <c:pt idx="74">
                  <c:v>2.4E-2</c:v>
                </c:pt>
                <c:pt idx="75">
                  <c:v>-4.0000000000000001E-3</c:v>
                </c:pt>
                <c:pt idx="76">
                  <c:v>-4.0000000000000001E-3</c:v>
                </c:pt>
                <c:pt idx="77">
                  <c:v>-4.0000000000000001E-3</c:v>
                </c:pt>
                <c:pt idx="78">
                  <c:v>-4.0000000000000001E-3</c:v>
                </c:pt>
                <c:pt idx="79">
                  <c:v>2.4E-2</c:v>
                </c:pt>
                <c:pt idx="80">
                  <c:v>2.4E-2</c:v>
                </c:pt>
                <c:pt idx="81">
                  <c:v>2.4E-2</c:v>
                </c:pt>
                <c:pt idx="82">
                  <c:v>5.0999999999999997E-2</c:v>
                </c:pt>
                <c:pt idx="83">
                  <c:v>5.0999999999999997E-2</c:v>
                </c:pt>
                <c:pt idx="84">
                  <c:v>5.0999999999999997E-2</c:v>
                </c:pt>
                <c:pt idx="85">
                  <c:v>5.0999999999999997E-2</c:v>
                </c:pt>
                <c:pt idx="86">
                  <c:v>5.0999999999999997E-2</c:v>
                </c:pt>
                <c:pt idx="87">
                  <c:v>7.9000000000000001E-2</c:v>
                </c:pt>
                <c:pt idx="88">
                  <c:v>7.9000000000000001E-2</c:v>
                </c:pt>
                <c:pt idx="89">
                  <c:v>0.107</c:v>
                </c:pt>
                <c:pt idx="90">
                  <c:v>0.13500000000000001</c:v>
                </c:pt>
                <c:pt idx="91">
                  <c:v>0.13500000000000001</c:v>
                </c:pt>
                <c:pt idx="92">
                  <c:v>0.107</c:v>
                </c:pt>
                <c:pt idx="93">
                  <c:v>0.13500000000000001</c:v>
                </c:pt>
                <c:pt idx="94">
                  <c:v>0.13500000000000001</c:v>
                </c:pt>
                <c:pt idx="95">
                  <c:v>0.16300000000000001</c:v>
                </c:pt>
                <c:pt idx="96">
                  <c:v>0.13500000000000001</c:v>
                </c:pt>
                <c:pt idx="97">
                  <c:v>0.16300000000000001</c:v>
                </c:pt>
                <c:pt idx="98">
                  <c:v>0.13500000000000001</c:v>
                </c:pt>
                <c:pt idx="99">
                  <c:v>0.13500000000000001</c:v>
                </c:pt>
                <c:pt idx="100">
                  <c:v>7.9000000000000001E-2</c:v>
                </c:pt>
                <c:pt idx="101">
                  <c:v>7.9000000000000001E-2</c:v>
                </c:pt>
                <c:pt idx="102">
                  <c:v>0.13500000000000001</c:v>
                </c:pt>
                <c:pt idx="103">
                  <c:v>0.16300000000000001</c:v>
                </c:pt>
                <c:pt idx="104">
                  <c:v>0.107</c:v>
                </c:pt>
                <c:pt idx="105">
                  <c:v>0.13500000000000001</c:v>
                </c:pt>
                <c:pt idx="106">
                  <c:v>0.13500000000000001</c:v>
                </c:pt>
                <c:pt idx="107">
                  <c:v>0.13500000000000001</c:v>
                </c:pt>
                <c:pt idx="108">
                  <c:v>0.13500000000000001</c:v>
                </c:pt>
                <c:pt idx="109">
                  <c:v>0.13500000000000001</c:v>
                </c:pt>
                <c:pt idx="110">
                  <c:v>0.13500000000000001</c:v>
                </c:pt>
                <c:pt idx="111">
                  <c:v>0.13500000000000001</c:v>
                </c:pt>
                <c:pt idx="112">
                  <c:v>0.13500000000000001</c:v>
                </c:pt>
                <c:pt idx="113">
                  <c:v>0.13500000000000001</c:v>
                </c:pt>
                <c:pt idx="114">
                  <c:v>0.13500000000000001</c:v>
                </c:pt>
                <c:pt idx="115">
                  <c:v>0.13500000000000001</c:v>
                </c:pt>
                <c:pt idx="116">
                  <c:v>0.13500000000000001</c:v>
                </c:pt>
                <c:pt idx="117">
                  <c:v>0.13500000000000001</c:v>
                </c:pt>
                <c:pt idx="118">
                  <c:v>0.13500000000000001</c:v>
                </c:pt>
                <c:pt idx="119">
                  <c:v>0.13500000000000001</c:v>
                </c:pt>
                <c:pt idx="120">
                  <c:v>0.107</c:v>
                </c:pt>
                <c:pt idx="121">
                  <c:v>0.13500000000000001</c:v>
                </c:pt>
                <c:pt idx="122">
                  <c:v>0.13500000000000001</c:v>
                </c:pt>
                <c:pt idx="123">
                  <c:v>0.107</c:v>
                </c:pt>
                <c:pt idx="124">
                  <c:v>0.107</c:v>
                </c:pt>
                <c:pt idx="125">
                  <c:v>0.107</c:v>
                </c:pt>
                <c:pt idx="126">
                  <c:v>7.9000000000000001E-2</c:v>
                </c:pt>
                <c:pt idx="127">
                  <c:v>7.9000000000000001E-2</c:v>
                </c:pt>
                <c:pt idx="128">
                  <c:v>0.13500000000000001</c:v>
                </c:pt>
                <c:pt idx="129">
                  <c:v>0.13500000000000001</c:v>
                </c:pt>
                <c:pt idx="130">
                  <c:v>0.107</c:v>
                </c:pt>
                <c:pt idx="131">
                  <c:v>0.16300000000000001</c:v>
                </c:pt>
                <c:pt idx="132">
                  <c:v>0.19</c:v>
                </c:pt>
                <c:pt idx="133">
                  <c:v>0.16300000000000001</c:v>
                </c:pt>
                <c:pt idx="134">
                  <c:v>0.19</c:v>
                </c:pt>
                <c:pt idx="135">
                  <c:v>0.16300000000000001</c:v>
                </c:pt>
                <c:pt idx="136">
                  <c:v>0.16300000000000001</c:v>
                </c:pt>
                <c:pt idx="137">
                  <c:v>0.19</c:v>
                </c:pt>
                <c:pt idx="138">
                  <c:v>7.9000000000000001E-2</c:v>
                </c:pt>
                <c:pt idx="139">
                  <c:v>5.0999999999999997E-2</c:v>
                </c:pt>
                <c:pt idx="140">
                  <c:v>7.9000000000000001E-2</c:v>
                </c:pt>
                <c:pt idx="141">
                  <c:v>0.16300000000000001</c:v>
                </c:pt>
                <c:pt idx="142">
                  <c:v>0.19</c:v>
                </c:pt>
                <c:pt idx="143">
                  <c:v>0.13500000000000001</c:v>
                </c:pt>
                <c:pt idx="144">
                  <c:v>7.9000000000000001E-2</c:v>
                </c:pt>
                <c:pt idx="145">
                  <c:v>7.9000000000000001E-2</c:v>
                </c:pt>
                <c:pt idx="146">
                  <c:v>0.107</c:v>
                </c:pt>
                <c:pt idx="147">
                  <c:v>7.9000000000000001E-2</c:v>
                </c:pt>
                <c:pt idx="148">
                  <c:v>7.9000000000000001E-2</c:v>
                </c:pt>
                <c:pt idx="149">
                  <c:v>7.9000000000000001E-2</c:v>
                </c:pt>
                <c:pt idx="150">
                  <c:v>7.9000000000000001E-2</c:v>
                </c:pt>
                <c:pt idx="151">
                  <c:v>5.0999999999999997E-2</c:v>
                </c:pt>
                <c:pt idx="152">
                  <c:v>5.0999999999999997E-2</c:v>
                </c:pt>
                <c:pt idx="153">
                  <c:v>5.0999999999999997E-2</c:v>
                </c:pt>
                <c:pt idx="154">
                  <c:v>5.0999999999999997E-2</c:v>
                </c:pt>
                <c:pt idx="155">
                  <c:v>5.0999999999999997E-2</c:v>
                </c:pt>
                <c:pt idx="156">
                  <c:v>5.0999999999999997E-2</c:v>
                </c:pt>
                <c:pt idx="157">
                  <c:v>2.4E-2</c:v>
                </c:pt>
                <c:pt idx="158">
                  <c:v>2.4E-2</c:v>
                </c:pt>
                <c:pt idx="159">
                  <c:v>2.4E-2</c:v>
                </c:pt>
                <c:pt idx="160">
                  <c:v>2.4E-2</c:v>
                </c:pt>
                <c:pt idx="161">
                  <c:v>2.4E-2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2.4E-2</c:v>
                </c:pt>
                <c:pt idx="175">
                  <c:v>2.4E-2</c:v>
                </c:pt>
                <c:pt idx="176">
                  <c:v>-4.0000000000000001E-3</c:v>
                </c:pt>
                <c:pt idx="177">
                  <c:v>-4.0000000000000001E-3</c:v>
                </c:pt>
                <c:pt idx="178">
                  <c:v>-4.0000000000000001E-3</c:v>
                </c:pt>
                <c:pt idx="179">
                  <c:v>-4.0000000000000001E-3</c:v>
                </c:pt>
                <c:pt idx="180">
                  <c:v>-4.0000000000000001E-3</c:v>
                </c:pt>
                <c:pt idx="181">
                  <c:v>-4.0000000000000001E-3</c:v>
                </c:pt>
                <c:pt idx="182">
                  <c:v>-4.0000000000000001E-3</c:v>
                </c:pt>
                <c:pt idx="183">
                  <c:v>-4.0000000000000001E-3</c:v>
                </c:pt>
                <c:pt idx="184">
                  <c:v>-4.0000000000000001E-3</c:v>
                </c:pt>
                <c:pt idx="185">
                  <c:v>-4.0000000000000001E-3</c:v>
                </c:pt>
                <c:pt idx="186">
                  <c:v>-4.0000000000000001E-3</c:v>
                </c:pt>
                <c:pt idx="187">
                  <c:v>-4.0000000000000001E-3</c:v>
                </c:pt>
                <c:pt idx="188">
                  <c:v>-4.0000000000000001E-3</c:v>
                </c:pt>
                <c:pt idx="189">
                  <c:v>-4.0000000000000001E-3</c:v>
                </c:pt>
                <c:pt idx="190">
                  <c:v>-4.0000000000000001E-3</c:v>
                </c:pt>
                <c:pt idx="191">
                  <c:v>-4.0000000000000001E-3</c:v>
                </c:pt>
                <c:pt idx="192">
                  <c:v>-4.0000000000000001E-3</c:v>
                </c:pt>
                <c:pt idx="193">
                  <c:v>-4.0000000000000001E-3</c:v>
                </c:pt>
                <c:pt idx="194">
                  <c:v>-4.0000000000000001E-3</c:v>
                </c:pt>
                <c:pt idx="195">
                  <c:v>-4.0000000000000001E-3</c:v>
                </c:pt>
                <c:pt idx="196">
                  <c:v>-3.2000000000000001E-2</c:v>
                </c:pt>
                <c:pt idx="197">
                  <c:v>-3.2000000000000001E-2</c:v>
                </c:pt>
                <c:pt idx="198">
                  <c:v>-3.2000000000000001E-2</c:v>
                </c:pt>
                <c:pt idx="199">
                  <c:v>-3.2000000000000001E-2</c:v>
                </c:pt>
                <c:pt idx="200">
                  <c:v>-3.2000000000000001E-2</c:v>
                </c:pt>
                <c:pt idx="201">
                  <c:v>-3.2000000000000001E-2</c:v>
                </c:pt>
                <c:pt idx="202">
                  <c:v>-3.2000000000000001E-2</c:v>
                </c:pt>
                <c:pt idx="203">
                  <c:v>-3.2000000000000001E-2</c:v>
                </c:pt>
                <c:pt idx="204">
                  <c:v>-3.2000000000000001E-2</c:v>
                </c:pt>
                <c:pt idx="205">
                  <c:v>-3.2000000000000001E-2</c:v>
                </c:pt>
                <c:pt idx="206">
                  <c:v>-3.2000000000000001E-2</c:v>
                </c:pt>
                <c:pt idx="207">
                  <c:v>-3.2000000000000001E-2</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-0.06</c:v>
                </c:pt>
                <c:pt idx="232">
                  <c:v>-0.06</c:v>
                </c:pt>
                <c:pt idx="233">
                  <c:v>-0.06</c:v>
                </c:pt>
                <c:pt idx="234">
                  <c:v>-0.06</c:v>
                </c:pt>
                <c:pt idx="235">
                  <c:v>-0.06</c:v>
                </c:pt>
                <c:pt idx="236">
                  <c:v>-0.06</c:v>
                </c:pt>
                <c:pt idx="237">
                  <c:v>-0.06</c:v>
                </c:pt>
                <c:pt idx="238">
                  <c:v>-0.06</c:v>
                </c:pt>
                <c:pt idx="239">
                  <c:v>-0.06</c:v>
                </c:pt>
                <c:pt idx="240">
                  <c:v>-0.06</c:v>
                </c:pt>
                <c:pt idx="241">
                  <c:v>-0.06</c:v>
                </c:pt>
                <c:pt idx="242">
                  <c:v>-0.06</c:v>
                </c:pt>
                <c:pt idx="243">
                  <c:v>-0.06</c:v>
                </c:pt>
                <c:pt idx="244">
                  <c:v>-0.06</c:v>
                </c:pt>
                <c:pt idx="245">
                  <c:v>-0.06</c:v>
                </c:pt>
                <c:pt idx="246">
                  <c:v>-0.06</c:v>
                </c:pt>
                <c:pt idx="247">
                  <c:v>-0.06</c:v>
                </c:pt>
                <c:pt idx="248">
                  <c:v>-0.06</c:v>
                </c:pt>
                <c:pt idx="249">
                  <c:v>-8.7999999999999995E-2</c:v>
                </c:pt>
                <c:pt idx="250">
                  <c:v>-8.7999999999999995E-2</c:v>
                </c:pt>
                <c:pt idx="251">
                  <c:v>-8.7999999999999995E-2</c:v>
                </c:pt>
                <c:pt idx="252">
                  <c:v>-8.7999999999999995E-2</c:v>
                </c:pt>
                <c:pt idx="253">
                  <c:v>-8.7999999999999995E-2</c:v>
                </c:pt>
                <c:pt idx="254">
                  <c:v>-8.7999999999999995E-2</c:v>
                </c:pt>
                <c:pt idx="255">
                  <c:v>-8.7999999999999995E-2</c:v>
                </c:pt>
                <c:pt idx="256">
                  <c:v>-8.7999999999999995E-2</c:v>
                </c:pt>
                <c:pt idx="257">
                  <c:v>-8.7999999999999995E-2</c:v>
                </c:pt>
                <c:pt idx="258">
                  <c:v>-8.7999999999999995E-2</c:v>
                </c:pt>
                <c:pt idx="259">
                  <c:v>-8.7999999999999995E-2</c:v>
                </c:pt>
                <c:pt idx="260">
                  <c:v>-8.7999999999999995E-2</c:v>
                </c:pt>
                <c:pt idx="261">
                  <c:v>-8.7999999999999995E-2</c:v>
                </c:pt>
                <c:pt idx="262">
                  <c:v>-8.7999999999999995E-2</c:v>
                </c:pt>
                <c:pt idx="263">
                  <c:v>-4.0000000000000001E-3</c:v>
                </c:pt>
                <c:pt idx="264">
                  <c:v>-4.0000000000000001E-3</c:v>
                </c:pt>
                <c:pt idx="265">
                  <c:v>-4.0000000000000001E-3</c:v>
                </c:pt>
                <c:pt idx="266">
                  <c:v>-4.0000000000000001E-3</c:v>
                </c:pt>
                <c:pt idx="267">
                  <c:v>-4.0000000000000001E-3</c:v>
                </c:pt>
                <c:pt idx="268">
                  <c:v>-4.0000000000000001E-3</c:v>
                </c:pt>
                <c:pt idx="269">
                  <c:v>-3.2000000000000001E-2</c:v>
                </c:pt>
                <c:pt idx="270">
                  <c:v>-3.2000000000000001E-2</c:v>
                </c:pt>
                <c:pt idx="271">
                  <c:v>-3.2000000000000001E-2</c:v>
                </c:pt>
                <c:pt idx="272">
                  <c:v>-3.2000000000000001E-2</c:v>
                </c:pt>
                <c:pt idx="273">
                  <c:v>-3.2000000000000001E-2</c:v>
                </c:pt>
                <c:pt idx="274">
                  <c:v>-3.2000000000000001E-2</c:v>
                </c:pt>
                <c:pt idx="275">
                  <c:v>-4.0000000000000001E-3</c:v>
                </c:pt>
                <c:pt idx="276">
                  <c:v>-4.0000000000000001E-3</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2.4E-2</c:v>
                </c:pt>
                <c:pt idx="344">
                  <c:v>2.4E-2</c:v>
                </c:pt>
                <c:pt idx="345">
                  <c:v>2.4E-2</c:v>
                </c:pt>
                <c:pt idx="346">
                  <c:v>2.4E-2</c:v>
                </c:pt>
                <c:pt idx="347">
                  <c:v>2.4E-2</c:v>
                </c:pt>
                <c:pt idx="348">
                  <c:v>2.4E-2</c:v>
                </c:pt>
                <c:pt idx="349">
                  <c:v>2.4E-2</c:v>
                </c:pt>
                <c:pt idx="350">
                  <c:v>2.4E-2</c:v>
                </c:pt>
                <c:pt idx="351">
                  <c:v>2.4E-2</c:v>
                </c:pt>
                <c:pt idx="352">
                  <c:v>5.0999999999999997E-2</c:v>
                </c:pt>
                <c:pt idx="353">
                  <c:v>7.9000000000000001E-2</c:v>
                </c:pt>
                <c:pt idx="354">
                  <c:v>0.16300000000000001</c:v>
                </c:pt>
                <c:pt idx="355">
                  <c:v>0.246</c:v>
                </c:pt>
                <c:pt idx="356">
                  <c:v>0.38400000000000001</c:v>
                </c:pt>
                <c:pt idx="357">
                  <c:v>0.439</c:v>
                </c:pt>
                <c:pt idx="358">
                  <c:v>0.66</c:v>
                </c:pt>
                <c:pt idx="359">
                  <c:v>1.071</c:v>
                </c:pt>
                <c:pt idx="360">
                  <c:v>1.5609999999999999</c:v>
                </c:pt>
                <c:pt idx="361">
                  <c:v>0.88</c:v>
                </c:pt>
                <c:pt idx="362">
                  <c:v>0.85199999999999998</c:v>
                </c:pt>
                <c:pt idx="363">
                  <c:v>1.534</c:v>
                </c:pt>
              </c:numCache>
            </c:numRef>
          </c:val>
        </c:ser>
        <c:dLbls>
          <c:showLegendKey val="0"/>
          <c:showVal val="0"/>
          <c:showCatName val="0"/>
          <c:showSerName val="0"/>
          <c:showPercent val="0"/>
          <c:showBubbleSize val="0"/>
        </c:dLbls>
        <c:axId val="68205624"/>
        <c:axId val="68206016"/>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charts!$A$2:$A$365</c:f>
              <c:numCache>
                <c:formatCode>m/d/yyyy</c:formatCode>
                <c:ptCount val="364"/>
                <c:pt idx="0">
                  <c:v>42222</c:v>
                </c:pt>
                <c:pt idx="1">
                  <c:v>42223</c:v>
                </c:pt>
                <c:pt idx="2">
                  <c:v>42224</c:v>
                </c:pt>
                <c:pt idx="3">
                  <c:v>42225</c:v>
                </c:pt>
                <c:pt idx="4">
                  <c:v>42226</c:v>
                </c:pt>
                <c:pt idx="5">
                  <c:v>42227</c:v>
                </c:pt>
                <c:pt idx="6">
                  <c:v>42228</c:v>
                </c:pt>
                <c:pt idx="7">
                  <c:v>42229</c:v>
                </c:pt>
                <c:pt idx="8">
                  <c:v>42230</c:v>
                </c:pt>
                <c:pt idx="9">
                  <c:v>42231</c:v>
                </c:pt>
                <c:pt idx="10">
                  <c:v>42232</c:v>
                </c:pt>
                <c:pt idx="11">
                  <c:v>42233</c:v>
                </c:pt>
                <c:pt idx="12">
                  <c:v>42234</c:v>
                </c:pt>
                <c:pt idx="13">
                  <c:v>42235</c:v>
                </c:pt>
                <c:pt idx="14">
                  <c:v>42236</c:v>
                </c:pt>
                <c:pt idx="15">
                  <c:v>42237</c:v>
                </c:pt>
                <c:pt idx="16">
                  <c:v>42238</c:v>
                </c:pt>
                <c:pt idx="17">
                  <c:v>42239</c:v>
                </c:pt>
                <c:pt idx="18">
                  <c:v>42240</c:v>
                </c:pt>
                <c:pt idx="19">
                  <c:v>42241</c:v>
                </c:pt>
                <c:pt idx="20">
                  <c:v>42242</c:v>
                </c:pt>
                <c:pt idx="21">
                  <c:v>42243</c:v>
                </c:pt>
                <c:pt idx="22">
                  <c:v>42244</c:v>
                </c:pt>
                <c:pt idx="23">
                  <c:v>42245</c:v>
                </c:pt>
                <c:pt idx="24">
                  <c:v>42246</c:v>
                </c:pt>
                <c:pt idx="25">
                  <c:v>42247</c:v>
                </c:pt>
                <c:pt idx="26">
                  <c:v>42248</c:v>
                </c:pt>
                <c:pt idx="27">
                  <c:v>42249</c:v>
                </c:pt>
                <c:pt idx="28">
                  <c:v>42250</c:v>
                </c:pt>
                <c:pt idx="29">
                  <c:v>42251</c:v>
                </c:pt>
                <c:pt idx="30">
                  <c:v>42252</c:v>
                </c:pt>
                <c:pt idx="31">
                  <c:v>42253</c:v>
                </c:pt>
                <c:pt idx="32">
                  <c:v>42254</c:v>
                </c:pt>
                <c:pt idx="33">
                  <c:v>42255</c:v>
                </c:pt>
                <c:pt idx="34">
                  <c:v>42256</c:v>
                </c:pt>
                <c:pt idx="35">
                  <c:v>42257</c:v>
                </c:pt>
                <c:pt idx="36">
                  <c:v>42258</c:v>
                </c:pt>
                <c:pt idx="37">
                  <c:v>42259</c:v>
                </c:pt>
                <c:pt idx="38">
                  <c:v>42260</c:v>
                </c:pt>
                <c:pt idx="39">
                  <c:v>42261</c:v>
                </c:pt>
                <c:pt idx="40">
                  <c:v>42262</c:v>
                </c:pt>
                <c:pt idx="41">
                  <c:v>42263</c:v>
                </c:pt>
                <c:pt idx="42">
                  <c:v>42264</c:v>
                </c:pt>
                <c:pt idx="43">
                  <c:v>42265</c:v>
                </c:pt>
                <c:pt idx="44">
                  <c:v>42266</c:v>
                </c:pt>
                <c:pt idx="45">
                  <c:v>42267</c:v>
                </c:pt>
                <c:pt idx="46">
                  <c:v>42268</c:v>
                </c:pt>
                <c:pt idx="47">
                  <c:v>42269</c:v>
                </c:pt>
                <c:pt idx="48">
                  <c:v>42270</c:v>
                </c:pt>
                <c:pt idx="49">
                  <c:v>42271</c:v>
                </c:pt>
                <c:pt idx="50">
                  <c:v>42272</c:v>
                </c:pt>
                <c:pt idx="51">
                  <c:v>42273</c:v>
                </c:pt>
                <c:pt idx="52">
                  <c:v>42274</c:v>
                </c:pt>
                <c:pt idx="53">
                  <c:v>42275</c:v>
                </c:pt>
                <c:pt idx="54">
                  <c:v>42276</c:v>
                </c:pt>
                <c:pt idx="55">
                  <c:v>42277</c:v>
                </c:pt>
                <c:pt idx="56">
                  <c:v>42278</c:v>
                </c:pt>
                <c:pt idx="57">
                  <c:v>42279</c:v>
                </c:pt>
                <c:pt idx="58">
                  <c:v>42280</c:v>
                </c:pt>
                <c:pt idx="59">
                  <c:v>42281</c:v>
                </c:pt>
                <c:pt idx="60">
                  <c:v>42282</c:v>
                </c:pt>
                <c:pt idx="61">
                  <c:v>42283</c:v>
                </c:pt>
                <c:pt idx="62">
                  <c:v>42284</c:v>
                </c:pt>
                <c:pt idx="63">
                  <c:v>42285</c:v>
                </c:pt>
                <c:pt idx="64">
                  <c:v>42286</c:v>
                </c:pt>
                <c:pt idx="65">
                  <c:v>42287</c:v>
                </c:pt>
                <c:pt idx="66">
                  <c:v>42288</c:v>
                </c:pt>
                <c:pt idx="67">
                  <c:v>42289</c:v>
                </c:pt>
                <c:pt idx="68">
                  <c:v>42290</c:v>
                </c:pt>
                <c:pt idx="69">
                  <c:v>42291</c:v>
                </c:pt>
                <c:pt idx="70">
                  <c:v>42292</c:v>
                </c:pt>
                <c:pt idx="71">
                  <c:v>42293</c:v>
                </c:pt>
                <c:pt idx="72">
                  <c:v>42294</c:v>
                </c:pt>
                <c:pt idx="73">
                  <c:v>42295</c:v>
                </c:pt>
                <c:pt idx="74">
                  <c:v>42296</c:v>
                </c:pt>
                <c:pt idx="75">
                  <c:v>42297</c:v>
                </c:pt>
                <c:pt idx="76">
                  <c:v>42298</c:v>
                </c:pt>
                <c:pt idx="77">
                  <c:v>42299</c:v>
                </c:pt>
                <c:pt idx="78">
                  <c:v>42300</c:v>
                </c:pt>
                <c:pt idx="79">
                  <c:v>42301</c:v>
                </c:pt>
                <c:pt idx="80">
                  <c:v>42302</c:v>
                </c:pt>
                <c:pt idx="81">
                  <c:v>42303</c:v>
                </c:pt>
                <c:pt idx="82">
                  <c:v>42304</c:v>
                </c:pt>
                <c:pt idx="83">
                  <c:v>42305</c:v>
                </c:pt>
                <c:pt idx="84">
                  <c:v>42306</c:v>
                </c:pt>
                <c:pt idx="85">
                  <c:v>42307</c:v>
                </c:pt>
                <c:pt idx="86">
                  <c:v>42308</c:v>
                </c:pt>
                <c:pt idx="87">
                  <c:v>42309</c:v>
                </c:pt>
                <c:pt idx="88">
                  <c:v>42310</c:v>
                </c:pt>
                <c:pt idx="89">
                  <c:v>42311</c:v>
                </c:pt>
                <c:pt idx="90">
                  <c:v>42312</c:v>
                </c:pt>
                <c:pt idx="91">
                  <c:v>42313</c:v>
                </c:pt>
                <c:pt idx="92">
                  <c:v>42314</c:v>
                </c:pt>
                <c:pt idx="93">
                  <c:v>42315</c:v>
                </c:pt>
                <c:pt idx="94">
                  <c:v>42316</c:v>
                </c:pt>
                <c:pt idx="95">
                  <c:v>42317</c:v>
                </c:pt>
                <c:pt idx="96">
                  <c:v>42318</c:v>
                </c:pt>
                <c:pt idx="97">
                  <c:v>42319</c:v>
                </c:pt>
                <c:pt idx="98">
                  <c:v>42320</c:v>
                </c:pt>
                <c:pt idx="99">
                  <c:v>42321</c:v>
                </c:pt>
                <c:pt idx="100">
                  <c:v>42322</c:v>
                </c:pt>
                <c:pt idx="101">
                  <c:v>42323</c:v>
                </c:pt>
                <c:pt idx="102">
                  <c:v>42324</c:v>
                </c:pt>
                <c:pt idx="103">
                  <c:v>42325</c:v>
                </c:pt>
                <c:pt idx="104">
                  <c:v>42326</c:v>
                </c:pt>
                <c:pt idx="105">
                  <c:v>42327</c:v>
                </c:pt>
                <c:pt idx="106">
                  <c:v>42328</c:v>
                </c:pt>
                <c:pt idx="107">
                  <c:v>42329</c:v>
                </c:pt>
                <c:pt idx="108">
                  <c:v>42330</c:v>
                </c:pt>
                <c:pt idx="109">
                  <c:v>42331</c:v>
                </c:pt>
                <c:pt idx="110">
                  <c:v>42332</c:v>
                </c:pt>
                <c:pt idx="111">
                  <c:v>42333</c:v>
                </c:pt>
                <c:pt idx="112">
                  <c:v>42334</c:v>
                </c:pt>
                <c:pt idx="113">
                  <c:v>42335</c:v>
                </c:pt>
                <c:pt idx="114">
                  <c:v>42336</c:v>
                </c:pt>
                <c:pt idx="115">
                  <c:v>42337</c:v>
                </c:pt>
                <c:pt idx="116">
                  <c:v>42338</c:v>
                </c:pt>
                <c:pt idx="117">
                  <c:v>42339</c:v>
                </c:pt>
                <c:pt idx="118">
                  <c:v>42340</c:v>
                </c:pt>
                <c:pt idx="119">
                  <c:v>42341</c:v>
                </c:pt>
                <c:pt idx="120">
                  <c:v>42342</c:v>
                </c:pt>
                <c:pt idx="121">
                  <c:v>42343</c:v>
                </c:pt>
                <c:pt idx="122">
                  <c:v>42344</c:v>
                </c:pt>
                <c:pt idx="123">
                  <c:v>42345</c:v>
                </c:pt>
                <c:pt idx="124">
                  <c:v>42346</c:v>
                </c:pt>
                <c:pt idx="125">
                  <c:v>42347</c:v>
                </c:pt>
                <c:pt idx="126">
                  <c:v>42348</c:v>
                </c:pt>
                <c:pt idx="127">
                  <c:v>42349</c:v>
                </c:pt>
                <c:pt idx="128">
                  <c:v>42350</c:v>
                </c:pt>
                <c:pt idx="129">
                  <c:v>42351</c:v>
                </c:pt>
                <c:pt idx="130">
                  <c:v>42352</c:v>
                </c:pt>
                <c:pt idx="131">
                  <c:v>42353</c:v>
                </c:pt>
                <c:pt idx="132">
                  <c:v>42354</c:v>
                </c:pt>
                <c:pt idx="133">
                  <c:v>42355</c:v>
                </c:pt>
                <c:pt idx="134">
                  <c:v>42356</c:v>
                </c:pt>
                <c:pt idx="135">
                  <c:v>42357</c:v>
                </c:pt>
                <c:pt idx="136">
                  <c:v>42358</c:v>
                </c:pt>
                <c:pt idx="137">
                  <c:v>42359</c:v>
                </c:pt>
                <c:pt idx="138">
                  <c:v>42360</c:v>
                </c:pt>
                <c:pt idx="139">
                  <c:v>42361</c:v>
                </c:pt>
                <c:pt idx="140">
                  <c:v>42362</c:v>
                </c:pt>
                <c:pt idx="141">
                  <c:v>42363</c:v>
                </c:pt>
                <c:pt idx="142">
                  <c:v>42364</c:v>
                </c:pt>
                <c:pt idx="143">
                  <c:v>42365</c:v>
                </c:pt>
                <c:pt idx="144">
                  <c:v>42366</c:v>
                </c:pt>
                <c:pt idx="145">
                  <c:v>42367</c:v>
                </c:pt>
                <c:pt idx="146">
                  <c:v>42368</c:v>
                </c:pt>
                <c:pt idx="147">
                  <c:v>42369</c:v>
                </c:pt>
                <c:pt idx="148">
                  <c:v>42370</c:v>
                </c:pt>
                <c:pt idx="149">
                  <c:v>42371</c:v>
                </c:pt>
                <c:pt idx="150">
                  <c:v>42372</c:v>
                </c:pt>
                <c:pt idx="151">
                  <c:v>42373</c:v>
                </c:pt>
                <c:pt idx="152">
                  <c:v>42374</c:v>
                </c:pt>
                <c:pt idx="153">
                  <c:v>42375</c:v>
                </c:pt>
                <c:pt idx="154">
                  <c:v>42376</c:v>
                </c:pt>
                <c:pt idx="155">
                  <c:v>42377</c:v>
                </c:pt>
                <c:pt idx="156">
                  <c:v>42378</c:v>
                </c:pt>
                <c:pt idx="157">
                  <c:v>42379</c:v>
                </c:pt>
                <c:pt idx="158">
                  <c:v>42380</c:v>
                </c:pt>
                <c:pt idx="159">
                  <c:v>42381</c:v>
                </c:pt>
                <c:pt idx="160">
                  <c:v>42382</c:v>
                </c:pt>
                <c:pt idx="161">
                  <c:v>42383</c:v>
                </c:pt>
                <c:pt idx="162">
                  <c:v>42384</c:v>
                </c:pt>
                <c:pt idx="163">
                  <c:v>42385</c:v>
                </c:pt>
                <c:pt idx="164">
                  <c:v>42386</c:v>
                </c:pt>
                <c:pt idx="165">
                  <c:v>42387</c:v>
                </c:pt>
                <c:pt idx="166">
                  <c:v>42388</c:v>
                </c:pt>
                <c:pt idx="167">
                  <c:v>42389</c:v>
                </c:pt>
                <c:pt idx="168">
                  <c:v>42390</c:v>
                </c:pt>
                <c:pt idx="169">
                  <c:v>42391</c:v>
                </c:pt>
                <c:pt idx="170">
                  <c:v>42392</c:v>
                </c:pt>
                <c:pt idx="171">
                  <c:v>42393</c:v>
                </c:pt>
                <c:pt idx="172">
                  <c:v>42394</c:v>
                </c:pt>
                <c:pt idx="173">
                  <c:v>42395</c:v>
                </c:pt>
                <c:pt idx="174">
                  <c:v>42396</c:v>
                </c:pt>
                <c:pt idx="175">
                  <c:v>42397</c:v>
                </c:pt>
                <c:pt idx="176">
                  <c:v>42398</c:v>
                </c:pt>
                <c:pt idx="177">
                  <c:v>42399</c:v>
                </c:pt>
                <c:pt idx="178">
                  <c:v>42400</c:v>
                </c:pt>
                <c:pt idx="179">
                  <c:v>42401</c:v>
                </c:pt>
                <c:pt idx="180">
                  <c:v>42402</c:v>
                </c:pt>
                <c:pt idx="181">
                  <c:v>42403</c:v>
                </c:pt>
                <c:pt idx="182">
                  <c:v>42404</c:v>
                </c:pt>
                <c:pt idx="183">
                  <c:v>42405</c:v>
                </c:pt>
                <c:pt idx="184">
                  <c:v>42406</c:v>
                </c:pt>
                <c:pt idx="185">
                  <c:v>42407</c:v>
                </c:pt>
                <c:pt idx="186">
                  <c:v>42408</c:v>
                </c:pt>
                <c:pt idx="187">
                  <c:v>42409</c:v>
                </c:pt>
                <c:pt idx="188">
                  <c:v>42410</c:v>
                </c:pt>
                <c:pt idx="189">
                  <c:v>42411</c:v>
                </c:pt>
                <c:pt idx="190">
                  <c:v>42412</c:v>
                </c:pt>
                <c:pt idx="191">
                  <c:v>42413</c:v>
                </c:pt>
                <c:pt idx="192">
                  <c:v>42414</c:v>
                </c:pt>
                <c:pt idx="193">
                  <c:v>42415</c:v>
                </c:pt>
                <c:pt idx="194">
                  <c:v>42416</c:v>
                </c:pt>
                <c:pt idx="195">
                  <c:v>42417</c:v>
                </c:pt>
                <c:pt idx="196">
                  <c:v>42418</c:v>
                </c:pt>
                <c:pt idx="197">
                  <c:v>42419</c:v>
                </c:pt>
                <c:pt idx="198">
                  <c:v>42420</c:v>
                </c:pt>
                <c:pt idx="199">
                  <c:v>42421</c:v>
                </c:pt>
                <c:pt idx="200">
                  <c:v>42422</c:v>
                </c:pt>
                <c:pt idx="201">
                  <c:v>42423</c:v>
                </c:pt>
                <c:pt idx="202">
                  <c:v>42424</c:v>
                </c:pt>
                <c:pt idx="203">
                  <c:v>42425</c:v>
                </c:pt>
                <c:pt idx="204">
                  <c:v>42426</c:v>
                </c:pt>
                <c:pt idx="205">
                  <c:v>42427</c:v>
                </c:pt>
                <c:pt idx="206">
                  <c:v>42428</c:v>
                </c:pt>
                <c:pt idx="207">
                  <c:v>42429</c:v>
                </c:pt>
                <c:pt idx="208">
                  <c:v>42430</c:v>
                </c:pt>
                <c:pt idx="209">
                  <c:v>42431</c:v>
                </c:pt>
                <c:pt idx="210">
                  <c:v>42432</c:v>
                </c:pt>
                <c:pt idx="211">
                  <c:v>42433</c:v>
                </c:pt>
                <c:pt idx="212">
                  <c:v>42434</c:v>
                </c:pt>
                <c:pt idx="213">
                  <c:v>42435</c:v>
                </c:pt>
                <c:pt idx="214">
                  <c:v>42436</c:v>
                </c:pt>
                <c:pt idx="215">
                  <c:v>42437</c:v>
                </c:pt>
                <c:pt idx="216">
                  <c:v>42438</c:v>
                </c:pt>
                <c:pt idx="217">
                  <c:v>42439</c:v>
                </c:pt>
                <c:pt idx="218">
                  <c:v>42440</c:v>
                </c:pt>
                <c:pt idx="219">
                  <c:v>42441</c:v>
                </c:pt>
                <c:pt idx="220">
                  <c:v>42442</c:v>
                </c:pt>
                <c:pt idx="221">
                  <c:v>42443</c:v>
                </c:pt>
                <c:pt idx="222">
                  <c:v>42444</c:v>
                </c:pt>
                <c:pt idx="223">
                  <c:v>42445</c:v>
                </c:pt>
                <c:pt idx="224">
                  <c:v>42446</c:v>
                </c:pt>
                <c:pt idx="225">
                  <c:v>42447</c:v>
                </c:pt>
                <c:pt idx="226">
                  <c:v>42448</c:v>
                </c:pt>
                <c:pt idx="227">
                  <c:v>42449</c:v>
                </c:pt>
                <c:pt idx="228">
                  <c:v>42450</c:v>
                </c:pt>
                <c:pt idx="229">
                  <c:v>42451</c:v>
                </c:pt>
                <c:pt idx="230">
                  <c:v>42452</c:v>
                </c:pt>
                <c:pt idx="231">
                  <c:v>42453</c:v>
                </c:pt>
                <c:pt idx="232">
                  <c:v>42454</c:v>
                </c:pt>
                <c:pt idx="233">
                  <c:v>42455</c:v>
                </c:pt>
                <c:pt idx="234">
                  <c:v>42456</c:v>
                </c:pt>
                <c:pt idx="235">
                  <c:v>42457</c:v>
                </c:pt>
                <c:pt idx="236">
                  <c:v>42458</c:v>
                </c:pt>
                <c:pt idx="237">
                  <c:v>42459</c:v>
                </c:pt>
                <c:pt idx="238">
                  <c:v>42460</c:v>
                </c:pt>
                <c:pt idx="239">
                  <c:v>42461</c:v>
                </c:pt>
                <c:pt idx="240">
                  <c:v>42462</c:v>
                </c:pt>
                <c:pt idx="241">
                  <c:v>42463</c:v>
                </c:pt>
                <c:pt idx="242">
                  <c:v>42464</c:v>
                </c:pt>
                <c:pt idx="243">
                  <c:v>42465</c:v>
                </c:pt>
                <c:pt idx="244">
                  <c:v>42466</c:v>
                </c:pt>
                <c:pt idx="245">
                  <c:v>42467</c:v>
                </c:pt>
                <c:pt idx="246">
                  <c:v>42468</c:v>
                </c:pt>
                <c:pt idx="247">
                  <c:v>42469</c:v>
                </c:pt>
                <c:pt idx="248">
                  <c:v>42470</c:v>
                </c:pt>
                <c:pt idx="249">
                  <c:v>42471</c:v>
                </c:pt>
                <c:pt idx="250">
                  <c:v>42472</c:v>
                </c:pt>
                <c:pt idx="251">
                  <c:v>42473</c:v>
                </c:pt>
                <c:pt idx="252">
                  <c:v>42474</c:v>
                </c:pt>
                <c:pt idx="253">
                  <c:v>42475</c:v>
                </c:pt>
                <c:pt idx="254">
                  <c:v>42476</c:v>
                </c:pt>
                <c:pt idx="255">
                  <c:v>42477</c:v>
                </c:pt>
                <c:pt idx="256">
                  <c:v>42478</c:v>
                </c:pt>
                <c:pt idx="257">
                  <c:v>42479</c:v>
                </c:pt>
                <c:pt idx="258">
                  <c:v>42480</c:v>
                </c:pt>
                <c:pt idx="259">
                  <c:v>42481</c:v>
                </c:pt>
                <c:pt idx="260">
                  <c:v>42482</c:v>
                </c:pt>
                <c:pt idx="261">
                  <c:v>42483</c:v>
                </c:pt>
                <c:pt idx="262">
                  <c:v>42484</c:v>
                </c:pt>
                <c:pt idx="263">
                  <c:v>42485</c:v>
                </c:pt>
                <c:pt idx="264">
                  <c:v>42486</c:v>
                </c:pt>
                <c:pt idx="265">
                  <c:v>42487</c:v>
                </c:pt>
                <c:pt idx="266">
                  <c:v>42488</c:v>
                </c:pt>
                <c:pt idx="267">
                  <c:v>42489</c:v>
                </c:pt>
                <c:pt idx="268">
                  <c:v>42490</c:v>
                </c:pt>
                <c:pt idx="269">
                  <c:v>42491</c:v>
                </c:pt>
                <c:pt idx="270">
                  <c:v>42492</c:v>
                </c:pt>
                <c:pt idx="271">
                  <c:v>42493</c:v>
                </c:pt>
                <c:pt idx="272">
                  <c:v>42494</c:v>
                </c:pt>
                <c:pt idx="273">
                  <c:v>42495</c:v>
                </c:pt>
                <c:pt idx="274">
                  <c:v>42496</c:v>
                </c:pt>
                <c:pt idx="275">
                  <c:v>42497</c:v>
                </c:pt>
                <c:pt idx="276">
                  <c:v>42498</c:v>
                </c:pt>
                <c:pt idx="277">
                  <c:v>42499</c:v>
                </c:pt>
                <c:pt idx="278">
                  <c:v>42500</c:v>
                </c:pt>
                <c:pt idx="279">
                  <c:v>42501</c:v>
                </c:pt>
                <c:pt idx="280">
                  <c:v>42502</c:v>
                </c:pt>
                <c:pt idx="281">
                  <c:v>42503</c:v>
                </c:pt>
                <c:pt idx="282">
                  <c:v>42504</c:v>
                </c:pt>
                <c:pt idx="283">
                  <c:v>42505</c:v>
                </c:pt>
                <c:pt idx="284">
                  <c:v>42506</c:v>
                </c:pt>
                <c:pt idx="285">
                  <c:v>42507</c:v>
                </c:pt>
                <c:pt idx="286">
                  <c:v>42508</c:v>
                </c:pt>
                <c:pt idx="287">
                  <c:v>42509</c:v>
                </c:pt>
                <c:pt idx="288">
                  <c:v>42510</c:v>
                </c:pt>
                <c:pt idx="289">
                  <c:v>42511</c:v>
                </c:pt>
                <c:pt idx="290">
                  <c:v>42512</c:v>
                </c:pt>
                <c:pt idx="291">
                  <c:v>42513</c:v>
                </c:pt>
                <c:pt idx="292">
                  <c:v>42514</c:v>
                </c:pt>
                <c:pt idx="293">
                  <c:v>42515</c:v>
                </c:pt>
                <c:pt idx="294">
                  <c:v>42516</c:v>
                </c:pt>
                <c:pt idx="295">
                  <c:v>42517</c:v>
                </c:pt>
                <c:pt idx="296">
                  <c:v>42518</c:v>
                </c:pt>
                <c:pt idx="297">
                  <c:v>42519</c:v>
                </c:pt>
                <c:pt idx="298">
                  <c:v>42520</c:v>
                </c:pt>
                <c:pt idx="299">
                  <c:v>42521</c:v>
                </c:pt>
                <c:pt idx="300">
                  <c:v>42522</c:v>
                </c:pt>
                <c:pt idx="301">
                  <c:v>42523</c:v>
                </c:pt>
                <c:pt idx="302">
                  <c:v>42524</c:v>
                </c:pt>
                <c:pt idx="303">
                  <c:v>42525</c:v>
                </c:pt>
                <c:pt idx="304">
                  <c:v>42526</c:v>
                </c:pt>
                <c:pt idx="305">
                  <c:v>42527</c:v>
                </c:pt>
                <c:pt idx="306">
                  <c:v>42528</c:v>
                </c:pt>
                <c:pt idx="307">
                  <c:v>42529</c:v>
                </c:pt>
                <c:pt idx="308">
                  <c:v>42530</c:v>
                </c:pt>
                <c:pt idx="309">
                  <c:v>42531</c:v>
                </c:pt>
                <c:pt idx="310">
                  <c:v>42532</c:v>
                </c:pt>
                <c:pt idx="311">
                  <c:v>42533</c:v>
                </c:pt>
                <c:pt idx="312">
                  <c:v>42534</c:v>
                </c:pt>
                <c:pt idx="313">
                  <c:v>42535</c:v>
                </c:pt>
                <c:pt idx="314">
                  <c:v>42536</c:v>
                </c:pt>
                <c:pt idx="315">
                  <c:v>42537</c:v>
                </c:pt>
                <c:pt idx="316">
                  <c:v>42538</c:v>
                </c:pt>
                <c:pt idx="317">
                  <c:v>42539</c:v>
                </c:pt>
                <c:pt idx="318">
                  <c:v>42540</c:v>
                </c:pt>
                <c:pt idx="319">
                  <c:v>42541</c:v>
                </c:pt>
                <c:pt idx="320">
                  <c:v>42542</c:v>
                </c:pt>
                <c:pt idx="321">
                  <c:v>42543</c:v>
                </c:pt>
                <c:pt idx="322">
                  <c:v>42544</c:v>
                </c:pt>
                <c:pt idx="323">
                  <c:v>42545</c:v>
                </c:pt>
                <c:pt idx="324">
                  <c:v>42546</c:v>
                </c:pt>
                <c:pt idx="325">
                  <c:v>42547</c:v>
                </c:pt>
                <c:pt idx="326">
                  <c:v>42548</c:v>
                </c:pt>
                <c:pt idx="327">
                  <c:v>42549</c:v>
                </c:pt>
                <c:pt idx="328">
                  <c:v>42550</c:v>
                </c:pt>
                <c:pt idx="329">
                  <c:v>42551</c:v>
                </c:pt>
                <c:pt idx="330">
                  <c:v>42552</c:v>
                </c:pt>
                <c:pt idx="331">
                  <c:v>42553</c:v>
                </c:pt>
                <c:pt idx="332">
                  <c:v>42554</c:v>
                </c:pt>
                <c:pt idx="333">
                  <c:v>42555</c:v>
                </c:pt>
                <c:pt idx="334">
                  <c:v>42556</c:v>
                </c:pt>
                <c:pt idx="335">
                  <c:v>42557</c:v>
                </c:pt>
                <c:pt idx="336">
                  <c:v>42558</c:v>
                </c:pt>
                <c:pt idx="337">
                  <c:v>42559</c:v>
                </c:pt>
                <c:pt idx="338">
                  <c:v>42560</c:v>
                </c:pt>
                <c:pt idx="339">
                  <c:v>42561</c:v>
                </c:pt>
                <c:pt idx="340">
                  <c:v>42562</c:v>
                </c:pt>
                <c:pt idx="341">
                  <c:v>42563</c:v>
                </c:pt>
                <c:pt idx="342">
                  <c:v>42564</c:v>
                </c:pt>
                <c:pt idx="343">
                  <c:v>42565</c:v>
                </c:pt>
                <c:pt idx="344">
                  <c:v>42566</c:v>
                </c:pt>
                <c:pt idx="345">
                  <c:v>42567</c:v>
                </c:pt>
                <c:pt idx="346">
                  <c:v>42568</c:v>
                </c:pt>
                <c:pt idx="347">
                  <c:v>42569</c:v>
                </c:pt>
                <c:pt idx="348">
                  <c:v>42570</c:v>
                </c:pt>
                <c:pt idx="349">
                  <c:v>42571</c:v>
                </c:pt>
                <c:pt idx="350">
                  <c:v>42572</c:v>
                </c:pt>
                <c:pt idx="351">
                  <c:v>42573</c:v>
                </c:pt>
                <c:pt idx="352">
                  <c:v>42574</c:v>
                </c:pt>
                <c:pt idx="353">
                  <c:v>42575</c:v>
                </c:pt>
                <c:pt idx="354">
                  <c:v>42576</c:v>
                </c:pt>
                <c:pt idx="355">
                  <c:v>42577</c:v>
                </c:pt>
                <c:pt idx="356">
                  <c:v>42578</c:v>
                </c:pt>
                <c:pt idx="357">
                  <c:v>42579</c:v>
                </c:pt>
                <c:pt idx="358">
                  <c:v>42580</c:v>
                </c:pt>
                <c:pt idx="359">
                  <c:v>42581</c:v>
                </c:pt>
                <c:pt idx="360">
                  <c:v>42582</c:v>
                </c:pt>
                <c:pt idx="361">
                  <c:v>42583</c:v>
                </c:pt>
                <c:pt idx="362">
                  <c:v>42584</c:v>
                </c:pt>
                <c:pt idx="363">
                  <c:v>42585</c:v>
                </c:pt>
              </c:numCache>
            </c:numRef>
          </c:cat>
          <c:val>
            <c:numRef>
              <c:f>charts!$C$2:$C$365</c:f>
              <c:numCache>
                <c:formatCode>General</c:formatCode>
                <c:ptCount val="364"/>
                <c:pt idx="0">
                  <c:v>2.2786250000000003</c:v>
                </c:pt>
                <c:pt idx="1">
                  <c:v>2.1359166666666667</c:v>
                </c:pt>
                <c:pt idx="2">
                  <c:v>1.0844583333333333</c:v>
                </c:pt>
                <c:pt idx="3">
                  <c:v>1.9773749999999997</c:v>
                </c:pt>
                <c:pt idx="4">
                  <c:v>2.433958333333333</c:v>
                </c:pt>
                <c:pt idx="5">
                  <c:v>2.9383750000000002</c:v>
                </c:pt>
                <c:pt idx="6">
                  <c:v>2.777041666666666</c:v>
                </c:pt>
                <c:pt idx="7">
                  <c:v>3.0002916666666675</c:v>
                </c:pt>
                <c:pt idx="8">
                  <c:v>2.8338333333333332</c:v>
                </c:pt>
                <c:pt idx="9">
                  <c:v>2.7268749999999997</c:v>
                </c:pt>
                <c:pt idx="10">
                  <c:v>2.4136249999999992</c:v>
                </c:pt>
                <c:pt idx="11">
                  <c:v>2.6166666666666663</c:v>
                </c:pt>
                <c:pt idx="12">
                  <c:v>1.9266249999999996</c:v>
                </c:pt>
                <c:pt idx="13">
                  <c:v>2.9984583333333337</c:v>
                </c:pt>
                <c:pt idx="14">
                  <c:v>3.0816666666666666</c:v>
                </c:pt>
                <c:pt idx="15">
                  <c:v>2.849416666666666</c:v>
                </c:pt>
                <c:pt idx="16">
                  <c:v>2.5247916666666672</c:v>
                </c:pt>
                <c:pt idx="17">
                  <c:v>2.8991666666666664</c:v>
                </c:pt>
                <c:pt idx="18">
                  <c:v>3.2769999999999992</c:v>
                </c:pt>
                <c:pt idx="19">
                  <c:v>3.3877083333333338</c:v>
                </c:pt>
                <c:pt idx="20">
                  <c:v>2.5779583333333336</c:v>
                </c:pt>
                <c:pt idx="21">
                  <c:v>3.3987083333333334</c:v>
                </c:pt>
                <c:pt idx="22">
                  <c:v>3.3870000000000005</c:v>
                </c:pt>
                <c:pt idx="23">
                  <c:v>3.8065416666666665</c:v>
                </c:pt>
                <c:pt idx="24">
                  <c:v>3.1640833333333336</c:v>
                </c:pt>
                <c:pt idx="25">
                  <c:v>2.5931666666666673</c:v>
                </c:pt>
                <c:pt idx="26">
                  <c:v>3.6667916666666667</c:v>
                </c:pt>
                <c:pt idx="27">
                  <c:v>3.9142916666666667</c:v>
                </c:pt>
                <c:pt idx="28">
                  <c:v>3.3987499999999997</c:v>
                </c:pt>
                <c:pt idx="29">
                  <c:v>3.0806666666666662</c:v>
                </c:pt>
                <c:pt idx="30">
                  <c:v>1.716208333333334</c:v>
                </c:pt>
                <c:pt idx="31">
                  <c:v>0.95099999999999996</c:v>
                </c:pt>
                <c:pt idx="32">
                  <c:v>1.8235833333333333</c:v>
                </c:pt>
                <c:pt idx="33">
                  <c:v>2.1983333333333328</c:v>
                </c:pt>
                <c:pt idx="34">
                  <c:v>3.0237916666666673</c:v>
                </c:pt>
                <c:pt idx="35">
                  <c:v>3.4707916666666665</c:v>
                </c:pt>
                <c:pt idx="36">
                  <c:v>3.5476666666666676</c:v>
                </c:pt>
                <c:pt idx="37">
                  <c:v>3.5773333333333333</c:v>
                </c:pt>
                <c:pt idx="38">
                  <c:v>3.3353750000000004</c:v>
                </c:pt>
                <c:pt idx="39">
                  <c:v>3.1365416666666666</c:v>
                </c:pt>
                <c:pt idx="40">
                  <c:v>1.252291666666667</c:v>
                </c:pt>
                <c:pt idx="41">
                  <c:v>8.8541666666666685E-2</c:v>
                </c:pt>
                <c:pt idx="42">
                  <c:v>0.20037500000000005</c:v>
                </c:pt>
                <c:pt idx="43">
                  <c:v>0.39437499999999998</c:v>
                </c:pt>
                <c:pt idx="44">
                  <c:v>0.47958333333333353</c:v>
                </c:pt>
                <c:pt idx="45">
                  <c:v>0.44279166666666669</c:v>
                </c:pt>
                <c:pt idx="46">
                  <c:v>0.56904166666666656</c:v>
                </c:pt>
                <c:pt idx="47">
                  <c:v>1.1934583333333333</c:v>
                </c:pt>
                <c:pt idx="48">
                  <c:v>1.7014583333333331</c:v>
                </c:pt>
                <c:pt idx="49">
                  <c:v>2.235958333333333</c:v>
                </c:pt>
                <c:pt idx="50">
                  <c:v>2.8229583333333337</c:v>
                </c:pt>
                <c:pt idx="51">
                  <c:v>2.5726249999999995</c:v>
                </c:pt>
                <c:pt idx="52">
                  <c:v>2.2414999999999998</c:v>
                </c:pt>
                <c:pt idx="53">
                  <c:v>1.9058333333333335</c:v>
                </c:pt>
                <c:pt idx="54">
                  <c:v>1.6654166666666661</c:v>
                </c:pt>
                <c:pt idx="55">
                  <c:v>2.5285000000000002</c:v>
                </c:pt>
                <c:pt idx="56">
                  <c:v>3.164458333333334</c:v>
                </c:pt>
                <c:pt idx="57">
                  <c:v>1.3642916666666665</c:v>
                </c:pt>
                <c:pt idx="58">
                  <c:v>0.97250000000000003</c:v>
                </c:pt>
                <c:pt idx="59">
                  <c:v>1.4497499999999999</c:v>
                </c:pt>
                <c:pt idx="60">
                  <c:v>1.9800833333333332</c:v>
                </c:pt>
                <c:pt idx="61">
                  <c:v>1.4864999999999997</c:v>
                </c:pt>
                <c:pt idx="62">
                  <c:v>1.9135</c:v>
                </c:pt>
                <c:pt idx="63">
                  <c:v>2.0615416666666668</c:v>
                </c:pt>
                <c:pt idx="64">
                  <c:v>2.1506666666666665</c:v>
                </c:pt>
                <c:pt idx="65">
                  <c:v>2.7444166666666665</c:v>
                </c:pt>
                <c:pt idx="66">
                  <c:v>0.98229166666666679</c:v>
                </c:pt>
                <c:pt idx="67">
                  <c:v>0.78066666666666673</c:v>
                </c:pt>
                <c:pt idx="68">
                  <c:v>1.4062499999999998</c:v>
                </c:pt>
                <c:pt idx="69">
                  <c:v>1.7765833333333336</c:v>
                </c:pt>
                <c:pt idx="70">
                  <c:v>1.595291666666667</c:v>
                </c:pt>
                <c:pt idx="71">
                  <c:v>1.8868750000000001</c:v>
                </c:pt>
                <c:pt idx="72">
                  <c:v>2.381791666666667</c:v>
                </c:pt>
                <c:pt idx="73">
                  <c:v>2.6065</c:v>
                </c:pt>
                <c:pt idx="74">
                  <c:v>1.0276666666666667</c:v>
                </c:pt>
                <c:pt idx="75">
                  <c:v>0.29370833333333335</c:v>
                </c:pt>
                <c:pt idx="76">
                  <c:v>0.27016666666666672</c:v>
                </c:pt>
                <c:pt idx="77">
                  <c:v>0.21395833333333328</c:v>
                </c:pt>
                <c:pt idx="78">
                  <c:v>0.33208333333333334</c:v>
                </c:pt>
                <c:pt idx="79">
                  <c:v>0.205875</c:v>
                </c:pt>
                <c:pt idx="80">
                  <c:v>9.195833333333335E-2</c:v>
                </c:pt>
                <c:pt idx="81">
                  <c:v>7.6708333333333309E-2</c:v>
                </c:pt>
                <c:pt idx="82">
                  <c:v>5.2166666666666667E-2</c:v>
                </c:pt>
                <c:pt idx="83">
                  <c:v>5.2166666666666667E-2</c:v>
                </c:pt>
                <c:pt idx="84">
                  <c:v>5.1000000000000011E-2</c:v>
                </c:pt>
                <c:pt idx="85">
                  <c:v>6.3833333333333325E-2</c:v>
                </c:pt>
                <c:pt idx="86">
                  <c:v>7.783333333333331E-2</c:v>
                </c:pt>
                <c:pt idx="87">
                  <c:v>0.10233333333333337</c:v>
                </c:pt>
                <c:pt idx="88">
                  <c:v>0.10350000000000004</c:v>
                </c:pt>
                <c:pt idx="89">
                  <c:v>0.1163333333333334</c:v>
                </c:pt>
                <c:pt idx="90">
                  <c:v>0.1361666666666666</c:v>
                </c:pt>
                <c:pt idx="91">
                  <c:v>0.14899999999999994</c:v>
                </c:pt>
                <c:pt idx="92">
                  <c:v>0.13033333333333327</c:v>
                </c:pt>
                <c:pt idx="93">
                  <c:v>0.15483333333333327</c:v>
                </c:pt>
                <c:pt idx="94">
                  <c:v>0.1606666666666666</c:v>
                </c:pt>
                <c:pt idx="95">
                  <c:v>0.16524999999999992</c:v>
                </c:pt>
                <c:pt idx="96">
                  <c:v>0.16183333333333327</c:v>
                </c:pt>
                <c:pt idx="97">
                  <c:v>0.17312499999999997</c:v>
                </c:pt>
                <c:pt idx="98">
                  <c:v>0.1606666666666666</c:v>
                </c:pt>
                <c:pt idx="99">
                  <c:v>0.16508333333333322</c:v>
                </c:pt>
                <c:pt idx="100">
                  <c:v>0.15366666666666662</c:v>
                </c:pt>
                <c:pt idx="101">
                  <c:v>0.16487499999999994</c:v>
                </c:pt>
                <c:pt idx="102">
                  <c:v>0.17641666666666664</c:v>
                </c:pt>
                <c:pt idx="103">
                  <c:v>0.18662500000000001</c:v>
                </c:pt>
                <c:pt idx="104">
                  <c:v>0.13733333333333328</c:v>
                </c:pt>
                <c:pt idx="105">
                  <c:v>0.1606666666666666</c:v>
                </c:pt>
                <c:pt idx="106">
                  <c:v>0.13499999999999993</c:v>
                </c:pt>
                <c:pt idx="107">
                  <c:v>0.15366666666666659</c:v>
                </c:pt>
                <c:pt idx="108">
                  <c:v>0.15249999999999994</c:v>
                </c:pt>
                <c:pt idx="109">
                  <c:v>0.14666666666666661</c:v>
                </c:pt>
                <c:pt idx="110">
                  <c:v>0.13849999999999993</c:v>
                </c:pt>
                <c:pt idx="111">
                  <c:v>0.15133333333333329</c:v>
                </c:pt>
                <c:pt idx="112">
                  <c:v>0.15483333333333327</c:v>
                </c:pt>
                <c:pt idx="113">
                  <c:v>0.14316666666666658</c:v>
                </c:pt>
                <c:pt idx="114">
                  <c:v>0.13499999999999993</c:v>
                </c:pt>
                <c:pt idx="115">
                  <c:v>0.13499999999999993</c:v>
                </c:pt>
                <c:pt idx="116">
                  <c:v>0.13499999999999993</c:v>
                </c:pt>
                <c:pt idx="117">
                  <c:v>0.15366666666666659</c:v>
                </c:pt>
                <c:pt idx="118">
                  <c:v>0.14666666666666658</c:v>
                </c:pt>
                <c:pt idx="119">
                  <c:v>0.13499999999999993</c:v>
                </c:pt>
                <c:pt idx="120">
                  <c:v>0.13149999999999995</c:v>
                </c:pt>
                <c:pt idx="121">
                  <c:v>0.15133333333333326</c:v>
                </c:pt>
                <c:pt idx="122">
                  <c:v>0.15016666666666659</c:v>
                </c:pt>
                <c:pt idx="123">
                  <c:v>0.13383333333333328</c:v>
                </c:pt>
                <c:pt idx="124">
                  <c:v>0.13966666666666663</c:v>
                </c:pt>
                <c:pt idx="125">
                  <c:v>0.13150000000000006</c:v>
                </c:pt>
                <c:pt idx="126">
                  <c:v>9.883333333333337E-2</c:v>
                </c:pt>
                <c:pt idx="127">
                  <c:v>0.10583333333333329</c:v>
                </c:pt>
                <c:pt idx="128">
                  <c:v>0.14316666666666661</c:v>
                </c:pt>
                <c:pt idx="129">
                  <c:v>0.15133333333333324</c:v>
                </c:pt>
                <c:pt idx="130">
                  <c:v>0.12683333333333327</c:v>
                </c:pt>
                <c:pt idx="131">
                  <c:v>0.19937499999999997</c:v>
                </c:pt>
                <c:pt idx="132">
                  <c:v>0.20983333333333343</c:v>
                </c:pt>
                <c:pt idx="133">
                  <c:v>0.19358333333333333</c:v>
                </c:pt>
                <c:pt idx="134">
                  <c:v>0.19583333333333333</c:v>
                </c:pt>
                <c:pt idx="135">
                  <c:v>0.20758333333333343</c:v>
                </c:pt>
                <c:pt idx="136">
                  <c:v>0.17537500000000003</c:v>
                </c:pt>
                <c:pt idx="137">
                  <c:v>0.19816666666666671</c:v>
                </c:pt>
                <c:pt idx="138">
                  <c:v>0.14512500000000006</c:v>
                </c:pt>
                <c:pt idx="139">
                  <c:v>7.4333333333333307E-2</c:v>
                </c:pt>
                <c:pt idx="140">
                  <c:v>0.12099999999999995</c:v>
                </c:pt>
                <c:pt idx="141">
                  <c:v>0.17874999999999999</c:v>
                </c:pt>
                <c:pt idx="142">
                  <c:v>0.19000000000000003</c:v>
                </c:pt>
                <c:pt idx="143">
                  <c:v>0.14433333333333323</c:v>
                </c:pt>
                <c:pt idx="144">
                  <c:v>9.6500000000000016E-2</c:v>
                </c:pt>
                <c:pt idx="145">
                  <c:v>0.12683333333333327</c:v>
                </c:pt>
                <c:pt idx="146">
                  <c:v>0.1198333333333334</c:v>
                </c:pt>
                <c:pt idx="147">
                  <c:v>8.4833333333333316E-2</c:v>
                </c:pt>
                <c:pt idx="148">
                  <c:v>7.8999999999999973E-2</c:v>
                </c:pt>
                <c:pt idx="149">
                  <c:v>7.8999999999999973E-2</c:v>
                </c:pt>
                <c:pt idx="150">
                  <c:v>7.8999999999999973E-2</c:v>
                </c:pt>
                <c:pt idx="151">
                  <c:v>7.4333333333333307E-2</c:v>
                </c:pt>
                <c:pt idx="152">
                  <c:v>5.6833333333333326E-2</c:v>
                </c:pt>
                <c:pt idx="153">
                  <c:v>5.1000000000000011E-2</c:v>
                </c:pt>
                <c:pt idx="154">
                  <c:v>5.1000000000000011E-2</c:v>
                </c:pt>
                <c:pt idx="155">
                  <c:v>5.1000000000000011E-2</c:v>
                </c:pt>
                <c:pt idx="156">
                  <c:v>5.1000000000000011E-2</c:v>
                </c:pt>
                <c:pt idx="157">
                  <c:v>4.9875000000000003E-2</c:v>
                </c:pt>
                <c:pt idx="158">
                  <c:v>4.6500000000000014E-2</c:v>
                </c:pt>
                <c:pt idx="159">
                  <c:v>3.1875000000000014E-2</c:v>
                </c:pt>
                <c:pt idx="160">
                  <c:v>2.4000000000000007E-2</c:v>
                </c:pt>
                <c:pt idx="161">
                  <c:v>2.4000000000000007E-2</c:v>
                </c:pt>
                <c:pt idx="162">
                  <c:v>2.4000000000000007E-2</c:v>
                </c:pt>
                <c:pt idx="163">
                  <c:v>2.4000000000000007E-2</c:v>
                </c:pt>
                <c:pt idx="164">
                  <c:v>2.4000000000000007E-2</c:v>
                </c:pt>
                <c:pt idx="165">
                  <c:v>2.4000000000000007E-2</c:v>
                </c:pt>
                <c:pt idx="166">
                  <c:v>2.4000000000000007E-2</c:v>
                </c:pt>
                <c:pt idx="167">
                  <c:v>2.4000000000000007E-2</c:v>
                </c:pt>
                <c:pt idx="168">
                  <c:v>2.4000000000000007E-2</c:v>
                </c:pt>
                <c:pt idx="169">
                  <c:v>2.4000000000000007E-2</c:v>
                </c:pt>
                <c:pt idx="170">
                  <c:v>2.4000000000000007E-2</c:v>
                </c:pt>
                <c:pt idx="171">
                  <c:v>2.4000000000000007E-2</c:v>
                </c:pt>
                <c:pt idx="172">
                  <c:v>2.4000000000000007E-2</c:v>
                </c:pt>
                <c:pt idx="173">
                  <c:v>2.4000000000000007E-2</c:v>
                </c:pt>
                <c:pt idx="174">
                  <c:v>2.4000000000000007E-2</c:v>
                </c:pt>
                <c:pt idx="175">
                  <c:v>2.4000000000000007E-2</c:v>
                </c:pt>
                <c:pt idx="176">
                  <c:v>2.0500000000000008E-2</c:v>
                </c:pt>
                <c:pt idx="177">
                  <c:v>9.9999999999999967E-3</c:v>
                </c:pt>
                <c:pt idx="178">
                  <c:v>-4.0000000000000027E-3</c:v>
                </c:pt>
                <c:pt idx="179">
                  <c:v>-2.8333333333333357E-3</c:v>
                </c:pt>
                <c:pt idx="180">
                  <c:v>-4.0000000000000027E-3</c:v>
                </c:pt>
                <c:pt idx="181">
                  <c:v>-4.0000000000000027E-3</c:v>
                </c:pt>
                <c:pt idx="182">
                  <c:v>-4.0000000000000027E-3</c:v>
                </c:pt>
                <c:pt idx="183">
                  <c:v>-4.0000000000000027E-3</c:v>
                </c:pt>
                <c:pt idx="184">
                  <c:v>-4.0000000000000027E-3</c:v>
                </c:pt>
                <c:pt idx="185">
                  <c:v>-4.0000000000000027E-3</c:v>
                </c:pt>
                <c:pt idx="186">
                  <c:v>-4.0000000000000027E-3</c:v>
                </c:pt>
                <c:pt idx="187">
                  <c:v>-4.0000000000000027E-3</c:v>
                </c:pt>
                <c:pt idx="188">
                  <c:v>-4.0000000000000027E-3</c:v>
                </c:pt>
                <c:pt idx="189">
                  <c:v>-4.0000000000000027E-3</c:v>
                </c:pt>
                <c:pt idx="190">
                  <c:v>-4.0000000000000027E-3</c:v>
                </c:pt>
                <c:pt idx="191">
                  <c:v>-4.0000000000000027E-3</c:v>
                </c:pt>
                <c:pt idx="192">
                  <c:v>-4.0000000000000027E-3</c:v>
                </c:pt>
                <c:pt idx="193">
                  <c:v>-4.0000000000000027E-3</c:v>
                </c:pt>
                <c:pt idx="194">
                  <c:v>-4.0000000000000027E-3</c:v>
                </c:pt>
                <c:pt idx="195">
                  <c:v>-4.0000000000000027E-3</c:v>
                </c:pt>
                <c:pt idx="196">
                  <c:v>-5.1666666666666692E-3</c:v>
                </c:pt>
                <c:pt idx="197">
                  <c:v>-5.1666666666666692E-3</c:v>
                </c:pt>
                <c:pt idx="198">
                  <c:v>-6.3333333333333366E-3</c:v>
                </c:pt>
                <c:pt idx="199">
                  <c:v>-5.1666666666666692E-3</c:v>
                </c:pt>
                <c:pt idx="200">
                  <c:v>-7.5000000000000023E-3</c:v>
                </c:pt>
                <c:pt idx="201">
                  <c:v>-1.9166666666666676E-2</c:v>
                </c:pt>
                <c:pt idx="202">
                  <c:v>-2.5000000000000012E-2</c:v>
                </c:pt>
                <c:pt idx="203">
                  <c:v>-3.0833333333333351E-2</c:v>
                </c:pt>
                <c:pt idx="204">
                  <c:v>-3.2000000000000021E-2</c:v>
                </c:pt>
                <c:pt idx="205">
                  <c:v>-3.0833333333333351E-2</c:v>
                </c:pt>
                <c:pt idx="206">
                  <c:v>-3.2000000000000021E-2</c:v>
                </c:pt>
                <c:pt idx="207">
                  <c:v>-3.2000000000000021E-2</c:v>
                </c:pt>
                <c:pt idx="208">
                  <c:v>-3.2000000000000021E-2</c:v>
                </c:pt>
                <c:pt idx="209">
                  <c:v>-3.2000000000000021E-2</c:v>
                </c:pt>
                <c:pt idx="210">
                  <c:v>-3.2000000000000021E-2</c:v>
                </c:pt>
                <c:pt idx="211">
                  <c:v>-3.2000000000000021E-2</c:v>
                </c:pt>
                <c:pt idx="212">
                  <c:v>-3.2000000000000021E-2</c:v>
                </c:pt>
                <c:pt idx="213">
                  <c:v>-3.2000000000000021E-2</c:v>
                </c:pt>
                <c:pt idx="214">
                  <c:v>-3.2000000000000021E-2</c:v>
                </c:pt>
                <c:pt idx="215">
                  <c:v>-3.2000000000000021E-2</c:v>
                </c:pt>
                <c:pt idx="216">
                  <c:v>-3.2000000000000021E-2</c:v>
                </c:pt>
                <c:pt idx="217">
                  <c:v>-3.2000000000000021E-2</c:v>
                </c:pt>
                <c:pt idx="218">
                  <c:v>-3.2000000000000021E-2</c:v>
                </c:pt>
                <c:pt idx="219">
                  <c:v>-3.2000000000000021E-2</c:v>
                </c:pt>
                <c:pt idx="220">
                  <c:v>-3.2000000000000021E-2</c:v>
                </c:pt>
                <c:pt idx="221">
                  <c:v>-3.2000000000000021E-2</c:v>
                </c:pt>
                <c:pt idx="222">
                  <c:v>-3.2000000000000021E-2</c:v>
                </c:pt>
                <c:pt idx="223">
                  <c:v>-3.2000000000000021E-2</c:v>
                </c:pt>
                <c:pt idx="224">
                  <c:v>-3.2000000000000021E-2</c:v>
                </c:pt>
                <c:pt idx="225">
                  <c:v>-3.2000000000000021E-2</c:v>
                </c:pt>
                <c:pt idx="226">
                  <c:v>-3.2000000000000021E-2</c:v>
                </c:pt>
                <c:pt idx="227">
                  <c:v>-3.2000000000000021E-2</c:v>
                </c:pt>
                <c:pt idx="228">
                  <c:v>-3.2000000000000021E-2</c:v>
                </c:pt>
                <c:pt idx="229">
                  <c:v>-3.2000000000000021E-2</c:v>
                </c:pt>
                <c:pt idx="230">
                  <c:v>-3.2000000000000021E-2</c:v>
                </c:pt>
                <c:pt idx="231">
                  <c:v>-4.2500000000000017E-2</c:v>
                </c:pt>
                <c:pt idx="232">
                  <c:v>-5.4166666666666696E-2</c:v>
                </c:pt>
                <c:pt idx="233">
                  <c:v>-5.8833333333333369E-2</c:v>
                </c:pt>
                <c:pt idx="234">
                  <c:v>-6.0000000000000032E-2</c:v>
                </c:pt>
                <c:pt idx="235">
                  <c:v>-6.0000000000000032E-2</c:v>
                </c:pt>
                <c:pt idx="236">
                  <c:v>-6.0000000000000032E-2</c:v>
                </c:pt>
                <c:pt idx="237">
                  <c:v>-6.0000000000000032E-2</c:v>
                </c:pt>
                <c:pt idx="238">
                  <c:v>-6.0000000000000032E-2</c:v>
                </c:pt>
                <c:pt idx="239">
                  <c:v>-6.0000000000000032E-2</c:v>
                </c:pt>
                <c:pt idx="240">
                  <c:v>-6.0000000000000032E-2</c:v>
                </c:pt>
                <c:pt idx="241">
                  <c:v>-6.0000000000000032E-2</c:v>
                </c:pt>
                <c:pt idx="242">
                  <c:v>-6.0000000000000032E-2</c:v>
                </c:pt>
                <c:pt idx="243">
                  <c:v>-6.0000000000000032E-2</c:v>
                </c:pt>
                <c:pt idx="244">
                  <c:v>-6.0000000000000032E-2</c:v>
                </c:pt>
                <c:pt idx="245">
                  <c:v>-6.0000000000000032E-2</c:v>
                </c:pt>
                <c:pt idx="246">
                  <c:v>-6.0000000000000032E-2</c:v>
                </c:pt>
                <c:pt idx="247">
                  <c:v>-6.0000000000000032E-2</c:v>
                </c:pt>
                <c:pt idx="248">
                  <c:v>-6.0000000000000032E-2</c:v>
                </c:pt>
                <c:pt idx="249">
                  <c:v>-6.1166666666666702E-2</c:v>
                </c:pt>
                <c:pt idx="250">
                  <c:v>-6.7000000000000032E-2</c:v>
                </c:pt>
                <c:pt idx="251">
                  <c:v>-8.3333333333333356E-2</c:v>
                </c:pt>
                <c:pt idx="252">
                  <c:v>-8.5666666666666683E-2</c:v>
                </c:pt>
                <c:pt idx="253">
                  <c:v>-8.683333333333336E-2</c:v>
                </c:pt>
                <c:pt idx="254">
                  <c:v>-8.8000000000000023E-2</c:v>
                </c:pt>
                <c:pt idx="255">
                  <c:v>-8.8000000000000023E-2</c:v>
                </c:pt>
                <c:pt idx="256">
                  <c:v>-8.683333333333336E-2</c:v>
                </c:pt>
                <c:pt idx="257">
                  <c:v>-8.8000000000000023E-2</c:v>
                </c:pt>
                <c:pt idx="258">
                  <c:v>-8.8000000000000023E-2</c:v>
                </c:pt>
                <c:pt idx="259">
                  <c:v>-8.8000000000000023E-2</c:v>
                </c:pt>
                <c:pt idx="260">
                  <c:v>-8.8000000000000023E-2</c:v>
                </c:pt>
                <c:pt idx="261">
                  <c:v>-8.8000000000000023E-2</c:v>
                </c:pt>
                <c:pt idx="262">
                  <c:v>-6.7000000000000018E-2</c:v>
                </c:pt>
                <c:pt idx="263">
                  <c:v>-4.0000000000000027E-3</c:v>
                </c:pt>
                <c:pt idx="264">
                  <c:v>-4.0000000000000027E-3</c:v>
                </c:pt>
                <c:pt idx="265">
                  <c:v>-4.0000000000000027E-3</c:v>
                </c:pt>
                <c:pt idx="266">
                  <c:v>-4.0000000000000027E-3</c:v>
                </c:pt>
                <c:pt idx="267">
                  <c:v>-4.0000000000000027E-3</c:v>
                </c:pt>
                <c:pt idx="268">
                  <c:v>-4.0000000000000027E-3</c:v>
                </c:pt>
                <c:pt idx="269">
                  <c:v>-2.1500000000000009E-2</c:v>
                </c:pt>
                <c:pt idx="270">
                  <c:v>-3.2000000000000021E-2</c:v>
                </c:pt>
                <c:pt idx="271">
                  <c:v>-3.0833333333333351E-2</c:v>
                </c:pt>
                <c:pt idx="272">
                  <c:v>-3.2000000000000021E-2</c:v>
                </c:pt>
                <c:pt idx="273">
                  <c:v>-3.2000000000000021E-2</c:v>
                </c:pt>
                <c:pt idx="274">
                  <c:v>-2.8500000000000015E-2</c:v>
                </c:pt>
                <c:pt idx="275">
                  <c:v>8.8333333333333319E-3</c:v>
                </c:pt>
                <c:pt idx="276">
                  <c:v>1.8166666666666671E-2</c:v>
                </c:pt>
                <c:pt idx="277">
                  <c:v>2.4000000000000007E-2</c:v>
                </c:pt>
                <c:pt idx="278">
                  <c:v>2.4000000000000007E-2</c:v>
                </c:pt>
                <c:pt idx="279">
                  <c:v>2.4000000000000007E-2</c:v>
                </c:pt>
                <c:pt idx="280">
                  <c:v>2.4000000000000007E-2</c:v>
                </c:pt>
                <c:pt idx="281">
                  <c:v>2.4000000000000007E-2</c:v>
                </c:pt>
                <c:pt idx="282">
                  <c:v>2.4000000000000007E-2</c:v>
                </c:pt>
                <c:pt idx="283">
                  <c:v>2.4000000000000007E-2</c:v>
                </c:pt>
                <c:pt idx="284">
                  <c:v>2.4000000000000007E-2</c:v>
                </c:pt>
                <c:pt idx="285">
                  <c:v>2.4000000000000007E-2</c:v>
                </c:pt>
                <c:pt idx="286">
                  <c:v>2.4000000000000007E-2</c:v>
                </c:pt>
                <c:pt idx="287">
                  <c:v>2.4000000000000007E-2</c:v>
                </c:pt>
                <c:pt idx="288">
                  <c:v>2.4000000000000007E-2</c:v>
                </c:pt>
                <c:pt idx="289">
                  <c:v>2.4000000000000007E-2</c:v>
                </c:pt>
                <c:pt idx="290">
                  <c:v>2.4000000000000007E-2</c:v>
                </c:pt>
                <c:pt idx="291">
                  <c:v>2.4000000000000007E-2</c:v>
                </c:pt>
                <c:pt idx="292">
                  <c:v>2.4000000000000007E-2</c:v>
                </c:pt>
                <c:pt idx="293">
                  <c:v>2.4000000000000007E-2</c:v>
                </c:pt>
                <c:pt idx="294">
                  <c:v>2.4000000000000007E-2</c:v>
                </c:pt>
                <c:pt idx="295">
                  <c:v>2.4000000000000007E-2</c:v>
                </c:pt>
                <c:pt idx="296">
                  <c:v>2.4000000000000007E-2</c:v>
                </c:pt>
                <c:pt idx="297">
                  <c:v>2.4000000000000007E-2</c:v>
                </c:pt>
                <c:pt idx="298">
                  <c:v>2.4000000000000007E-2</c:v>
                </c:pt>
                <c:pt idx="299">
                  <c:v>2.4000000000000007E-2</c:v>
                </c:pt>
                <c:pt idx="300">
                  <c:v>2.4000000000000007E-2</c:v>
                </c:pt>
                <c:pt idx="301">
                  <c:v>2.4000000000000007E-2</c:v>
                </c:pt>
                <c:pt idx="302">
                  <c:v>2.4000000000000007E-2</c:v>
                </c:pt>
                <c:pt idx="303">
                  <c:v>2.4000000000000007E-2</c:v>
                </c:pt>
                <c:pt idx="304">
                  <c:v>2.4000000000000007E-2</c:v>
                </c:pt>
                <c:pt idx="305">
                  <c:v>2.4000000000000007E-2</c:v>
                </c:pt>
                <c:pt idx="306">
                  <c:v>2.4000000000000007E-2</c:v>
                </c:pt>
                <c:pt idx="307">
                  <c:v>2.4000000000000007E-2</c:v>
                </c:pt>
                <c:pt idx="308">
                  <c:v>2.4000000000000007E-2</c:v>
                </c:pt>
                <c:pt idx="309">
                  <c:v>2.4000000000000007E-2</c:v>
                </c:pt>
                <c:pt idx="310">
                  <c:v>2.4000000000000007E-2</c:v>
                </c:pt>
                <c:pt idx="311">
                  <c:v>2.4000000000000007E-2</c:v>
                </c:pt>
                <c:pt idx="312">
                  <c:v>2.4000000000000007E-2</c:v>
                </c:pt>
                <c:pt idx="313">
                  <c:v>2.4000000000000007E-2</c:v>
                </c:pt>
                <c:pt idx="314">
                  <c:v>2.4000000000000007E-2</c:v>
                </c:pt>
                <c:pt idx="315">
                  <c:v>2.4000000000000007E-2</c:v>
                </c:pt>
                <c:pt idx="316">
                  <c:v>2.4000000000000007E-2</c:v>
                </c:pt>
                <c:pt idx="317">
                  <c:v>2.4000000000000007E-2</c:v>
                </c:pt>
                <c:pt idx="318">
                  <c:v>2.4000000000000007E-2</c:v>
                </c:pt>
                <c:pt idx="319">
                  <c:v>2.4000000000000007E-2</c:v>
                </c:pt>
                <c:pt idx="320">
                  <c:v>2.4000000000000007E-2</c:v>
                </c:pt>
                <c:pt idx="321">
                  <c:v>2.4000000000000007E-2</c:v>
                </c:pt>
                <c:pt idx="322">
                  <c:v>2.4000000000000007E-2</c:v>
                </c:pt>
                <c:pt idx="323">
                  <c:v>2.4000000000000007E-2</c:v>
                </c:pt>
                <c:pt idx="324">
                  <c:v>2.4000000000000007E-2</c:v>
                </c:pt>
                <c:pt idx="325">
                  <c:v>2.4000000000000007E-2</c:v>
                </c:pt>
                <c:pt idx="326">
                  <c:v>2.4000000000000007E-2</c:v>
                </c:pt>
                <c:pt idx="327">
                  <c:v>2.4000000000000007E-2</c:v>
                </c:pt>
                <c:pt idx="328">
                  <c:v>2.4000000000000007E-2</c:v>
                </c:pt>
                <c:pt idx="329">
                  <c:v>2.4000000000000007E-2</c:v>
                </c:pt>
                <c:pt idx="330">
                  <c:v>2.4000000000000007E-2</c:v>
                </c:pt>
                <c:pt idx="331">
                  <c:v>2.4000000000000007E-2</c:v>
                </c:pt>
                <c:pt idx="332">
                  <c:v>2.4000000000000007E-2</c:v>
                </c:pt>
                <c:pt idx="333">
                  <c:v>2.4000000000000007E-2</c:v>
                </c:pt>
                <c:pt idx="334">
                  <c:v>2.4000000000000007E-2</c:v>
                </c:pt>
                <c:pt idx="335">
                  <c:v>2.4000000000000007E-2</c:v>
                </c:pt>
                <c:pt idx="336">
                  <c:v>2.4000000000000007E-2</c:v>
                </c:pt>
                <c:pt idx="337">
                  <c:v>2.4000000000000007E-2</c:v>
                </c:pt>
                <c:pt idx="338">
                  <c:v>2.4000000000000007E-2</c:v>
                </c:pt>
                <c:pt idx="339">
                  <c:v>2.4000000000000007E-2</c:v>
                </c:pt>
                <c:pt idx="340">
                  <c:v>2.4000000000000007E-2</c:v>
                </c:pt>
                <c:pt idx="341">
                  <c:v>2.4000000000000007E-2</c:v>
                </c:pt>
                <c:pt idx="342">
                  <c:v>2.4000000000000007E-2</c:v>
                </c:pt>
                <c:pt idx="343">
                  <c:v>2.4000000000000007E-2</c:v>
                </c:pt>
                <c:pt idx="344">
                  <c:v>2.4000000000000007E-2</c:v>
                </c:pt>
                <c:pt idx="345">
                  <c:v>2.4000000000000007E-2</c:v>
                </c:pt>
                <c:pt idx="346">
                  <c:v>2.4000000000000007E-2</c:v>
                </c:pt>
                <c:pt idx="347">
                  <c:v>2.4000000000000007E-2</c:v>
                </c:pt>
                <c:pt idx="348">
                  <c:v>3.5291666666666673E-2</c:v>
                </c:pt>
                <c:pt idx="349">
                  <c:v>2.8500000000000008E-2</c:v>
                </c:pt>
                <c:pt idx="350">
                  <c:v>2.4000000000000007E-2</c:v>
                </c:pt>
                <c:pt idx="351">
                  <c:v>0.11720833333333332</c:v>
                </c:pt>
                <c:pt idx="352">
                  <c:v>0.32804166666666668</c:v>
                </c:pt>
                <c:pt idx="353">
                  <c:v>0.42250000000000004</c:v>
                </c:pt>
                <c:pt idx="354">
                  <c:v>0.58295833333333347</c:v>
                </c:pt>
                <c:pt idx="355">
                  <c:v>0.81962499999999994</c:v>
                </c:pt>
                <c:pt idx="356">
                  <c:v>1.0107083333333333</c:v>
                </c:pt>
                <c:pt idx="357">
                  <c:v>1.2462083333333336</c:v>
                </c:pt>
                <c:pt idx="358">
                  <c:v>1.7806666666666666</c:v>
                </c:pt>
                <c:pt idx="359">
                  <c:v>2.2563333333333331</c:v>
                </c:pt>
                <c:pt idx="360">
                  <c:v>2.6090416666666667</c:v>
                </c:pt>
                <c:pt idx="361">
                  <c:v>2.4249583333333331</c:v>
                </c:pt>
                <c:pt idx="362">
                  <c:v>3.1576249999999999</c:v>
                </c:pt>
                <c:pt idx="363">
                  <c:v>2.6705714285714288</c:v>
                </c:pt>
              </c:numCache>
            </c:numRef>
          </c:val>
          <c:smooth val="0"/>
        </c:ser>
        <c:dLbls>
          <c:showLegendKey val="0"/>
          <c:showVal val="0"/>
          <c:showCatName val="0"/>
          <c:showSerName val="0"/>
          <c:showPercent val="0"/>
          <c:showBubbleSize val="0"/>
        </c:dLbls>
        <c:marker val="1"/>
        <c:smooth val="0"/>
        <c:axId val="68205624"/>
        <c:axId val="68206016"/>
      </c:lineChart>
      <c:dateAx>
        <c:axId val="68205624"/>
        <c:scaling>
          <c:orientation val="minMax"/>
          <c:max val="42308"/>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8206016"/>
        <c:crosses val="autoZero"/>
        <c:auto val="1"/>
        <c:lblOffset val="100"/>
        <c:baseTimeUnit val="days"/>
        <c:majorUnit val="1"/>
        <c:majorTimeUnit val="months"/>
        <c:minorUnit val="1"/>
        <c:minorTimeUnit val="months"/>
      </c:dateAx>
      <c:valAx>
        <c:axId val="68206016"/>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8205624"/>
        <c:crosses val="autoZero"/>
        <c:crossBetween val="between"/>
        <c:majorUnit val="2"/>
      </c:valAx>
    </c:plotArea>
    <c:plotVisOnly val="1"/>
    <c:dispBlanksAs val="gap"/>
    <c:showDLblsOverMax val="0"/>
  </c:chart>
  <c:externalData r:id="rId2">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South Cascade</a:t>
            </a:r>
            <a:r>
              <a:rPr lang="en-US" sz="1400" baseline="0"/>
              <a:t> </a:t>
            </a:r>
            <a:r>
              <a:rPr lang="en-US" sz="1400"/>
              <a:t>lower</a:t>
            </a:r>
          </a:p>
        </c:rich>
      </c:tx>
      <c:overlay val="1"/>
    </c:title>
    <c:autoTitleDeleted val="0"/>
    <c:plotArea>
      <c:layout>
        <c:manualLayout>
          <c:layoutTarget val="inner"/>
          <c:xMode val="edge"/>
          <c:yMode val="edge"/>
          <c:x val="0.12745384951881014"/>
          <c:y val="6.2708151064450282E-2"/>
          <c:w val="0.81933136482939628"/>
          <c:h val="0.69817986293379997"/>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charts!$A$2:$A$367</c:f>
              <c:numCache>
                <c:formatCode>m/d/yyyy</c:formatCode>
                <c:ptCount val="366"/>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pt idx="328">
                  <c:v>42549</c:v>
                </c:pt>
                <c:pt idx="329">
                  <c:v>42550</c:v>
                </c:pt>
                <c:pt idx="330">
                  <c:v>42551</c:v>
                </c:pt>
                <c:pt idx="331">
                  <c:v>42552</c:v>
                </c:pt>
                <c:pt idx="332">
                  <c:v>42553</c:v>
                </c:pt>
                <c:pt idx="333">
                  <c:v>42554</c:v>
                </c:pt>
                <c:pt idx="334">
                  <c:v>42555</c:v>
                </c:pt>
                <c:pt idx="335">
                  <c:v>42556</c:v>
                </c:pt>
                <c:pt idx="336">
                  <c:v>42557</c:v>
                </c:pt>
                <c:pt idx="337">
                  <c:v>42558</c:v>
                </c:pt>
                <c:pt idx="338">
                  <c:v>42559</c:v>
                </c:pt>
                <c:pt idx="339">
                  <c:v>42560</c:v>
                </c:pt>
                <c:pt idx="340">
                  <c:v>42561</c:v>
                </c:pt>
                <c:pt idx="341">
                  <c:v>42562</c:v>
                </c:pt>
                <c:pt idx="342">
                  <c:v>42563</c:v>
                </c:pt>
                <c:pt idx="343">
                  <c:v>42564</c:v>
                </c:pt>
                <c:pt idx="344">
                  <c:v>42565</c:v>
                </c:pt>
                <c:pt idx="345">
                  <c:v>42566</c:v>
                </c:pt>
                <c:pt idx="346">
                  <c:v>42567</c:v>
                </c:pt>
                <c:pt idx="347">
                  <c:v>42568</c:v>
                </c:pt>
                <c:pt idx="348">
                  <c:v>42569</c:v>
                </c:pt>
                <c:pt idx="349">
                  <c:v>42570</c:v>
                </c:pt>
                <c:pt idx="350">
                  <c:v>42571</c:v>
                </c:pt>
                <c:pt idx="351">
                  <c:v>42572</c:v>
                </c:pt>
                <c:pt idx="352">
                  <c:v>42573</c:v>
                </c:pt>
                <c:pt idx="353">
                  <c:v>42574</c:v>
                </c:pt>
                <c:pt idx="354">
                  <c:v>42575</c:v>
                </c:pt>
                <c:pt idx="355">
                  <c:v>42576</c:v>
                </c:pt>
                <c:pt idx="356">
                  <c:v>42577</c:v>
                </c:pt>
                <c:pt idx="357">
                  <c:v>42578</c:v>
                </c:pt>
                <c:pt idx="358">
                  <c:v>42579</c:v>
                </c:pt>
                <c:pt idx="359">
                  <c:v>42580</c:v>
                </c:pt>
                <c:pt idx="360">
                  <c:v>42581</c:v>
                </c:pt>
                <c:pt idx="361">
                  <c:v>42582</c:v>
                </c:pt>
                <c:pt idx="362">
                  <c:v>42583</c:v>
                </c:pt>
                <c:pt idx="363">
                  <c:v>42584</c:v>
                </c:pt>
                <c:pt idx="364">
                  <c:v>42585</c:v>
                </c:pt>
                <c:pt idx="365">
                  <c:v>42586</c:v>
                </c:pt>
              </c:numCache>
            </c:numRef>
          </c:cat>
          <c:val>
            <c:numRef>
              <c:f>charts!$B$2:$B$367</c:f>
              <c:numCache>
                <c:formatCode>General</c:formatCode>
                <c:ptCount val="366"/>
                <c:pt idx="0">
                  <c:v>10.736000000000001</c:v>
                </c:pt>
                <c:pt idx="1">
                  <c:v>8.7669999999999995</c:v>
                </c:pt>
                <c:pt idx="2">
                  <c:v>10.074999999999999</c:v>
                </c:pt>
                <c:pt idx="3">
                  <c:v>5.5650000000000004</c:v>
                </c:pt>
                <c:pt idx="4">
                  <c:v>9.4600000000000009</c:v>
                </c:pt>
                <c:pt idx="5">
                  <c:v>11.37</c:v>
                </c:pt>
                <c:pt idx="6">
                  <c:v>11.977</c:v>
                </c:pt>
                <c:pt idx="7">
                  <c:v>11.273</c:v>
                </c:pt>
                <c:pt idx="8">
                  <c:v>13.016</c:v>
                </c:pt>
                <c:pt idx="9">
                  <c:v>12.316000000000001</c:v>
                </c:pt>
                <c:pt idx="10">
                  <c:v>12.413</c:v>
                </c:pt>
                <c:pt idx="11">
                  <c:v>10.663</c:v>
                </c:pt>
                <c:pt idx="12">
                  <c:v>10.026</c:v>
                </c:pt>
                <c:pt idx="13">
                  <c:v>7.242</c:v>
                </c:pt>
                <c:pt idx="14">
                  <c:v>9.7059999999999995</c:v>
                </c:pt>
                <c:pt idx="15">
                  <c:v>10.638</c:v>
                </c:pt>
                <c:pt idx="16">
                  <c:v>9.8290000000000006</c:v>
                </c:pt>
                <c:pt idx="17">
                  <c:v>9.2870000000000008</c:v>
                </c:pt>
                <c:pt idx="18">
                  <c:v>10.074999999999999</c:v>
                </c:pt>
                <c:pt idx="19">
                  <c:v>10.638</c:v>
                </c:pt>
                <c:pt idx="20">
                  <c:v>10.760999999999999</c:v>
                </c:pt>
                <c:pt idx="21">
                  <c:v>8.27</c:v>
                </c:pt>
                <c:pt idx="22">
                  <c:v>11.37</c:v>
                </c:pt>
                <c:pt idx="23">
                  <c:v>10.98</c:v>
                </c:pt>
                <c:pt idx="24">
                  <c:v>10.907</c:v>
                </c:pt>
                <c:pt idx="25">
                  <c:v>10.467000000000001</c:v>
                </c:pt>
                <c:pt idx="26">
                  <c:v>9.5090000000000003</c:v>
                </c:pt>
                <c:pt idx="27">
                  <c:v>10.81</c:v>
                </c:pt>
                <c:pt idx="28">
                  <c:v>10.59</c:v>
                </c:pt>
                <c:pt idx="29">
                  <c:v>9.952</c:v>
                </c:pt>
                <c:pt idx="30">
                  <c:v>9.0150000000000006</c:v>
                </c:pt>
                <c:pt idx="31">
                  <c:v>7.0149999999999997</c:v>
                </c:pt>
                <c:pt idx="32">
                  <c:v>5.05</c:v>
                </c:pt>
                <c:pt idx="33">
                  <c:v>6.4329999999999998</c:v>
                </c:pt>
                <c:pt idx="34">
                  <c:v>6.6870000000000003</c:v>
                </c:pt>
                <c:pt idx="35">
                  <c:v>8.0950000000000006</c:v>
                </c:pt>
                <c:pt idx="36">
                  <c:v>8.7919999999999998</c:v>
                </c:pt>
                <c:pt idx="37">
                  <c:v>9.1880000000000006</c:v>
                </c:pt>
                <c:pt idx="38">
                  <c:v>9.3859999999999992</c:v>
                </c:pt>
                <c:pt idx="39">
                  <c:v>8.9410000000000007</c:v>
                </c:pt>
                <c:pt idx="40">
                  <c:v>8.4190000000000005</c:v>
                </c:pt>
                <c:pt idx="41">
                  <c:v>6.306</c:v>
                </c:pt>
                <c:pt idx="42">
                  <c:v>2.7970000000000002</c:v>
                </c:pt>
                <c:pt idx="43">
                  <c:v>2.956</c:v>
                </c:pt>
                <c:pt idx="44">
                  <c:v>3.9580000000000002</c:v>
                </c:pt>
                <c:pt idx="45">
                  <c:v>4.6879999999999997</c:v>
                </c:pt>
                <c:pt idx="46">
                  <c:v>5.9489999999999998</c:v>
                </c:pt>
                <c:pt idx="47">
                  <c:v>6.5090000000000003</c:v>
                </c:pt>
                <c:pt idx="48">
                  <c:v>7.4189999999999996</c:v>
                </c:pt>
                <c:pt idx="49">
                  <c:v>7.3179999999999996</c:v>
                </c:pt>
                <c:pt idx="50">
                  <c:v>7.8449999999999998</c:v>
                </c:pt>
                <c:pt idx="51">
                  <c:v>8.2200000000000006</c:v>
                </c:pt>
                <c:pt idx="52">
                  <c:v>8.2449999999999992</c:v>
                </c:pt>
                <c:pt idx="53">
                  <c:v>6.9139999999999997</c:v>
                </c:pt>
                <c:pt idx="54">
                  <c:v>6.484</c:v>
                </c:pt>
                <c:pt idx="55">
                  <c:v>5.9749999999999996</c:v>
                </c:pt>
                <c:pt idx="56">
                  <c:v>7.0410000000000004</c:v>
                </c:pt>
                <c:pt idx="57">
                  <c:v>7.8949999999999996</c:v>
                </c:pt>
                <c:pt idx="58">
                  <c:v>6.1280000000000001</c:v>
                </c:pt>
                <c:pt idx="59">
                  <c:v>5.024</c:v>
                </c:pt>
                <c:pt idx="60">
                  <c:v>5.4619999999999997</c:v>
                </c:pt>
                <c:pt idx="61">
                  <c:v>6.306</c:v>
                </c:pt>
                <c:pt idx="62">
                  <c:v>5.1280000000000001</c:v>
                </c:pt>
                <c:pt idx="63">
                  <c:v>5.36</c:v>
                </c:pt>
                <c:pt idx="64">
                  <c:v>5.5140000000000002</c:v>
                </c:pt>
                <c:pt idx="65">
                  <c:v>5.6420000000000003</c:v>
                </c:pt>
                <c:pt idx="66">
                  <c:v>5.9240000000000004</c:v>
                </c:pt>
                <c:pt idx="67">
                  <c:v>4.2460000000000004</c:v>
                </c:pt>
                <c:pt idx="68">
                  <c:v>3.3540000000000001</c:v>
                </c:pt>
                <c:pt idx="69">
                  <c:v>3.6960000000000002</c:v>
                </c:pt>
                <c:pt idx="70">
                  <c:v>3.7490000000000001</c:v>
                </c:pt>
                <c:pt idx="71">
                  <c:v>3.6429999999999998</c:v>
                </c:pt>
                <c:pt idx="72">
                  <c:v>3.7749999999999999</c:v>
                </c:pt>
                <c:pt idx="73">
                  <c:v>4.22</c:v>
                </c:pt>
                <c:pt idx="74">
                  <c:v>5.3339999999999996</c:v>
                </c:pt>
                <c:pt idx="75">
                  <c:v>3.9849999999999999</c:v>
                </c:pt>
                <c:pt idx="76">
                  <c:v>3.0630000000000002</c:v>
                </c:pt>
                <c:pt idx="77">
                  <c:v>1.724</c:v>
                </c:pt>
                <c:pt idx="78">
                  <c:v>2.101</c:v>
                </c:pt>
                <c:pt idx="79">
                  <c:v>1.0169999999999999</c:v>
                </c:pt>
                <c:pt idx="80">
                  <c:v>0.107</c:v>
                </c:pt>
                <c:pt idx="81">
                  <c:v>0.60499999999999998</c:v>
                </c:pt>
                <c:pt idx="82">
                  <c:v>0.52200000000000002</c:v>
                </c:pt>
                <c:pt idx="83">
                  <c:v>-4.0000000000000001E-3</c:v>
                </c:pt>
                <c:pt idx="84">
                  <c:v>-4.0000000000000001E-3</c:v>
                </c:pt>
                <c:pt idx="85">
                  <c:v>-4.0000000000000001E-3</c:v>
                </c:pt>
                <c:pt idx="86">
                  <c:v>-4.0000000000000001E-3</c:v>
                </c:pt>
                <c:pt idx="87">
                  <c:v>-4.0000000000000001E-3</c:v>
                </c:pt>
                <c:pt idx="88">
                  <c:v>2.4E-2</c:v>
                </c:pt>
                <c:pt idx="89">
                  <c:v>7.9000000000000001E-2</c:v>
                </c:pt>
                <c:pt idx="90">
                  <c:v>7.9000000000000001E-2</c:v>
                </c:pt>
                <c:pt idx="91">
                  <c:v>0.13500000000000001</c:v>
                </c:pt>
                <c:pt idx="92">
                  <c:v>0.13500000000000001</c:v>
                </c:pt>
                <c:pt idx="93">
                  <c:v>0.13500000000000001</c:v>
                </c:pt>
                <c:pt idx="94">
                  <c:v>0.16300000000000001</c:v>
                </c:pt>
                <c:pt idx="95">
                  <c:v>0.16300000000000001</c:v>
                </c:pt>
                <c:pt idx="96">
                  <c:v>0.16300000000000001</c:v>
                </c:pt>
                <c:pt idx="97">
                  <c:v>0.19</c:v>
                </c:pt>
                <c:pt idx="98">
                  <c:v>0.19</c:v>
                </c:pt>
                <c:pt idx="99">
                  <c:v>0.16300000000000001</c:v>
                </c:pt>
                <c:pt idx="100">
                  <c:v>0.19</c:v>
                </c:pt>
                <c:pt idx="101">
                  <c:v>0.19</c:v>
                </c:pt>
                <c:pt idx="102">
                  <c:v>0.19</c:v>
                </c:pt>
                <c:pt idx="103">
                  <c:v>0.218</c:v>
                </c:pt>
                <c:pt idx="104">
                  <c:v>0.19</c:v>
                </c:pt>
                <c:pt idx="105">
                  <c:v>0.13500000000000001</c:v>
                </c:pt>
                <c:pt idx="106">
                  <c:v>0.13500000000000001</c:v>
                </c:pt>
                <c:pt idx="107">
                  <c:v>0.13500000000000001</c:v>
                </c:pt>
                <c:pt idx="108">
                  <c:v>0.13500000000000001</c:v>
                </c:pt>
                <c:pt idx="109">
                  <c:v>0.16300000000000001</c:v>
                </c:pt>
                <c:pt idx="110">
                  <c:v>0.16300000000000001</c:v>
                </c:pt>
                <c:pt idx="111">
                  <c:v>0.16300000000000001</c:v>
                </c:pt>
                <c:pt idx="112">
                  <c:v>0.16300000000000001</c:v>
                </c:pt>
                <c:pt idx="113">
                  <c:v>0.16300000000000001</c:v>
                </c:pt>
                <c:pt idx="114">
                  <c:v>0.16300000000000001</c:v>
                </c:pt>
                <c:pt idx="115">
                  <c:v>0.16300000000000001</c:v>
                </c:pt>
                <c:pt idx="116">
                  <c:v>0.16300000000000001</c:v>
                </c:pt>
                <c:pt idx="117">
                  <c:v>0.16300000000000001</c:v>
                </c:pt>
                <c:pt idx="118">
                  <c:v>0.16300000000000001</c:v>
                </c:pt>
                <c:pt idx="119">
                  <c:v>0.16300000000000001</c:v>
                </c:pt>
                <c:pt idx="120">
                  <c:v>0.13500000000000001</c:v>
                </c:pt>
                <c:pt idx="121">
                  <c:v>0.13500000000000001</c:v>
                </c:pt>
                <c:pt idx="122">
                  <c:v>0.107</c:v>
                </c:pt>
                <c:pt idx="123">
                  <c:v>0.107</c:v>
                </c:pt>
                <c:pt idx="124">
                  <c:v>0.107</c:v>
                </c:pt>
                <c:pt idx="125">
                  <c:v>0.107</c:v>
                </c:pt>
                <c:pt idx="126">
                  <c:v>0.107</c:v>
                </c:pt>
                <c:pt idx="127">
                  <c:v>0.107</c:v>
                </c:pt>
                <c:pt idx="128">
                  <c:v>0.107</c:v>
                </c:pt>
                <c:pt idx="129">
                  <c:v>0.107</c:v>
                </c:pt>
                <c:pt idx="130">
                  <c:v>0.107</c:v>
                </c:pt>
                <c:pt idx="131">
                  <c:v>0.107</c:v>
                </c:pt>
                <c:pt idx="132">
                  <c:v>0.107</c:v>
                </c:pt>
                <c:pt idx="133">
                  <c:v>0.107</c:v>
                </c:pt>
                <c:pt idx="134">
                  <c:v>0.107</c:v>
                </c:pt>
                <c:pt idx="135">
                  <c:v>0.107</c:v>
                </c:pt>
                <c:pt idx="136">
                  <c:v>0.107</c:v>
                </c:pt>
                <c:pt idx="137">
                  <c:v>0.107</c:v>
                </c:pt>
                <c:pt idx="138">
                  <c:v>0.107</c:v>
                </c:pt>
                <c:pt idx="139">
                  <c:v>0.107</c:v>
                </c:pt>
                <c:pt idx="140">
                  <c:v>0.107</c:v>
                </c:pt>
                <c:pt idx="141">
                  <c:v>0.107</c:v>
                </c:pt>
                <c:pt idx="142">
                  <c:v>0.107</c:v>
                </c:pt>
                <c:pt idx="143">
                  <c:v>0.107</c:v>
                </c:pt>
                <c:pt idx="144">
                  <c:v>0.107</c:v>
                </c:pt>
                <c:pt idx="145">
                  <c:v>0.107</c:v>
                </c:pt>
                <c:pt idx="146">
                  <c:v>0.107</c:v>
                </c:pt>
                <c:pt idx="147">
                  <c:v>0.107</c:v>
                </c:pt>
                <c:pt idx="148">
                  <c:v>0.107</c:v>
                </c:pt>
                <c:pt idx="149">
                  <c:v>0.107</c:v>
                </c:pt>
                <c:pt idx="150">
                  <c:v>0.107</c:v>
                </c:pt>
                <c:pt idx="151">
                  <c:v>0.107</c:v>
                </c:pt>
                <c:pt idx="152">
                  <c:v>0.107</c:v>
                </c:pt>
                <c:pt idx="153">
                  <c:v>0.107</c:v>
                </c:pt>
                <c:pt idx="154">
                  <c:v>0.107</c:v>
                </c:pt>
                <c:pt idx="155">
                  <c:v>7.9000000000000001E-2</c:v>
                </c:pt>
                <c:pt idx="156">
                  <c:v>7.9000000000000001E-2</c:v>
                </c:pt>
                <c:pt idx="157">
                  <c:v>7.9000000000000001E-2</c:v>
                </c:pt>
                <c:pt idx="158">
                  <c:v>7.9000000000000001E-2</c:v>
                </c:pt>
                <c:pt idx="159">
                  <c:v>7.9000000000000001E-2</c:v>
                </c:pt>
                <c:pt idx="160">
                  <c:v>7.9000000000000001E-2</c:v>
                </c:pt>
                <c:pt idx="161">
                  <c:v>7.9000000000000001E-2</c:v>
                </c:pt>
                <c:pt idx="162">
                  <c:v>7.9000000000000001E-2</c:v>
                </c:pt>
                <c:pt idx="163">
                  <c:v>7.9000000000000001E-2</c:v>
                </c:pt>
                <c:pt idx="164">
                  <c:v>7.9000000000000001E-2</c:v>
                </c:pt>
                <c:pt idx="165">
                  <c:v>7.9000000000000001E-2</c:v>
                </c:pt>
                <c:pt idx="166">
                  <c:v>7.9000000000000001E-2</c:v>
                </c:pt>
                <c:pt idx="167">
                  <c:v>7.9000000000000001E-2</c:v>
                </c:pt>
                <c:pt idx="168">
                  <c:v>5.0999999999999997E-2</c:v>
                </c:pt>
                <c:pt idx="169">
                  <c:v>5.0999999999999997E-2</c:v>
                </c:pt>
                <c:pt idx="170">
                  <c:v>5.0999999999999997E-2</c:v>
                </c:pt>
                <c:pt idx="171">
                  <c:v>5.0999999999999997E-2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5.0999999999999997E-2</c:v>
                </c:pt>
                <c:pt idx="184">
                  <c:v>5.0999999999999997E-2</c:v>
                </c:pt>
                <c:pt idx="185">
                  <c:v>5.0999999999999997E-2</c:v>
                </c:pt>
                <c:pt idx="186">
                  <c:v>5.0999999999999997E-2</c:v>
                </c:pt>
                <c:pt idx="187">
                  <c:v>5.0999999999999997E-2</c:v>
                </c:pt>
                <c:pt idx="188">
                  <c:v>5.0999999999999997E-2</c:v>
                </c:pt>
                <c:pt idx="189">
                  <c:v>5.0999999999999997E-2</c:v>
                </c:pt>
                <c:pt idx="190">
                  <c:v>5.0999999999999997E-2</c:v>
                </c:pt>
                <c:pt idx="191">
                  <c:v>5.0999999999999997E-2</c:v>
                </c:pt>
                <c:pt idx="192">
                  <c:v>5.0999999999999997E-2</c:v>
                </c:pt>
                <c:pt idx="193">
                  <c:v>5.0999999999999997E-2</c:v>
                </c:pt>
                <c:pt idx="194">
                  <c:v>5.0999999999999997E-2</c:v>
                </c:pt>
                <c:pt idx="195">
                  <c:v>5.0999999999999997E-2</c:v>
                </c:pt>
                <c:pt idx="196">
                  <c:v>5.0999999999999997E-2</c:v>
                </c:pt>
                <c:pt idx="197">
                  <c:v>5.0999999999999997E-2</c:v>
                </c:pt>
                <c:pt idx="198">
                  <c:v>5.0999999999999997E-2</c:v>
                </c:pt>
                <c:pt idx="199">
                  <c:v>5.0999999999999997E-2</c:v>
                </c:pt>
                <c:pt idx="200">
                  <c:v>2.4E-2</c:v>
                </c:pt>
                <c:pt idx="201">
                  <c:v>5.0999999999999997E-2</c:v>
                </c:pt>
                <c:pt idx="202">
                  <c:v>2.4E-2</c:v>
                </c:pt>
                <c:pt idx="203">
                  <c:v>2.4E-2</c:v>
                </c:pt>
                <c:pt idx="204">
                  <c:v>5.0999999999999997E-2</c:v>
                </c:pt>
                <c:pt idx="205">
                  <c:v>2.4E-2</c:v>
                </c:pt>
                <c:pt idx="206">
                  <c:v>2.4E-2</c:v>
                </c:pt>
                <c:pt idx="207">
                  <c:v>2.4E-2</c:v>
                </c:pt>
                <c:pt idx="208">
                  <c:v>2.4E-2</c:v>
                </c:pt>
                <c:pt idx="209">
                  <c:v>2.4E-2</c:v>
                </c:pt>
                <c:pt idx="210">
                  <c:v>2.4E-2</c:v>
                </c:pt>
                <c:pt idx="211">
                  <c:v>2.4E-2</c:v>
                </c:pt>
                <c:pt idx="212">
                  <c:v>2.4E-2</c:v>
                </c:pt>
                <c:pt idx="213">
                  <c:v>2.4E-2</c:v>
                </c:pt>
                <c:pt idx="214">
                  <c:v>2.4E-2</c:v>
                </c:pt>
                <c:pt idx="215">
                  <c:v>2.4E-2</c:v>
                </c:pt>
                <c:pt idx="216">
                  <c:v>2.4E-2</c:v>
                </c:pt>
                <c:pt idx="217">
                  <c:v>2.4E-2</c:v>
                </c:pt>
                <c:pt idx="218">
                  <c:v>2.4E-2</c:v>
                </c:pt>
                <c:pt idx="219">
                  <c:v>2.4E-2</c:v>
                </c:pt>
                <c:pt idx="220">
                  <c:v>2.4E-2</c:v>
                </c:pt>
                <c:pt idx="221">
                  <c:v>2.4E-2</c:v>
                </c:pt>
                <c:pt idx="222">
                  <c:v>2.4E-2</c:v>
                </c:pt>
                <c:pt idx="223">
                  <c:v>2.4E-2</c:v>
                </c:pt>
                <c:pt idx="224">
                  <c:v>2.4E-2</c:v>
                </c:pt>
                <c:pt idx="225">
                  <c:v>2.4E-2</c:v>
                </c:pt>
                <c:pt idx="226">
                  <c:v>2.4E-2</c:v>
                </c:pt>
                <c:pt idx="227">
                  <c:v>2.4E-2</c:v>
                </c:pt>
                <c:pt idx="228">
                  <c:v>2.4E-2</c:v>
                </c:pt>
                <c:pt idx="229">
                  <c:v>2.4E-2</c:v>
                </c:pt>
                <c:pt idx="230">
                  <c:v>2.4E-2</c:v>
                </c:pt>
                <c:pt idx="231">
                  <c:v>2.4E-2</c:v>
                </c:pt>
                <c:pt idx="232">
                  <c:v>2.4E-2</c:v>
                </c:pt>
                <c:pt idx="233">
                  <c:v>2.4E-2</c:v>
                </c:pt>
                <c:pt idx="234">
                  <c:v>2.4E-2</c:v>
                </c:pt>
                <c:pt idx="235">
                  <c:v>2.4E-2</c:v>
                </c:pt>
                <c:pt idx="236">
                  <c:v>2.4E-2</c:v>
                </c:pt>
                <c:pt idx="237">
                  <c:v>2.4E-2</c:v>
                </c:pt>
                <c:pt idx="238">
                  <c:v>2.4E-2</c:v>
                </c:pt>
                <c:pt idx="239">
                  <c:v>2.4E-2</c:v>
                </c:pt>
                <c:pt idx="240">
                  <c:v>2.4E-2</c:v>
                </c:pt>
                <c:pt idx="241">
                  <c:v>2.4E-2</c:v>
                </c:pt>
                <c:pt idx="242">
                  <c:v>2.4E-2</c:v>
                </c:pt>
                <c:pt idx="243">
                  <c:v>2.4E-2</c:v>
                </c:pt>
                <c:pt idx="244">
                  <c:v>2.4E-2</c:v>
                </c:pt>
                <c:pt idx="245">
                  <c:v>2.4E-2</c:v>
                </c:pt>
                <c:pt idx="246">
                  <c:v>2.4E-2</c:v>
                </c:pt>
                <c:pt idx="247">
                  <c:v>2.4E-2</c:v>
                </c:pt>
                <c:pt idx="248">
                  <c:v>2.4E-2</c:v>
                </c:pt>
                <c:pt idx="249">
                  <c:v>2.4E-2</c:v>
                </c:pt>
                <c:pt idx="250">
                  <c:v>2.4E-2</c:v>
                </c:pt>
                <c:pt idx="251">
                  <c:v>2.4E-2</c:v>
                </c:pt>
                <c:pt idx="252">
                  <c:v>2.4E-2</c:v>
                </c:pt>
                <c:pt idx="253">
                  <c:v>2.4E-2</c:v>
                </c:pt>
                <c:pt idx="254">
                  <c:v>2.4E-2</c:v>
                </c:pt>
                <c:pt idx="255">
                  <c:v>5.0999999999999997E-2</c:v>
                </c:pt>
                <c:pt idx="256">
                  <c:v>5.0999999999999997E-2</c:v>
                </c:pt>
                <c:pt idx="257">
                  <c:v>5.0999999999999997E-2</c:v>
                </c:pt>
                <c:pt idx="258">
                  <c:v>5.0999999999999997E-2</c:v>
                </c:pt>
                <c:pt idx="259">
                  <c:v>5.0999999999999997E-2</c:v>
                </c:pt>
                <c:pt idx="260">
                  <c:v>5.0999999999999997E-2</c:v>
                </c:pt>
                <c:pt idx="261">
                  <c:v>5.0999999999999997E-2</c:v>
                </c:pt>
                <c:pt idx="262">
                  <c:v>7.9000000000000001E-2</c:v>
                </c:pt>
                <c:pt idx="263">
                  <c:v>7.9000000000000001E-2</c:v>
                </c:pt>
                <c:pt idx="264">
                  <c:v>7.9000000000000001E-2</c:v>
                </c:pt>
                <c:pt idx="265">
                  <c:v>0.107</c:v>
                </c:pt>
                <c:pt idx="266">
                  <c:v>7.9000000000000001E-2</c:v>
                </c:pt>
                <c:pt idx="267">
                  <c:v>7.9000000000000001E-2</c:v>
                </c:pt>
                <c:pt idx="268">
                  <c:v>7.9000000000000001E-2</c:v>
                </c:pt>
                <c:pt idx="269">
                  <c:v>7.9000000000000001E-2</c:v>
                </c:pt>
                <c:pt idx="270">
                  <c:v>7.9000000000000001E-2</c:v>
                </c:pt>
                <c:pt idx="271">
                  <c:v>7.9000000000000001E-2</c:v>
                </c:pt>
                <c:pt idx="272">
                  <c:v>7.9000000000000001E-2</c:v>
                </c:pt>
                <c:pt idx="273">
                  <c:v>0.107</c:v>
                </c:pt>
                <c:pt idx="274">
                  <c:v>0.19</c:v>
                </c:pt>
                <c:pt idx="275">
                  <c:v>0.19</c:v>
                </c:pt>
                <c:pt idx="276">
                  <c:v>0.218</c:v>
                </c:pt>
                <c:pt idx="277">
                  <c:v>0.218</c:v>
                </c:pt>
                <c:pt idx="278">
                  <c:v>0.16300000000000001</c:v>
                </c:pt>
                <c:pt idx="279">
                  <c:v>0.246</c:v>
                </c:pt>
                <c:pt idx="280">
                  <c:v>0.246</c:v>
                </c:pt>
                <c:pt idx="281">
                  <c:v>0.246</c:v>
                </c:pt>
                <c:pt idx="282">
                  <c:v>0.246</c:v>
                </c:pt>
                <c:pt idx="283">
                  <c:v>0.27300000000000002</c:v>
                </c:pt>
                <c:pt idx="284">
                  <c:v>0.27300000000000002</c:v>
                </c:pt>
                <c:pt idx="285">
                  <c:v>0.30099999999999999</c:v>
                </c:pt>
                <c:pt idx="286">
                  <c:v>0.30099999999999999</c:v>
                </c:pt>
                <c:pt idx="287">
                  <c:v>0.27300000000000002</c:v>
                </c:pt>
                <c:pt idx="288">
                  <c:v>0.27300000000000002</c:v>
                </c:pt>
                <c:pt idx="289">
                  <c:v>0.27300000000000002</c:v>
                </c:pt>
                <c:pt idx="290">
                  <c:v>0.27300000000000002</c:v>
                </c:pt>
                <c:pt idx="291">
                  <c:v>0.30099999999999999</c:v>
                </c:pt>
                <c:pt idx="292">
                  <c:v>0.30099999999999999</c:v>
                </c:pt>
                <c:pt idx="293">
                  <c:v>0.30099999999999999</c:v>
                </c:pt>
                <c:pt idx="294">
                  <c:v>0.30099999999999999</c:v>
                </c:pt>
                <c:pt idx="295">
                  <c:v>0.32900000000000001</c:v>
                </c:pt>
                <c:pt idx="296">
                  <c:v>0.32900000000000001</c:v>
                </c:pt>
                <c:pt idx="297">
                  <c:v>0.32900000000000001</c:v>
                </c:pt>
                <c:pt idx="298">
                  <c:v>0.32900000000000001</c:v>
                </c:pt>
                <c:pt idx="299">
                  <c:v>0.35599999999999998</c:v>
                </c:pt>
                <c:pt idx="300">
                  <c:v>0.38400000000000001</c:v>
                </c:pt>
                <c:pt idx="301">
                  <c:v>0.38400000000000001</c:v>
                </c:pt>
                <c:pt idx="302">
                  <c:v>0.41199999999999998</c:v>
                </c:pt>
                <c:pt idx="303">
                  <c:v>0.46700000000000003</c:v>
                </c:pt>
                <c:pt idx="304">
                  <c:v>0.55000000000000004</c:v>
                </c:pt>
                <c:pt idx="305">
                  <c:v>0.63200000000000001</c:v>
                </c:pt>
                <c:pt idx="306">
                  <c:v>0.68700000000000006</c:v>
                </c:pt>
                <c:pt idx="307">
                  <c:v>0.77</c:v>
                </c:pt>
                <c:pt idx="308">
                  <c:v>0.77</c:v>
                </c:pt>
                <c:pt idx="309">
                  <c:v>0.74199999999999999</c:v>
                </c:pt>
                <c:pt idx="310">
                  <c:v>0.85199999999999998</c:v>
                </c:pt>
                <c:pt idx="311">
                  <c:v>0.77</c:v>
                </c:pt>
                <c:pt idx="312">
                  <c:v>0.79700000000000004</c:v>
                </c:pt>
                <c:pt idx="313">
                  <c:v>0.77</c:v>
                </c:pt>
                <c:pt idx="314">
                  <c:v>0.77</c:v>
                </c:pt>
                <c:pt idx="315">
                  <c:v>0.88</c:v>
                </c:pt>
                <c:pt idx="316">
                  <c:v>0.88</c:v>
                </c:pt>
                <c:pt idx="317">
                  <c:v>0.88</c:v>
                </c:pt>
                <c:pt idx="318">
                  <c:v>0.90700000000000003</c:v>
                </c:pt>
                <c:pt idx="319">
                  <c:v>0.98899999999999999</c:v>
                </c:pt>
                <c:pt idx="320">
                  <c:v>1.071</c:v>
                </c:pt>
                <c:pt idx="321">
                  <c:v>1.044</c:v>
                </c:pt>
                <c:pt idx="322">
                  <c:v>1.153</c:v>
                </c:pt>
                <c:pt idx="323">
                  <c:v>1.3440000000000001</c:v>
                </c:pt>
                <c:pt idx="324">
                  <c:v>1.208</c:v>
                </c:pt>
                <c:pt idx="325">
                  <c:v>1.18</c:v>
                </c:pt>
                <c:pt idx="326">
                  <c:v>1.3979999999999999</c:v>
                </c:pt>
                <c:pt idx="327">
                  <c:v>1.534</c:v>
                </c:pt>
                <c:pt idx="328">
                  <c:v>1.5609999999999999</c:v>
                </c:pt>
                <c:pt idx="329">
                  <c:v>1.859</c:v>
                </c:pt>
                <c:pt idx="330">
                  <c:v>1.913</c:v>
                </c:pt>
                <c:pt idx="331">
                  <c:v>2.262</c:v>
                </c:pt>
                <c:pt idx="332">
                  <c:v>2.5569999999999999</c:v>
                </c:pt>
                <c:pt idx="333">
                  <c:v>2.93</c:v>
                </c:pt>
                <c:pt idx="334">
                  <c:v>2.93</c:v>
                </c:pt>
                <c:pt idx="335">
                  <c:v>3.1160000000000001</c:v>
                </c:pt>
                <c:pt idx="336">
                  <c:v>3.6429999999999998</c:v>
                </c:pt>
                <c:pt idx="337">
                  <c:v>4.4279999999999999</c:v>
                </c:pt>
                <c:pt idx="338">
                  <c:v>4.766</c:v>
                </c:pt>
                <c:pt idx="339">
                  <c:v>4.9210000000000003</c:v>
                </c:pt>
                <c:pt idx="340">
                  <c:v>2.423</c:v>
                </c:pt>
                <c:pt idx="341">
                  <c:v>1.913</c:v>
                </c:pt>
                <c:pt idx="342">
                  <c:v>5.3339999999999996</c:v>
                </c:pt>
                <c:pt idx="343">
                  <c:v>6.0259999999999998</c:v>
                </c:pt>
                <c:pt idx="344">
                  <c:v>6.1529999999999996</c:v>
                </c:pt>
                <c:pt idx="345">
                  <c:v>6.4580000000000002</c:v>
                </c:pt>
                <c:pt idx="346">
                  <c:v>5.5389999999999997</c:v>
                </c:pt>
                <c:pt idx="347">
                  <c:v>6.585</c:v>
                </c:pt>
                <c:pt idx="348">
                  <c:v>7.2930000000000001</c:v>
                </c:pt>
                <c:pt idx="349">
                  <c:v>7.0149999999999997</c:v>
                </c:pt>
                <c:pt idx="350">
                  <c:v>7.444</c:v>
                </c:pt>
                <c:pt idx="351">
                  <c:v>8.0950000000000006</c:v>
                </c:pt>
                <c:pt idx="352">
                  <c:v>8.2949999999999999</c:v>
                </c:pt>
                <c:pt idx="353">
                  <c:v>8.1449999999999996</c:v>
                </c:pt>
                <c:pt idx="354">
                  <c:v>9.0150000000000006</c:v>
                </c:pt>
                <c:pt idx="355">
                  <c:v>9.7309999999999999</c:v>
                </c:pt>
                <c:pt idx="356">
                  <c:v>9.3859999999999992</c:v>
                </c:pt>
                <c:pt idx="357">
                  <c:v>10.516</c:v>
                </c:pt>
                <c:pt idx="358">
                  <c:v>10.541</c:v>
                </c:pt>
                <c:pt idx="359">
                  <c:v>10.834</c:v>
                </c:pt>
                <c:pt idx="360">
                  <c:v>10.956</c:v>
                </c:pt>
                <c:pt idx="361">
                  <c:v>10.59</c:v>
                </c:pt>
                <c:pt idx="362">
                  <c:v>10.834</c:v>
                </c:pt>
                <c:pt idx="363">
                  <c:v>10.882999999999999</c:v>
                </c:pt>
                <c:pt idx="364">
                  <c:v>10.907</c:v>
                </c:pt>
                <c:pt idx="365">
                  <c:v>4.6360000000000001</c:v>
                </c:pt>
              </c:numCache>
            </c:numRef>
          </c:val>
        </c:ser>
        <c:ser>
          <c:idx val="2"/>
          <c:order val="2"/>
          <c:tx>
            <c:strRef>
              <c:f>charts!$D$1</c:f>
              <c:strCache>
                <c:ptCount val="1"/>
                <c:pt idx="0">
                  <c:v>Min Temp, °C</c:v>
                </c:pt>
              </c:strCache>
            </c:strRef>
          </c:tx>
          <c:spPr>
            <a:solidFill>
              <a:schemeClr val="bg1"/>
            </a:solidFill>
            <a:ln>
              <a:noFill/>
            </a:ln>
          </c:spPr>
          <c:cat>
            <c:numRef>
              <c:f>charts!$A$2:$A$367</c:f>
              <c:numCache>
                <c:formatCode>m/d/yyyy</c:formatCode>
                <c:ptCount val="366"/>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pt idx="328">
                  <c:v>42549</c:v>
                </c:pt>
                <c:pt idx="329">
                  <c:v>42550</c:v>
                </c:pt>
                <c:pt idx="330">
                  <c:v>42551</c:v>
                </c:pt>
                <c:pt idx="331">
                  <c:v>42552</c:v>
                </c:pt>
                <c:pt idx="332">
                  <c:v>42553</c:v>
                </c:pt>
                <c:pt idx="333">
                  <c:v>42554</c:v>
                </c:pt>
                <c:pt idx="334">
                  <c:v>42555</c:v>
                </c:pt>
                <c:pt idx="335">
                  <c:v>42556</c:v>
                </c:pt>
                <c:pt idx="336">
                  <c:v>42557</c:v>
                </c:pt>
                <c:pt idx="337">
                  <c:v>42558</c:v>
                </c:pt>
                <c:pt idx="338">
                  <c:v>42559</c:v>
                </c:pt>
                <c:pt idx="339">
                  <c:v>42560</c:v>
                </c:pt>
                <c:pt idx="340">
                  <c:v>42561</c:v>
                </c:pt>
                <c:pt idx="341">
                  <c:v>42562</c:v>
                </c:pt>
                <c:pt idx="342">
                  <c:v>42563</c:v>
                </c:pt>
                <c:pt idx="343">
                  <c:v>42564</c:v>
                </c:pt>
                <c:pt idx="344">
                  <c:v>42565</c:v>
                </c:pt>
                <c:pt idx="345">
                  <c:v>42566</c:v>
                </c:pt>
                <c:pt idx="346">
                  <c:v>42567</c:v>
                </c:pt>
                <c:pt idx="347">
                  <c:v>42568</c:v>
                </c:pt>
                <c:pt idx="348">
                  <c:v>42569</c:v>
                </c:pt>
                <c:pt idx="349">
                  <c:v>42570</c:v>
                </c:pt>
                <c:pt idx="350">
                  <c:v>42571</c:v>
                </c:pt>
                <c:pt idx="351">
                  <c:v>42572</c:v>
                </c:pt>
                <c:pt idx="352">
                  <c:v>42573</c:v>
                </c:pt>
                <c:pt idx="353">
                  <c:v>42574</c:v>
                </c:pt>
                <c:pt idx="354">
                  <c:v>42575</c:v>
                </c:pt>
                <c:pt idx="355">
                  <c:v>42576</c:v>
                </c:pt>
                <c:pt idx="356">
                  <c:v>42577</c:v>
                </c:pt>
                <c:pt idx="357">
                  <c:v>42578</c:v>
                </c:pt>
                <c:pt idx="358">
                  <c:v>42579</c:v>
                </c:pt>
                <c:pt idx="359">
                  <c:v>42580</c:v>
                </c:pt>
                <c:pt idx="360">
                  <c:v>42581</c:v>
                </c:pt>
                <c:pt idx="361">
                  <c:v>42582</c:v>
                </c:pt>
                <c:pt idx="362">
                  <c:v>42583</c:v>
                </c:pt>
                <c:pt idx="363">
                  <c:v>42584</c:v>
                </c:pt>
                <c:pt idx="364">
                  <c:v>42585</c:v>
                </c:pt>
                <c:pt idx="365">
                  <c:v>42586</c:v>
                </c:pt>
              </c:numCache>
            </c:numRef>
          </c:cat>
          <c:val>
            <c:numRef>
              <c:f>charts!$D$2:$D$367</c:f>
              <c:numCache>
                <c:formatCode>General</c:formatCode>
                <c:ptCount val="366"/>
                <c:pt idx="0">
                  <c:v>4.9989999999999997</c:v>
                </c:pt>
                <c:pt idx="1">
                  <c:v>3.6960000000000002</c:v>
                </c:pt>
                <c:pt idx="2">
                  <c:v>3.9060000000000001</c:v>
                </c:pt>
                <c:pt idx="3">
                  <c:v>4.141</c:v>
                </c:pt>
                <c:pt idx="4">
                  <c:v>2.69</c:v>
                </c:pt>
                <c:pt idx="5">
                  <c:v>3.1160000000000001</c:v>
                </c:pt>
                <c:pt idx="6">
                  <c:v>4.8179999999999996</c:v>
                </c:pt>
                <c:pt idx="7">
                  <c:v>5.5650000000000004</c:v>
                </c:pt>
                <c:pt idx="8">
                  <c:v>5.5140000000000002</c:v>
                </c:pt>
                <c:pt idx="9">
                  <c:v>6.0259999999999998</c:v>
                </c:pt>
                <c:pt idx="10">
                  <c:v>5.36</c:v>
                </c:pt>
                <c:pt idx="11">
                  <c:v>3.3010000000000002</c:v>
                </c:pt>
                <c:pt idx="12">
                  <c:v>2.956</c:v>
                </c:pt>
                <c:pt idx="13">
                  <c:v>2.956</c:v>
                </c:pt>
                <c:pt idx="14">
                  <c:v>3.3010000000000002</c:v>
                </c:pt>
                <c:pt idx="15">
                  <c:v>3.8540000000000001</c:v>
                </c:pt>
                <c:pt idx="16">
                  <c:v>3.6960000000000002</c:v>
                </c:pt>
                <c:pt idx="17">
                  <c:v>2.5030000000000001</c:v>
                </c:pt>
                <c:pt idx="18">
                  <c:v>2.4769999999999999</c:v>
                </c:pt>
                <c:pt idx="19">
                  <c:v>3.9319999999999999</c:v>
                </c:pt>
                <c:pt idx="20">
                  <c:v>5.36</c:v>
                </c:pt>
                <c:pt idx="21">
                  <c:v>6.3570000000000002</c:v>
                </c:pt>
                <c:pt idx="22">
                  <c:v>4.6879999999999997</c:v>
                </c:pt>
                <c:pt idx="23">
                  <c:v>4.3760000000000003</c:v>
                </c:pt>
                <c:pt idx="24">
                  <c:v>6.0510000000000002</c:v>
                </c:pt>
                <c:pt idx="25">
                  <c:v>5.9489999999999998</c:v>
                </c:pt>
                <c:pt idx="26">
                  <c:v>2.85</c:v>
                </c:pt>
                <c:pt idx="27">
                  <c:v>4.3760000000000003</c:v>
                </c:pt>
                <c:pt idx="28">
                  <c:v>5.6680000000000001</c:v>
                </c:pt>
                <c:pt idx="29">
                  <c:v>5.8470000000000004</c:v>
                </c:pt>
                <c:pt idx="30">
                  <c:v>5.05</c:v>
                </c:pt>
                <c:pt idx="31">
                  <c:v>2.262</c:v>
                </c:pt>
                <c:pt idx="32">
                  <c:v>0.35599999999999998</c:v>
                </c:pt>
                <c:pt idx="33">
                  <c:v>0.90700000000000003</c:v>
                </c:pt>
                <c:pt idx="34">
                  <c:v>1.48</c:v>
                </c:pt>
                <c:pt idx="35">
                  <c:v>2.262</c:v>
                </c:pt>
                <c:pt idx="36">
                  <c:v>3.4849999999999999</c:v>
                </c:pt>
                <c:pt idx="37">
                  <c:v>3.9849999999999999</c:v>
                </c:pt>
                <c:pt idx="38">
                  <c:v>4.4539999999999997</c:v>
                </c:pt>
                <c:pt idx="39">
                  <c:v>4.74</c:v>
                </c:pt>
                <c:pt idx="40">
                  <c:v>4.0369999999999999</c:v>
                </c:pt>
                <c:pt idx="41">
                  <c:v>2.903</c:v>
                </c:pt>
                <c:pt idx="42">
                  <c:v>0.27300000000000002</c:v>
                </c:pt>
                <c:pt idx="43">
                  <c:v>0.27300000000000002</c:v>
                </c:pt>
                <c:pt idx="44">
                  <c:v>7.9000000000000001E-2</c:v>
                </c:pt>
                <c:pt idx="45">
                  <c:v>0.27300000000000002</c:v>
                </c:pt>
                <c:pt idx="46">
                  <c:v>1.0169999999999999</c:v>
                </c:pt>
                <c:pt idx="47">
                  <c:v>1.994</c:v>
                </c:pt>
                <c:pt idx="48">
                  <c:v>2.61</c:v>
                </c:pt>
                <c:pt idx="49">
                  <c:v>2.3959999999999999</c:v>
                </c:pt>
                <c:pt idx="50">
                  <c:v>2.85</c:v>
                </c:pt>
                <c:pt idx="51">
                  <c:v>3.6429999999999998</c:v>
                </c:pt>
                <c:pt idx="52">
                  <c:v>4.22</c:v>
                </c:pt>
                <c:pt idx="53">
                  <c:v>4.298</c:v>
                </c:pt>
                <c:pt idx="54">
                  <c:v>2.3959999999999999</c:v>
                </c:pt>
                <c:pt idx="55">
                  <c:v>2.61</c:v>
                </c:pt>
                <c:pt idx="56">
                  <c:v>2.823</c:v>
                </c:pt>
                <c:pt idx="57">
                  <c:v>4.6879999999999997</c:v>
                </c:pt>
                <c:pt idx="58">
                  <c:v>3.512</c:v>
                </c:pt>
                <c:pt idx="59">
                  <c:v>2.7170000000000001</c:v>
                </c:pt>
                <c:pt idx="60">
                  <c:v>2.5299999999999998</c:v>
                </c:pt>
                <c:pt idx="61">
                  <c:v>1.913</c:v>
                </c:pt>
                <c:pt idx="62">
                  <c:v>2.4769999999999999</c:v>
                </c:pt>
                <c:pt idx="63">
                  <c:v>2.101</c:v>
                </c:pt>
                <c:pt idx="64">
                  <c:v>3.3010000000000002</c:v>
                </c:pt>
                <c:pt idx="65">
                  <c:v>2.5299999999999998</c:v>
                </c:pt>
                <c:pt idx="66">
                  <c:v>3.1419999999999999</c:v>
                </c:pt>
                <c:pt idx="67">
                  <c:v>1.208</c:v>
                </c:pt>
                <c:pt idx="68">
                  <c:v>0.46700000000000003</c:v>
                </c:pt>
                <c:pt idx="69">
                  <c:v>1.18</c:v>
                </c:pt>
                <c:pt idx="70">
                  <c:v>1.615</c:v>
                </c:pt>
                <c:pt idx="71">
                  <c:v>1.2350000000000001</c:v>
                </c:pt>
                <c:pt idx="72">
                  <c:v>1.2350000000000001</c:v>
                </c:pt>
                <c:pt idx="73">
                  <c:v>1.778</c:v>
                </c:pt>
                <c:pt idx="74">
                  <c:v>3.67</c:v>
                </c:pt>
                <c:pt idx="75">
                  <c:v>1.3979999999999999</c:v>
                </c:pt>
                <c:pt idx="76">
                  <c:v>1.1259999999999999</c:v>
                </c:pt>
                <c:pt idx="77">
                  <c:v>0.13500000000000001</c:v>
                </c:pt>
                <c:pt idx="78">
                  <c:v>0.13500000000000001</c:v>
                </c:pt>
                <c:pt idx="79">
                  <c:v>-4.0000000000000001E-3</c:v>
                </c:pt>
                <c:pt idx="80">
                  <c:v>-3.2000000000000001E-2</c:v>
                </c:pt>
                <c:pt idx="81">
                  <c:v>-4.0000000000000001E-3</c:v>
                </c:pt>
                <c:pt idx="82">
                  <c:v>-4.0000000000000001E-3</c:v>
                </c:pt>
                <c:pt idx="83">
                  <c:v>-4.0000000000000001E-3</c:v>
                </c:pt>
                <c:pt idx="84">
                  <c:v>-4.0000000000000001E-3</c:v>
                </c:pt>
                <c:pt idx="85">
                  <c:v>-4.0000000000000001E-3</c:v>
                </c:pt>
                <c:pt idx="86">
                  <c:v>-4.0000000000000001E-3</c:v>
                </c:pt>
                <c:pt idx="87">
                  <c:v>-4.0000000000000001E-3</c:v>
                </c:pt>
                <c:pt idx="88">
                  <c:v>-4.0000000000000001E-3</c:v>
                </c:pt>
                <c:pt idx="89">
                  <c:v>2.4E-2</c:v>
                </c:pt>
                <c:pt idx="90">
                  <c:v>7.9000000000000001E-2</c:v>
                </c:pt>
                <c:pt idx="91">
                  <c:v>7.9000000000000001E-2</c:v>
                </c:pt>
                <c:pt idx="92">
                  <c:v>0.107</c:v>
                </c:pt>
                <c:pt idx="93">
                  <c:v>0.107</c:v>
                </c:pt>
                <c:pt idx="94">
                  <c:v>0.13500000000000001</c:v>
                </c:pt>
                <c:pt idx="95">
                  <c:v>0.13500000000000001</c:v>
                </c:pt>
                <c:pt idx="96">
                  <c:v>0.13500000000000001</c:v>
                </c:pt>
                <c:pt idx="97">
                  <c:v>0.16300000000000001</c:v>
                </c:pt>
                <c:pt idx="98">
                  <c:v>0.16300000000000001</c:v>
                </c:pt>
                <c:pt idx="99">
                  <c:v>0.13500000000000001</c:v>
                </c:pt>
                <c:pt idx="100">
                  <c:v>0.16300000000000001</c:v>
                </c:pt>
                <c:pt idx="101">
                  <c:v>0.16300000000000001</c:v>
                </c:pt>
                <c:pt idx="102">
                  <c:v>0.16300000000000001</c:v>
                </c:pt>
                <c:pt idx="103">
                  <c:v>0.19</c:v>
                </c:pt>
                <c:pt idx="104">
                  <c:v>0.13500000000000001</c:v>
                </c:pt>
                <c:pt idx="105">
                  <c:v>7.9000000000000001E-2</c:v>
                </c:pt>
                <c:pt idx="106">
                  <c:v>0.13500000000000001</c:v>
                </c:pt>
                <c:pt idx="107">
                  <c:v>0.13500000000000001</c:v>
                </c:pt>
                <c:pt idx="108">
                  <c:v>0.13500000000000001</c:v>
                </c:pt>
                <c:pt idx="109">
                  <c:v>0.13500000000000001</c:v>
                </c:pt>
                <c:pt idx="110">
                  <c:v>0.16300000000000001</c:v>
                </c:pt>
                <c:pt idx="111">
                  <c:v>0.16300000000000001</c:v>
                </c:pt>
                <c:pt idx="112">
                  <c:v>0.16300000000000001</c:v>
                </c:pt>
                <c:pt idx="113">
                  <c:v>0.13500000000000001</c:v>
                </c:pt>
                <c:pt idx="114">
                  <c:v>0.13500000000000001</c:v>
                </c:pt>
                <c:pt idx="115">
                  <c:v>0.16300000000000001</c:v>
                </c:pt>
                <c:pt idx="116">
                  <c:v>0.16300000000000001</c:v>
                </c:pt>
                <c:pt idx="117">
                  <c:v>0.13500000000000001</c:v>
                </c:pt>
                <c:pt idx="118">
                  <c:v>0.13500000000000001</c:v>
                </c:pt>
                <c:pt idx="119">
                  <c:v>0.13500000000000001</c:v>
                </c:pt>
                <c:pt idx="120">
                  <c:v>0.13500000000000001</c:v>
                </c:pt>
                <c:pt idx="121">
                  <c:v>0.107</c:v>
                </c:pt>
                <c:pt idx="122">
                  <c:v>0.107</c:v>
                </c:pt>
                <c:pt idx="123">
                  <c:v>0.107</c:v>
                </c:pt>
                <c:pt idx="124">
                  <c:v>7.9000000000000001E-2</c:v>
                </c:pt>
                <c:pt idx="125">
                  <c:v>7.9000000000000001E-2</c:v>
                </c:pt>
                <c:pt idx="126">
                  <c:v>7.9000000000000001E-2</c:v>
                </c:pt>
                <c:pt idx="127">
                  <c:v>7.9000000000000001E-2</c:v>
                </c:pt>
                <c:pt idx="128">
                  <c:v>7.9000000000000001E-2</c:v>
                </c:pt>
                <c:pt idx="129">
                  <c:v>0.107</c:v>
                </c:pt>
                <c:pt idx="130">
                  <c:v>0.107</c:v>
                </c:pt>
                <c:pt idx="131">
                  <c:v>0.107</c:v>
                </c:pt>
                <c:pt idx="132">
                  <c:v>0.107</c:v>
                </c:pt>
                <c:pt idx="133">
                  <c:v>0.107</c:v>
                </c:pt>
                <c:pt idx="134">
                  <c:v>0.107</c:v>
                </c:pt>
                <c:pt idx="135">
                  <c:v>0.107</c:v>
                </c:pt>
                <c:pt idx="136">
                  <c:v>0.107</c:v>
                </c:pt>
                <c:pt idx="137">
                  <c:v>0.107</c:v>
                </c:pt>
                <c:pt idx="138">
                  <c:v>0.107</c:v>
                </c:pt>
                <c:pt idx="139">
                  <c:v>0.107</c:v>
                </c:pt>
                <c:pt idx="140">
                  <c:v>0.107</c:v>
                </c:pt>
                <c:pt idx="141">
                  <c:v>0.107</c:v>
                </c:pt>
                <c:pt idx="142">
                  <c:v>0.107</c:v>
                </c:pt>
                <c:pt idx="143">
                  <c:v>0.107</c:v>
                </c:pt>
                <c:pt idx="144">
                  <c:v>0.107</c:v>
                </c:pt>
                <c:pt idx="145">
                  <c:v>0.107</c:v>
                </c:pt>
                <c:pt idx="146">
                  <c:v>0.107</c:v>
                </c:pt>
                <c:pt idx="147">
                  <c:v>0.107</c:v>
                </c:pt>
                <c:pt idx="148">
                  <c:v>0.107</c:v>
                </c:pt>
                <c:pt idx="149">
                  <c:v>0.107</c:v>
                </c:pt>
                <c:pt idx="150">
                  <c:v>0.107</c:v>
                </c:pt>
                <c:pt idx="151">
                  <c:v>0.107</c:v>
                </c:pt>
                <c:pt idx="152">
                  <c:v>0.107</c:v>
                </c:pt>
                <c:pt idx="153">
                  <c:v>0.107</c:v>
                </c:pt>
                <c:pt idx="154">
                  <c:v>7.9000000000000001E-2</c:v>
                </c:pt>
                <c:pt idx="155">
                  <c:v>7.9000000000000001E-2</c:v>
                </c:pt>
                <c:pt idx="156">
                  <c:v>7.9000000000000001E-2</c:v>
                </c:pt>
                <c:pt idx="157">
                  <c:v>7.9000000000000001E-2</c:v>
                </c:pt>
                <c:pt idx="158">
                  <c:v>7.9000000000000001E-2</c:v>
                </c:pt>
                <c:pt idx="159">
                  <c:v>7.9000000000000001E-2</c:v>
                </c:pt>
                <c:pt idx="160">
                  <c:v>7.9000000000000001E-2</c:v>
                </c:pt>
                <c:pt idx="161">
                  <c:v>7.9000000000000001E-2</c:v>
                </c:pt>
                <c:pt idx="162">
                  <c:v>7.9000000000000001E-2</c:v>
                </c:pt>
                <c:pt idx="163">
                  <c:v>7.9000000000000001E-2</c:v>
                </c:pt>
                <c:pt idx="164">
                  <c:v>7.9000000000000001E-2</c:v>
                </c:pt>
                <c:pt idx="165">
                  <c:v>7.9000000000000001E-2</c:v>
                </c:pt>
                <c:pt idx="166">
                  <c:v>5.0999999999999997E-2</c:v>
                </c:pt>
                <c:pt idx="167">
                  <c:v>5.0999999999999997E-2</c:v>
                </c:pt>
                <c:pt idx="168">
                  <c:v>5.0999999999999997E-2</c:v>
                </c:pt>
                <c:pt idx="169">
                  <c:v>5.0999999999999997E-2</c:v>
                </c:pt>
                <c:pt idx="170">
                  <c:v>5.0999999999999997E-2</c:v>
                </c:pt>
                <c:pt idx="171">
                  <c:v>5.0999999999999997E-2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5.0999999999999997E-2</c:v>
                </c:pt>
                <c:pt idx="184">
                  <c:v>5.0999999999999997E-2</c:v>
                </c:pt>
                <c:pt idx="185">
                  <c:v>5.0999999999999997E-2</c:v>
                </c:pt>
                <c:pt idx="186">
                  <c:v>5.0999999999999997E-2</c:v>
                </c:pt>
                <c:pt idx="187">
                  <c:v>5.0999999999999997E-2</c:v>
                </c:pt>
                <c:pt idx="188">
                  <c:v>5.0999999999999997E-2</c:v>
                </c:pt>
                <c:pt idx="189">
                  <c:v>5.0999999999999997E-2</c:v>
                </c:pt>
                <c:pt idx="190">
                  <c:v>5.0999999999999997E-2</c:v>
                </c:pt>
                <c:pt idx="191">
                  <c:v>5.0999999999999997E-2</c:v>
                </c:pt>
                <c:pt idx="192">
                  <c:v>5.0999999999999997E-2</c:v>
                </c:pt>
                <c:pt idx="193">
                  <c:v>5.0999999999999997E-2</c:v>
                </c:pt>
                <c:pt idx="194">
                  <c:v>5.0999999999999997E-2</c:v>
                </c:pt>
                <c:pt idx="195">
                  <c:v>2.4E-2</c:v>
                </c:pt>
                <c:pt idx="196">
                  <c:v>2.4E-2</c:v>
                </c:pt>
                <c:pt idx="197">
                  <c:v>2.4E-2</c:v>
                </c:pt>
                <c:pt idx="198">
                  <c:v>2.4E-2</c:v>
                </c:pt>
                <c:pt idx="199">
                  <c:v>2.4E-2</c:v>
                </c:pt>
                <c:pt idx="200">
                  <c:v>2.4E-2</c:v>
                </c:pt>
                <c:pt idx="201">
                  <c:v>2.4E-2</c:v>
                </c:pt>
                <c:pt idx="202">
                  <c:v>2.4E-2</c:v>
                </c:pt>
                <c:pt idx="203">
                  <c:v>2.4E-2</c:v>
                </c:pt>
                <c:pt idx="204">
                  <c:v>2.4E-2</c:v>
                </c:pt>
                <c:pt idx="205">
                  <c:v>2.4E-2</c:v>
                </c:pt>
                <c:pt idx="206">
                  <c:v>2.4E-2</c:v>
                </c:pt>
                <c:pt idx="207">
                  <c:v>2.4E-2</c:v>
                </c:pt>
                <c:pt idx="208">
                  <c:v>2.4E-2</c:v>
                </c:pt>
                <c:pt idx="209">
                  <c:v>2.4E-2</c:v>
                </c:pt>
                <c:pt idx="210">
                  <c:v>2.4E-2</c:v>
                </c:pt>
                <c:pt idx="211">
                  <c:v>2.4E-2</c:v>
                </c:pt>
                <c:pt idx="212">
                  <c:v>2.4E-2</c:v>
                </c:pt>
                <c:pt idx="213">
                  <c:v>2.4E-2</c:v>
                </c:pt>
                <c:pt idx="214">
                  <c:v>2.4E-2</c:v>
                </c:pt>
                <c:pt idx="215">
                  <c:v>2.4E-2</c:v>
                </c:pt>
                <c:pt idx="216">
                  <c:v>2.4E-2</c:v>
                </c:pt>
                <c:pt idx="217">
                  <c:v>2.4E-2</c:v>
                </c:pt>
                <c:pt idx="218">
                  <c:v>2.4E-2</c:v>
                </c:pt>
                <c:pt idx="219">
                  <c:v>2.4E-2</c:v>
                </c:pt>
                <c:pt idx="220">
                  <c:v>2.4E-2</c:v>
                </c:pt>
                <c:pt idx="221">
                  <c:v>2.4E-2</c:v>
                </c:pt>
                <c:pt idx="222">
                  <c:v>2.4E-2</c:v>
                </c:pt>
                <c:pt idx="223">
                  <c:v>2.4E-2</c:v>
                </c:pt>
                <c:pt idx="224">
                  <c:v>2.4E-2</c:v>
                </c:pt>
                <c:pt idx="225">
                  <c:v>2.4E-2</c:v>
                </c:pt>
                <c:pt idx="226">
                  <c:v>2.4E-2</c:v>
                </c:pt>
                <c:pt idx="227">
                  <c:v>2.4E-2</c:v>
                </c:pt>
                <c:pt idx="228">
                  <c:v>2.4E-2</c:v>
                </c:pt>
                <c:pt idx="229">
                  <c:v>2.4E-2</c:v>
                </c:pt>
                <c:pt idx="230">
                  <c:v>2.4E-2</c:v>
                </c:pt>
                <c:pt idx="231">
                  <c:v>2.4E-2</c:v>
                </c:pt>
                <c:pt idx="232">
                  <c:v>2.4E-2</c:v>
                </c:pt>
                <c:pt idx="233">
                  <c:v>2.4E-2</c:v>
                </c:pt>
                <c:pt idx="234">
                  <c:v>2.4E-2</c:v>
                </c:pt>
                <c:pt idx="235">
                  <c:v>2.4E-2</c:v>
                </c:pt>
                <c:pt idx="236">
                  <c:v>2.4E-2</c:v>
                </c:pt>
                <c:pt idx="237">
                  <c:v>2.4E-2</c:v>
                </c:pt>
                <c:pt idx="238">
                  <c:v>2.4E-2</c:v>
                </c:pt>
                <c:pt idx="239">
                  <c:v>2.4E-2</c:v>
                </c:pt>
                <c:pt idx="240">
                  <c:v>2.4E-2</c:v>
                </c:pt>
                <c:pt idx="241">
                  <c:v>2.4E-2</c:v>
                </c:pt>
                <c:pt idx="242">
                  <c:v>2.4E-2</c:v>
                </c:pt>
                <c:pt idx="243">
                  <c:v>2.4E-2</c:v>
                </c:pt>
                <c:pt idx="244">
                  <c:v>2.4E-2</c:v>
                </c:pt>
                <c:pt idx="245">
                  <c:v>2.4E-2</c:v>
                </c:pt>
                <c:pt idx="246">
                  <c:v>2.4E-2</c:v>
                </c:pt>
                <c:pt idx="247">
                  <c:v>2.4E-2</c:v>
                </c:pt>
                <c:pt idx="248">
                  <c:v>2.4E-2</c:v>
                </c:pt>
                <c:pt idx="249">
                  <c:v>2.4E-2</c:v>
                </c:pt>
                <c:pt idx="250">
                  <c:v>2.4E-2</c:v>
                </c:pt>
                <c:pt idx="251">
                  <c:v>2.4E-2</c:v>
                </c:pt>
                <c:pt idx="252">
                  <c:v>2.4E-2</c:v>
                </c:pt>
                <c:pt idx="253">
                  <c:v>2.4E-2</c:v>
                </c:pt>
                <c:pt idx="254">
                  <c:v>2.4E-2</c:v>
                </c:pt>
                <c:pt idx="255">
                  <c:v>2.4E-2</c:v>
                </c:pt>
                <c:pt idx="256">
                  <c:v>2.4E-2</c:v>
                </c:pt>
                <c:pt idx="257">
                  <c:v>2.4E-2</c:v>
                </c:pt>
                <c:pt idx="258">
                  <c:v>2.4E-2</c:v>
                </c:pt>
                <c:pt idx="259">
                  <c:v>2.4E-2</c:v>
                </c:pt>
                <c:pt idx="260">
                  <c:v>2.4E-2</c:v>
                </c:pt>
                <c:pt idx="261">
                  <c:v>2.4E-2</c:v>
                </c:pt>
                <c:pt idx="262">
                  <c:v>2.4E-2</c:v>
                </c:pt>
                <c:pt idx="263">
                  <c:v>7.9000000000000001E-2</c:v>
                </c:pt>
                <c:pt idx="264">
                  <c:v>7.9000000000000001E-2</c:v>
                </c:pt>
                <c:pt idx="265">
                  <c:v>7.9000000000000001E-2</c:v>
                </c:pt>
                <c:pt idx="266">
                  <c:v>7.9000000000000001E-2</c:v>
                </c:pt>
                <c:pt idx="267">
                  <c:v>7.9000000000000001E-2</c:v>
                </c:pt>
                <c:pt idx="268">
                  <c:v>7.9000000000000001E-2</c:v>
                </c:pt>
                <c:pt idx="269">
                  <c:v>7.9000000000000001E-2</c:v>
                </c:pt>
                <c:pt idx="270">
                  <c:v>7.9000000000000001E-2</c:v>
                </c:pt>
                <c:pt idx="271">
                  <c:v>7.9000000000000001E-2</c:v>
                </c:pt>
                <c:pt idx="272">
                  <c:v>7.9000000000000001E-2</c:v>
                </c:pt>
                <c:pt idx="273">
                  <c:v>2.4E-2</c:v>
                </c:pt>
                <c:pt idx="274">
                  <c:v>2.4E-2</c:v>
                </c:pt>
                <c:pt idx="275">
                  <c:v>2.4E-2</c:v>
                </c:pt>
                <c:pt idx="276">
                  <c:v>0.13500000000000001</c:v>
                </c:pt>
                <c:pt idx="277">
                  <c:v>-4.0000000000000001E-3</c:v>
                </c:pt>
                <c:pt idx="278">
                  <c:v>-4.0000000000000001E-3</c:v>
                </c:pt>
                <c:pt idx="279">
                  <c:v>0.19</c:v>
                </c:pt>
                <c:pt idx="280">
                  <c:v>0.246</c:v>
                </c:pt>
                <c:pt idx="281">
                  <c:v>0.246</c:v>
                </c:pt>
                <c:pt idx="282">
                  <c:v>0.246</c:v>
                </c:pt>
                <c:pt idx="283">
                  <c:v>0.19</c:v>
                </c:pt>
                <c:pt idx="284">
                  <c:v>0.19</c:v>
                </c:pt>
                <c:pt idx="285">
                  <c:v>0.27300000000000002</c:v>
                </c:pt>
                <c:pt idx="286">
                  <c:v>0.27300000000000002</c:v>
                </c:pt>
                <c:pt idx="287">
                  <c:v>0.13500000000000001</c:v>
                </c:pt>
                <c:pt idx="288">
                  <c:v>7.9000000000000001E-2</c:v>
                </c:pt>
                <c:pt idx="289">
                  <c:v>-4.0000000000000001E-3</c:v>
                </c:pt>
                <c:pt idx="290">
                  <c:v>-4.0000000000000001E-3</c:v>
                </c:pt>
                <c:pt idx="291">
                  <c:v>0.27300000000000002</c:v>
                </c:pt>
                <c:pt idx="292">
                  <c:v>0.30099999999999999</c:v>
                </c:pt>
                <c:pt idx="293">
                  <c:v>0.30099999999999999</c:v>
                </c:pt>
                <c:pt idx="294">
                  <c:v>0.30099999999999999</c:v>
                </c:pt>
                <c:pt idx="295">
                  <c:v>0.30099999999999999</c:v>
                </c:pt>
                <c:pt idx="296">
                  <c:v>0.30099999999999999</c:v>
                </c:pt>
                <c:pt idx="297">
                  <c:v>0.30099999999999999</c:v>
                </c:pt>
                <c:pt idx="298">
                  <c:v>0.19</c:v>
                </c:pt>
                <c:pt idx="299">
                  <c:v>0.218</c:v>
                </c:pt>
                <c:pt idx="300">
                  <c:v>7.9000000000000001E-2</c:v>
                </c:pt>
                <c:pt idx="301">
                  <c:v>5.0999999999999997E-2</c:v>
                </c:pt>
                <c:pt idx="302">
                  <c:v>2.4E-2</c:v>
                </c:pt>
                <c:pt idx="303">
                  <c:v>0.107</c:v>
                </c:pt>
                <c:pt idx="304">
                  <c:v>0.30099999999999999</c:v>
                </c:pt>
                <c:pt idx="305">
                  <c:v>0.27300000000000002</c:v>
                </c:pt>
                <c:pt idx="306">
                  <c:v>0.41199999999999998</c:v>
                </c:pt>
                <c:pt idx="307">
                  <c:v>0.63200000000000001</c:v>
                </c:pt>
                <c:pt idx="308">
                  <c:v>0.66</c:v>
                </c:pt>
                <c:pt idx="309">
                  <c:v>0.495</c:v>
                </c:pt>
                <c:pt idx="310">
                  <c:v>0.71499999999999997</c:v>
                </c:pt>
                <c:pt idx="311">
                  <c:v>0.68700000000000006</c:v>
                </c:pt>
                <c:pt idx="312">
                  <c:v>0.68700000000000006</c:v>
                </c:pt>
                <c:pt idx="313">
                  <c:v>0.71499999999999997</c:v>
                </c:pt>
                <c:pt idx="314">
                  <c:v>0.68700000000000006</c:v>
                </c:pt>
                <c:pt idx="315">
                  <c:v>0.68700000000000006</c:v>
                </c:pt>
                <c:pt idx="316">
                  <c:v>0.71499999999999997</c:v>
                </c:pt>
                <c:pt idx="317">
                  <c:v>0.71499999999999997</c:v>
                </c:pt>
                <c:pt idx="318">
                  <c:v>0.77</c:v>
                </c:pt>
                <c:pt idx="319">
                  <c:v>0.74199999999999999</c:v>
                </c:pt>
                <c:pt idx="320">
                  <c:v>0.74199999999999999</c:v>
                </c:pt>
                <c:pt idx="321">
                  <c:v>0.79700000000000004</c:v>
                </c:pt>
                <c:pt idx="322">
                  <c:v>0.74199999999999999</c:v>
                </c:pt>
                <c:pt idx="323">
                  <c:v>0.85199999999999998</c:v>
                </c:pt>
                <c:pt idx="324">
                  <c:v>0.82499999999999996</c:v>
                </c:pt>
                <c:pt idx="325">
                  <c:v>0.66</c:v>
                </c:pt>
                <c:pt idx="326">
                  <c:v>0.68700000000000006</c:v>
                </c:pt>
                <c:pt idx="327">
                  <c:v>0.88</c:v>
                </c:pt>
                <c:pt idx="328">
                  <c:v>1.071</c:v>
                </c:pt>
                <c:pt idx="329">
                  <c:v>1.099</c:v>
                </c:pt>
                <c:pt idx="330">
                  <c:v>1.18</c:v>
                </c:pt>
                <c:pt idx="331">
                  <c:v>1.071</c:v>
                </c:pt>
                <c:pt idx="332">
                  <c:v>1.208</c:v>
                </c:pt>
                <c:pt idx="333">
                  <c:v>1.262</c:v>
                </c:pt>
                <c:pt idx="334">
                  <c:v>1.5069999999999999</c:v>
                </c:pt>
                <c:pt idx="335">
                  <c:v>1.044</c:v>
                </c:pt>
                <c:pt idx="336">
                  <c:v>1.208</c:v>
                </c:pt>
                <c:pt idx="337">
                  <c:v>0.79700000000000004</c:v>
                </c:pt>
                <c:pt idx="338">
                  <c:v>1.5609999999999999</c:v>
                </c:pt>
                <c:pt idx="339">
                  <c:v>1.8049999999999999</c:v>
                </c:pt>
                <c:pt idx="340">
                  <c:v>0.55000000000000004</c:v>
                </c:pt>
                <c:pt idx="341">
                  <c:v>0.32900000000000001</c:v>
                </c:pt>
                <c:pt idx="342">
                  <c:v>0.63200000000000001</c:v>
                </c:pt>
                <c:pt idx="343">
                  <c:v>1.18</c:v>
                </c:pt>
                <c:pt idx="344">
                  <c:v>1.153</c:v>
                </c:pt>
                <c:pt idx="345">
                  <c:v>1.5609999999999999</c:v>
                </c:pt>
                <c:pt idx="346">
                  <c:v>1.94</c:v>
                </c:pt>
                <c:pt idx="347">
                  <c:v>1.099</c:v>
                </c:pt>
                <c:pt idx="348">
                  <c:v>2.423</c:v>
                </c:pt>
                <c:pt idx="349">
                  <c:v>2.93</c:v>
                </c:pt>
                <c:pt idx="350">
                  <c:v>2.7440000000000002</c:v>
                </c:pt>
                <c:pt idx="351">
                  <c:v>2.262</c:v>
                </c:pt>
                <c:pt idx="352">
                  <c:v>3.1160000000000001</c:v>
                </c:pt>
                <c:pt idx="353">
                  <c:v>1.8320000000000001</c:v>
                </c:pt>
                <c:pt idx="354">
                  <c:v>1.778</c:v>
                </c:pt>
                <c:pt idx="355">
                  <c:v>2.5299999999999998</c:v>
                </c:pt>
                <c:pt idx="356">
                  <c:v>3.0630000000000002</c:v>
                </c:pt>
                <c:pt idx="357">
                  <c:v>3.2480000000000002</c:v>
                </c:pt>
                <c:pt idx="358">
                  <c:v>3.3540000000000001</c:v>
                </c:pt>
                <c:pt idx="359">
                  <c:v>3.6429999999999998</c:v>
                </c:pt>
                <c:pt idx="360">
                  <c:v>4.0629999999999997</c:v>
                </c:pt>
                <c:pt idx="361">
                  <c:v>5.1280000000000001</c:v>
                </c:pt>
                <c:pt idx="362">
                  <c:v>3.274</c:v>
                </c:pt>
                <c:pt idx="363">
                  <c:v>3.5910000000000002</c:v>
                </c:pt>
                <c:pt idx="364">
                  <c:v>4.4800000000000004</c:v>
                </c:pt>
                <c:pt idx="365">
                  <c:v>2.6640000000000001</c:v>
                </c:pt>
              </c:numCache>
            </c:numRef>
          </c:val>
        </c:ser>
        <c:dLbls>
          <c:showLegendKey val="0"/>
          <c:showVal val="0"/>
          <c:showCatName val="0"/>
          <c:showSerName val="0"/>
          <c:showPercent val="0"/>
          <c:showBubbleSize val="0"/>
        </c:dLbls>
        <c:axId val="68206800"/>
        <c:axId val="68207192"/>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charts!$A$2:$A$367</c:f>
              <c:numCache>
                <c:formatCode>m/d/yyyy</c:formatCode>
                <c:ptCount val="366"/>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pt idx="328">
                  <c:v>42549</c:v>
                </c:pt>
                <c:pt idx="329">
                  <c:v>42550</c:v>
                </c:pt>
                <c:pt idx="330">
                  <c:v>42551</c:v>
                </c:pt>
                <c:pt idx="331">
                  <c:v>42552</c:v>
                </c:pt>
                <c:pt idx="332">
                  <c:v>42553</c:v>
                </c:pt>
                <c:pt idx="333">
                  <c:v>42554</c:v>
                </c:pt>
                <c:pt idx="334">
                  <c:v>42555</c:v>
                </c:pt>
                <c:pt idx="335">
                  <c:v>42556</c:v>
                </c:pt>
                <c:pt idx="336">
                  <c:v>42557</c:v>
                </c:pt>
                <c:pt idx="337">
                  <c:v>42558</c:v>
                </c:pt>
                <c:pt idx="338">
                  <c:v>42559</c:v>
                </c:pt>
                <c:pt idx="339">
                  <c:v>42560</c:v>
                </c:pt>
                <c:pt idx="340">
                  <c:v>42561</c:v>
                </c:pt>
                <c:pt idx="341">
                  <c:v>42562</c:v>
                </c:pt>
                <c:pt idx="342">
                  <c:v>42563</c:v>
                </c:pt>
                <c:pt idx="343">
                  <c:v>42564</c:v>
                </c:pt>
                <c:pt idx="344">
                  <c:v>42565</c:v>
                </c:pt>
                <c:pt idx="345">
                  <c:v>42566</c:v>
                </c:pt>
                <c:pt idx="346">
                  <c:v>42567</c:v>
                </c:pt>
                <c:pt idx="347">
                  <c:v>42568</c:v>
                </c:pt>
                <c:pt idx="348">
                  <c:v>42569</c:v>
                </c:pt>
                <c:pt idx="349">
                  <c:v>42570</c:v>
                </c:pt>
                <c:pt idx="350">
                  <c:v>42571</c:v>
                </c:pt>
                <c:pt idx="351">
                  <c:v>42572</c:v>
                </c:pt>
                <c:pt idx="352">
                  <c:v>42573</c:v>
                </c:pt>
                <c:pt idx="353">
                  <c:v>42574</c:v>
                </c:pt>
                <c:pt idx="354">
                  <c:v>42575</c:v>
                </c:pt>
                <c:pt idx="355">
                  <c:v>42576</c:v>
                </c:pt>
                <c:pt idx="356">
                  <c:v>42577</c:v>
                </c:pt>
                <c:pt idx="357">
                  <c:v>42578</c:v>
                </c:pt>
                <c:pt idx="358">
                  <c:v>42579</c:v>
                </c:pt>
                <c:pt idx="359">
                  <c:v>42580</c:v>
                </c:pt>
                <c:pt idx="360">
                  <c:v>42581</c:v>
                </c:pt>
                <c:pt idx="361">
                  <c:v>42582</c:v>
                </c:pt>
                <c:pt idx="362">
                  <c:v>42583</c:v>
                </c:pt>
                <c:pt idx="363">
                  <c:v>42584</c:v>
                </c:pt>
                <c:pt idx="364">
                  <c:v>42585</c:v>
                </c:pt>
                <c:pt idx="365">
                  <c:v>42586</c:v>
                </c:pt>
              </c:numCache>
            </c:numRef>
          </c:cat>
          <c:val>
            <c:numRef>
              <c:f>charts!$C$2:$C$367</c:f>
              <c:numCache>
                <c:formatCode>General</c:formatCode>
                <c:ptCount val="366"/>
                <c:pt idx="0">
                  <c:v>7.5920000000000014</c:v>
                </c:pt>
                <c:pt idx="1">
                  <c:v>5.8371250000000003</c:v>
                </c:pt>
                <c:pt idx="2">
                  <c:v>6.3630000000000022</c:v>
                </c:pt>
                <c:pt idx="3">
                  <c:v>4.9255000000000004</c:v>
                </c:pt>
                <c:pt idx="4">
                  <c:v>5.5780000000000003</c:v>
                </c:pt>
                <c:pt idx="5">
                  <c:v>6.2810833333333322</c:v>
                </c:pt>
                <c:pt idx="6">
                  <c:v>7.4416249999999993</c:v>
                </c:pt>
                <c:pt idx="7">
                  <c:v>8.0465</c:v>
                </c:pt>
                <c:pt idx="8">
                  <c:v>8.2563333333333322</c:v>
                </c:pt>
                <c:pt idx="9">
                  <c:v>8.118291666666666</c:v>
                </c:pt>
                <c:pt idx="10">
                  <c:v>8.0761666666666674</c:v>
                </c:pt>
                <c:pt idx="11">
                  <c:v>6.2488750000000008</c:v>
                </c:pt>
                <c:pt idx="12">
                  <c:v>5.9096249999999992</c:v>
                </c:pt>
                <c:pt idx="13">
                  <c:v>4.9699583333333335</c:v>
                </c:pt>
                <c:pt idx="14">
                  <c:v>6.0374583333333343</c:v>
                </c:pt>
                <c:pt idx="15">
                  <c:v>6.6685833333333342</c:v>
                </c:pt>
                <c:pt idx="16">
                  <c:v>6.1369583333333351</c:v>
                </c:pt>
                <c:pt idx="17">
                  <c:v>5.5449583333333345</c:v>
                </c:pt>
                <c:pt idx="18">
                  <c:v>5.7653749999999997</c:v>
                </c:pt>
                <c:pt idx="19">
                  <c:v>6.8805416666666668</c:v>
                </c:pt>
                <c:pt idx="20">
                  <c:v>7.6964583333333323</c:v>
                </c:pt>
                <c:pt idx="21">
                  <c:v>7.4013750000000007</c:v>
                </c:pt>
                <c:pt idx="22">
                  <c:v>7.4308333333333332</c:v>
                </c:pt>
                <c:pt idx="23">
                  <c:v>7.3415000000000008</c:v>
                </c:pt>
                <c:pt idx="24">
                  <c:v>8.1945416666666677</c:v>
                </c:pt>
                <c:pt idx="25">
                  <c:v>8.0019166666666681</c:v>
                </c:pt>
                <c:pt idx="26">
                  <c:v>5.6972916666666658</c:v>
                </c:pt>
                <c:pt idx="27">
                  <c:v>7.0151666666666683</c:v>
                </c:pt>
                <c:pt idx="28">
                  <c:v>7.6050000000000004</c:v>
                </c:pt>
                <c:pt idx="29">
                  <c:v>7.6215416666666664</c:v>
                </c:pt>
                <c:pt idx="30">
                  <c:v>6.7652083333333337</c:v>
                </c:pt>
                <c:pt idx="31">
                  <c:v>5.2167083333333331</c:v>
                </c:pt>
                <c:pt idx="32">
                  <c:v>2.4684166666666667</c:v>
                </c:pt>
                <c:pt idx="33">
                  <c:v>3.1974166666666659</c:v>
                </c:pt>
                <c:pt idx="34">
                  <c:v>3.6713750000000007</c:v>
                </c:pt>
                <c:pt idx="35">
                  <c:v>4.7084999999999999</c:v>
                </c:pt>
                <c:pt idx="36">
                  <c:v>5.7385416666666673</c:v>
                </c:pt>
                <c:pt idx="37">
                  <c:v>6.2593749999999995</c:v>
                </c:pt>
                <c:pt idx="38">
                  <c:v>6.5390416666666686</c:v>
                </c:pt>
                <c:pt idx="39">
                  <c:v>6.4849583333333323</c:v>
                </c:pt>
                <c:pt idx="40">
                  <c:v>6.1161249999999994</c:v>
                </c:pt>
                <c:pt idx="41">
                  <c:v>4.3823333333333343</c:v>
                </c:pt>
                <c:pt idx="42">
                  <c:v>1.5817500000000004</c:v>
                </c:pt>
                <c:pt idx="43">
                  <c:v>1.1934583333333335</c:v>
                </c:pt>
                <c:pt idx="44">
                  <c:v>1.7043749999999995</c:v>
                </c:pt>
                <c:pt idx="45">
                  <c:v>2.062208333333333</c:v>
                </c:pt>
                <c:pt idx="46">
                  <c:v>2.831541666666666</c:v>
                </c:pt>
                <c:pt idx="47">
                  <c:v>3.6433750000000003</c:v>
                </c:pt>
                <c:pt idx="48">
                  <c:v>4.3356250000000003</c:v>
                </c:pt>
                <c:pt idx="49">
                  <c:v>4.3266666666666662</c:v>
                </c:pt>
                <c:pt idx="50">
                  <c:v>4.8248333333333333</c:v>
                </c:pt>
                <c:pt idx="51">
                  <c:v>5.4630833333333326</c:v>
                </c:pt>
                <c:pt idx="52">
                  <c:v>5.6845833333333333</c:v>
                </c:pt>
                <c:pt idx="53">
                  <c:v>5.3518750000000006</c:v>
                </c:pt>
                <c:pt idx="54">
                  <c:v>4.1317083333333331</c:v>
                </c:pt>
                <c:pt idx="55">
                  <c:v>3.9419166666666676</c:v>
                </c:pt>
                <c:pt idx="56">
                  <c:v>4.5752499999999996</c:v>
                </c:pt>
                <c:pt idx="57">
                  <c:v>5.9754999999999994</c:v>
                </c:pt>
                <c:pt idx="58">
                  <c:v>4.695125</c:v>
                </c:pt>
                <c:pt idx="59">
                  <c:v>3.6441249999999989</c:v>
                </c:pt>
                <c:pt idx="60">
                  <c:v>3.6959166666666667</c:v>
                </c:pt>
                <c:pt idx="61">
                  <c:v>3.6400833333333336</c:v>
                </c:pt>
                <c:pt idx="62">
                  <c:v>3.709916666666667</c:v>
                </c:pt>
                <c:pt idx="63">
                  <c:v>3.6218333333333343</c:v>
                </c:pt>
                <c:pt idx="64">
                  <c:v>4.1676666666666664</c:v>
                </c:pt>
                <c:pt idx="65">
                  <c:v>3.8238333333333334</c:v>
                </c:pt>
                <c:pt idx="66">
                  <c:v>4.2213333333333338</c:v>
                </c:pt>
                <c:pt idx="67">
                  <c:v>2.9687916666666667</c:v>
                </c:pt>
                <c:pt idx="68">
                  <c:v>1.631875</c:v>
                </c:pt>
                <c:pt idx="69">
                  <c:v>2.2511666666666668</c:v>
                </c:pt>
                <c:pt idx="70">
                  <c:v>2.5035833333333337</c:v>
                </c:pt>
                <c:pt idx="71">
                  <c:v>2.296416666666667</c:v>
                </c:pt>
                <c:pt idx="72">
                  <c:v>2.425125</c:v>
                </c:pt>
                <c:pt idx="73">
                  <c:v>2.8994583333333339</c:v>
                </c:pt>
                <c:pt idx="74">
                  <c:v>4.300208333333333</c:v>
                </c:pt>
                <c:pt idx="75">
                  <c:v>3.0462499999999992</c:v>
                </c:pt>
                <c:pt idx="76">
                  <c:v>1.7350416666666668</c:v>
                </c:pt>
                <c:pt idx="77">
                  <c:v>0.85416666666666652</c:v>
                </c:pt>
                <c:pt idx="78">
                  <c:v>0.96116666666666661</c:v>
                </c:pt>
                <c:pt idx="79">
                  <c:v>0.1725416666666667</c:v>
                </c:pt>
                <c:pt idx="80">
                  <c:v>2.3666666666666669E-2</c:v>
                </c:pt>
                <c:pt idx="81">
                  <c:v>0.22562499999999999</c:v>
                </c:pt>
                <c:pt idx="82">
                  <c:v>0.18195833333333344</c:v>
                </c:pt>
                <c:pt idx="83">
                  <c:v>-4.0000000000000027E-3</c:v>
                </c:pt>
                <c:pt idx="84">
                  <c:v>-4.0000000000000027E-3</c:v>
                </c:pt>
                <c:pt idx="85">
                  <c:v>-4.0000000000000027E-3</c:v>
                </c:pt>
                <c:pt idx="86">
                  <c:v>-4.0000000000000027E-3</c:v>
                </c:pt>
                <c:pt idx="87">
                  <c:v>-4.0000000000000027E-3</c:v>
                </c:pt>
                <c:pt idx="88">
                  <c:v>8.8333333333333302E-3</c:v>
                </c:pt>
                <c:pt idx="89">
                  <c:v>4.0916666666666678E-2</c:v>
                </c:pt>
                <c:pt idx="90">
                  <c:v>7.8999999999999973E-2</c:v>
                </c:pt>
                <c:pt idx="91">
                  <c:v>0.11166666666666662</c:v>
                </c:pt>
                <c:pt idx="92">
                  <c:v>0.12683333333333333</c:v>
                </c:pt>
                <c:pt idx="93">
                  <c:v>0.12333333333333329</c:v>
                </c:pt>
                <c:pt idx="94">
                  <c:v>0.15016666666666659</c:v>
                </c:pt>
                <c:pt idx="95">
                  <c:v>0.15833333333333324</c:v>
                </c:pt>
                <c:pt idx="96">
                  <c:v>0.15716666666666659</c:v>
                </c:pt>
                <c:pt idx="97">
                  <c:v>0.17312499999999997</c:v>
                </c:pt>
                <c:pt idx="98">
                  <c:v>0.17312499999999997</c:v>
                </c:pt>
                <c:pt idx="99">
                  <c:v>0.13966666666666661</c:v>
                </c:pt>
                <c:pt idx="100">
                  <c:v>0.17762500000000001</c:v>
                </c:pt>
                <c:pt idx="101">
                  <c:v>0.17874999999999999</c:v>
                </c:pt>
                <c:pt idx="102">
                  <c:v>0.17537499999999998</c:v>
                </c:pt>
                <c:pt idx="103">
                  <c:v>0.19233333333333336</c:v>
                </c:pt>
                <c:pt idx="104">
                  <c:v>0.17870833333333327</c:v>
                </c:pt>
                <c:pt idx="105">
                  <c:v>0.11050000000000004</c:v>
                </c:pt>
                <c:pt idx="106">
                  <c:v>0.13499999999999993</c:v>
                </c:pt>
                <c:pt idx="107">
                  <c:v>0.13499999999999993</c:v>
                </c:pt>
                <c:pt idx="108">
                  <c:v>0.13499999999999993</c:v>
                </c:pt>
                <c:pt idx="109">
                  <c:v>0.15366666666666659</c:v>
                </c:pt>
                <c:pt idx="110">
                  <c:v>0.16299999999999992</c:v>
                </c:pt>
                <c:pt idx="111">
                  <c:v>0.16299999999999992</c:v>
                </c:pt>
                <c:pt idx="112">
                  <c:v>0.16299999999999992</c:v>
                </c:pt>
                <c:pt idx="113">
                  <c:v>0.16183333333333327</c:v>
                </c:pt>
                <c:pt idx="114">
                  <c:v>0.1606666666666666</c:v>
                </c:pt>
                <c:pt idx="115">
                  <c:v>0.16299999999999992</c:v>
                </c:pt>
                <c:pt idx="116">
                  <c:v>0.16299999999999992</c:v>
                </c:pt>
                <c:pt idx="117">
                  <c:v>0.15949999999999992</c:v>
                </c:pt>
                <c:pt idx="118">
                  <c:v>0.15016666666666659</c:v>
                </c:pt>
                <c:pt idx="119">
                  <c:v>0.13616666666666657</c:v>
                </c:pt>
                <c:pt idx="120">
                  <c:v>0.13499999999999993</c:v>
                </c:pt>
                <c:pt idx="121">
                  <c:v>0.12916666666666668</c:v>
                </c:pt>
                <c:pt idx="122">
                  <c:v>0.10700000000000004</c:v>
                </c:pt>
                <c:pt idx="123">
                  <c:v>0.10700000000000004</c:v>
                </c:pt>
                <c:pt idx="124">
                  <c:v>0.10583333333333338</c:v>
                </c:pt>
                <c:pt idx="125">
                  <c:v>8.3666666666666653E-2</c:v>
                </c:pt>
                <c:pt idx="126">
                  <c:v>9.5333333333333339E-2</c:v>
                </c:pt>
                <c:pt idx="127">
                  <c:v>8.3666666666666653E-2</c:v>
                </c:pt>
                <c:pt idx="128">
                  <c:v>0.10233333333333337</c:v>
                </c:pt>
                <c:pt idx="129">
                  <c:v>0.10700000000000004</c:v>
                </c:pt>
                <c:pt idx="130">
                  <c:v>0.10700000000000004</c:v>
                </c:pt>
                <c:pt idx="131">
                  <c:v>0.10700000000000004</c:v>
                </c:pt>
                <c:pt idx="132">
                  <c:v>0.10700000000000004</c:v>
                </c:pt>
                <c:pt idx="133">
                  <c:v>0.10700000000000004</c:v>
                </c:pt>
                <c:pt idx="134">
                  <c:v>0.10700000000000004</c:v>
                </c:pt>
                <c:pt idx="135">
                  <c:v>0.10700000000000004</c:v>
                </c:pt>
                <c:pt idx="136">
                  <c:v>0.10700000000000004</c:v>
                </c:pt>
                <c:pt idx="137">
                  <c:v>0.10700000000000004</c:v>
                </c:pt>
                <c:pt idx="138">
                  <c:v>0.10700000000000004</c:v>
                </c:pt>
                <c:pt idx="139">
                  <c:v>0.10700000000000004</c:v>
                </c:pt>
                <c:pt idx="140">
                  <c:v>0.10700000000000004</c:v>
                </c:pt>
                <c:pt idx="141">
                  <c:v>0.10700000000000004</c:v>
                </c:pt>
                <c:pt idx="142">
                  <c:v>0.10700000000000004</c:v>
                </c:pt>
                <c:pt idx="143">
                  <c:v>0.10700000000000004</c:v>
                </c:pt>
                <c:pt idx="144">
                  <c:v>0.10700000000000004</c:v>
                </c:pt>
                <c:pt idx="145">
                  <c:v>0.10700000000000004</c:v>
                </c:pt>
                <c:pt idx="146">
                  <c:v>0.10700000000000004</c:v>
                </c:pt>
                <c:pt idx="147">
                  <c:v>0.10700000000000004</c:v>
                </c:pt>
                <c:pt idx="148">
                  <c:v>0.10700000000000004</c:v>
                </c:pt>
                <c:pt idx="149">
                  <c:v>0.10700000000000004</c:v>
                </c:pt>
                <c:pt idx="150">
                  <c:v>0.10700000000000004</c:v>
                </c:pt>
                <c:pt idx="151">
                  <c:v>0.10700000000000004</c:v>
                </c:pt>
                <c:pt idx="152">
                  <c:v>0.10700000000000004</c:v>
                </c:pt>
                <c:pt idx="153">
                  <c:v>0.10700000000000004</c:v>
                </c:pt>
                <c:pt idx="154">
                  <c:v>8.7166666666666656E-2</c:v>
                </c:pt>
                <c:pt idx="155">
                  <c:v>7.8999999999999973E-2</c:v>
                </c:pt>
                <c:pt idx="156">
                  <c:v>7.8999999999999973E-2</c:v>
                </c:pt>
                <c:pt idx="157">
                  <c:v>7.8999999999999973E-2</c:v>
                </c:pt>
                <c:pt idx="158">
                  <c:v>7.8999999999999973E-2</c:v>
                </c:pt>
                <c:pt idx="159">
                  <c:v>7.8999999999999973E-2</c:v>
                </c:pt>
                <c:pt idx="160">
                  <c:v>7.8999999999999973E-2</c:v>
                </c:pt>
                <c:pt idx="161">
                  <c:v>7.8999999999999973E-2</c:v>
                </c:pt>
                <c:pt idx="162">
                  <c:v>7.8999999999999973E-2</c:v>
                </c:pt>
                <c:pt idx="163">
                  <c:v>7.8999999999999973E-2</c:v>
                </c:pt>
                <c:pt idx="164">
                  <c:v>7.8999999999999973E-2</c:v>
                </c:pt>
                <c:pt idx="165">
                  <c:v>7.8999999999999973E-2</c:v>
                </c:pt>
                <c:pt idx="166">
                  <c:v>6.7333333333333301E-2</c:v>
                </c:pt>
                <c:pt idx="167">
                  <c:v>5.2166666666666674E-2</c:v>
                </c:pt>
                <c:pt idx="168">
                  <c:v>5.1000000000000011E-2</c:v>
                </c:pt>
                <c:pt idx="169">
                  <c:v>5.1000000000000011E-2</c:v>
                </c:pt>
                <c:pt idx="170">
                  <c:v>5.1000000000000011E-2</c:v>
                </c:pt>
                <c:pt idx="171">
                  <c:v>5.1000000000000011E-2</c:v>
                </c:pt>
                <c:pt idx="172">
                  <c:v>5.1000000000000011E-2</c:v>
                </c:pt>
                <c:pt idx="173">
                  <c:v>5.1000000000000011E-2</c:v>
                </c:pt>
                <c:pt idx="174">
                  <c:v>5.1000000000000011E-2</c:v>
                </c:pt>
                <c:pt idx="175">
                  <c:v>5.1000000000000011E-2</c:v>
                </c:pt>
                <c:pt idx="176">
                  <c:v>5.1000000000000011E-2</c:v>
                </c:pt>
                <c:pt idx="177">
                  <c:v>5.1000000000000011E-2</c:v>
                </c:pt>
                <c:pt idx="178">
                  <c:v>5.1000000000000011E-2</c:v>
                </c:pt>
                <c:pt idx="179">
                  <c:v>5.1000000000000011E-2</c:v>
                </c:pt>
                <c:pt idx="180">
                  <c:v>5.1000000000000011E-2</c:v>
                </c:pt>
                <c:pt idx="181">
                  <c:v>5.1000000000000011E-2</c:v>
                </c:pt>
                <c:pt idx="182">
                  <c:v>5.1000000000000011E-2</c:v>
                </c:pt>
                <c:pt idx="183">
                  <c:v>5.1000000000000011E-2</c:v>
                </c:pt>
                <c:pt idx="184">
                  <c:v>5.1000000000000011E-2</c:v>
                </c:pt>
                <c:pt idx="185">
                  <c:v>5.1000000000000011E-2</c:v>
                </c:pt>
                <c:pt idx="186">
                  <c:v>5.1000000000000011E-2</c:v>
                </c:pt>
                <c:pt idx="187">
                  <c:v>5.1000000000000011E-2</c:v>
                </c:pt>
                <c:pt idx="188">
                  <c:v>5.1000000000000011E-2</c:v>
                </c:pt>
                <c:pt idx="189">
                  <c:v>5.1000000000000011E-2</c:v>
                </c:pt>
                <c:pt idx="190">
                  <c:v>5.1000000000000011E-2</c:v>
                </c:pt>
                <c:pt idx="191">
                  <c:v>5.1000000000000011E-2</c:v>
                </c:pt>
                <c:pt idx="192">
                  <c:v>5.1000000000000011E-2</c:v>
                </c:pt>
                <c:pt idx="193">
                  <c:v>5.1000000000000011E-2</c:v>
                </c:pt>
                <c:pt idx="194">
                  <c:v>5.1000000000000011E-2</c:v>
                </c:pt>
                <c:pt idx="195">
                  <c:v>4.0875000000000015E-2</c:v>
                </c:pt>
                <c:pt idx="196">
                  <c:v>3.525000000000001E-2</c:v>
                </c:pt>
                <c:pt idx="197">
                  <c:v>2.737500000000001E-2</c:v>
                </c:pt>
                <c:pt idx="198">
                  <c:v>2.5125000000000008E-2</c:v>
                </c:pt>
                <c:pt idx="199">
                  <c:v>2.5125000000000008E-2</c:v>
                </c:pt>
                <c:pt idx="200">
                  <c:v>2.4000000000000007E-2</c:v>
                </c:pt>
                <c:pt idx="201">
                  <c:v>2.5125000000000008E-2</c:v>
                </c:pt>
                <c:pt idx="202">
                  <c:v>2.4000000000000007E-2</c:v>
                </c:pt>
                <c:pt idx="203">
                  <c:v>2.4000000000000007E-2</c:v>
                </c:pt>
                <c:pt idx="204">
                  <c:v>2.5125000000000008E-2</c:v>
                </c:pt>
                <c:pt idx="205">
                  <c:v>2.4000000000000007E-2</c:v>
                </c:pt>
                <c:pt idx="206">
                  <c:v>2.4000000000000007E-2</c:v>
                </c:pt>
                <c:pt idx="207">
                  <c:v>2.4000000000000007E-2</c:v>
                </c:pt>
                <c:pt idx="208">
                  <c:v>2.4000000000000007E-2</c:v>
                </c:pt>
                <c:pt idx="209">
                  <c:v>2.4000000000000007E-2</c:v>
                </c:pt>
                <c:pt idx="210">
                  <c:v>2.4000000000000007E-2</c:v>
                </c:pt>
                <c:pt idx="211">
                  <c:v>2.4000000000000007E-2</c:v>
                </c:pt>
                <c:pt idx="212">
                  <c:v>2.4000000000000007E-2</c:v>
                </c:pt>
                <c:pt idx="213">
                  <c:v>2.4000000000000007E-2</c:v>
                </c:pt>
                <c:pt idx="214">
                  <c:v>2.4000000000000007E-2</c:v>
                </c:pt>
                <c:pt idx="215">
                  <c:v>2.4000000000000007E-2</c:v>
                </c:pt>
                <c:pt idx="216">
                  <c:v>2.4000000000000007E-2</c:v>
                </c:pt>
                <c:pt idx="217">
                  <c:v>2.4000000000000007E-2</c:v>
                </c:pt>
                <c:pt idx="218">
                  <c:v>2.4000000000000007E-2</c:v>
                </c:pt>
                <c:pt idx="219">
                  <c:v>2.4000000000000007E-2</c:v>
                </c:pt>
                <c:pt idx="220">
                  <c:v>2.4000000000000007E-2</c:v>
                </c:pt>
                <c:pt idx="221">
                  <c:v>2.4000000000000007E-2</c:v>
                </c:pt>
                <c:pt idx="222">
                  <c:v>2.4000000000000007E-2</c:v>
                </c:pt>
                <c:pt idx="223">
                  <c:v>2.4000000000000007E-2</c:v>
                </c:pt>
                <c:pt idx="224">
                  <c:v>2.4000000000000007E-2</c:v>
                </c:pt>
                <c:pt idx="225">
                  <c:v>2.4000000000000007E-2</c:v>
                </c:pt>
                <c:pt idx="226">
                  <c:v>2.4000000000000007E-2</c:v>
                </c:pt>
                <c:pt idx="227">
                  <c:v>2.4000000000000007E-2</c:v>
                </c:pt>
                <c:pt idx="228">
                  <c:v>2.4000000000000007E-2</c:v>
                </c:pt>
                <c:pt idx="229">
                  <c:v>2.4000000000000007E-2</c:v>
                </c:pt>
                <c:pt idx="230">
                  <c:v>2.4000000000000007E-2</c:v>
                </c:pt>
                <c:pt idx="231">
                  <c:v>2.4000000000000007E-2</c:v>
                </c:pt>
                <c:pt idx="232">
                  <c:v>2.4000000000000007E-2</c:v>
                </c:pt>
                <c:pt idx="233">
                  <c:v>2.4000000000000007E-2</c:v>
                </c:pt>
                <c:pt idx="234">
                  <c:v>2.4000000000000007E-2</c:v>
                </c:pt>
                <c:pt idx="235">
                  <c:v>2.4000000000000007E-2</c:v>
                </c:pt>
                <c:pt idx="236">
                  <c:v>2.4000000000000007E-2</c:v>
                </c:pt>
                <c:pt idx="237">
                  <c:v>2.4000000000000007E-2</c:v>
                </c:pt>
                <c:pt idx="238">
                  <c:v>2.4000000000000007E-2</c:v>
                </c:pt>
                <c:pt idx="239">
                  <c:v>2.4000000000000007E-2</c:v>
                </c:pt>
                <c:pt idx="240">
                  <c:v>2.4000000000000007E-2</c:v>
                </c:pt>
                <c:pt idx="241">
                  <c:v>2.4000000000000007E-2</c:v>
                </c:pt>
                <c:pt idx="242">
                  <c:v>2.4000000000000007E-2</c:v>
                </c:pt>
                <c:pt idx="243">
                  <c:v>2.4000000000000007E-2</c:v>
                </c:pt>
                <c:pt idx="244">
                  <c:v>2.4000000000000007E-2</c:v>
                </c:pt>
                <c:pt idx="245">
                  <c:v>2.4000000000000007E-2</c:v>
                </c:pt>
                <c:pt idx="246">
                  <c:v>2.4000000000000007E-2</c:v>
                </c:pt>
                <c:pt idx="247">
                  <c:v>2.4000000000000007E-2</c:v>
                </c:pt>
                <c:pt idx="248">
                  <c:v>2.4000000000000007E-2</c:v>
                </c:pt>
                <c:pt idx="249">
                  <c:v>2.4000000000000007E-2</c:v>
                </c:pt>
                <c:pt idx="250">
                  <c:v>2.4000000000000007E-2</c:v>
                </c:pt>
                <c:pt idx="251">
                  <c:v>2.4000000000000007E-2</c:v>
                </c:pt>
                <c:pt idx="252">
                  <c:v>2.4000000000000007E-2</c:v>
                </c:pt>
                <c:pt idx="253">
                  <c:v>2.4000000000000007E-2</c:v>
                </c:pt>
                <c:pt idx="254">
                  <c:v>2.4000000000000007E-2</c:v>
                </c:pt>
                <c:pt idx="255">
                  <c:v>2.737500000000001E-2</c:v>
                </c:pt>
                <c:pt idx="256">
                  <c:v>2.9625000000000009E-2</c:v>
                </c:pt>
                <c:pt idx="257">
                  <c:v>2.9625000000000012E-2</c:v>
                </c:pt>
                <c:pt idx="258">
                  <c:v>3.6375000000000011E-2</c:v>
                </c:pt>
                <c:pt idx="259">
                  <c:v>2.737500000000001E-2</c:v>
                </c:pt>
                <c:pt idx="260">
                  <c:v>2.5125000000000008E-2</c:v>
                </c:pt>
                <c:pt idx="261">
                  <c:v>3.0750000000000013E-2</c:v>
                </c:pt>
                <c:pt idx="262">
                  <c:v>5.2416666666666667E-2</c:v>
                </c:pt>
                <c:pt idx="263">
                  <c:v>7.8999999999999973E-2</c:v>
                </c:pt>
                <c:pt idx="264">
                  <c:v>7.8999999999999973E-2</c:v>
                </c:pt>
                <c:pt idx="265">
                  <c:v>8.016666666666665E-2</c:v>
                </c:pt>
                <c:pt idx="266">
                  <c:v>7.8999999999999973E-2</c:v>
                </c:pt>
                <c:pt idx="267">
                  <c:v>7.8999999999999973E-2</c:v>
                </c:pt>
                <c:pt idx="268">
                  <c:v>7.8999999999999973E-2</c:v>
                </c:pt>
                <c:pt idx="269">
                  <c:v>7.8999999999999973E-2</c:v>
                </c:pt>
                <c:pt idx="270">
                  <c:v>7.8999999999999973E-2</c:v>
                </c:pt>
                <c:pt idx="271">
                  <c:v>7.8999999999999973E-2</c:v>
                </c:pt>
                <c:pt idx="272">
                  <c:v>7.8999999999999973E-2</c:v>
                </c:pt>
                <c:pt idx="273">
                  <c:v>8.3708333333333315E-2</c:v>
                </c:pt>
                <c:pt idx="274">
                  <c:v>0.11062499999999999</c:v>
                </c:pt>
                <c:pt idx="275">
                  <c:v>0.15091666666666667</c:v>
                </c:pt>
                <c:pt idx="276">
                  <c:v>0.1845</c:v>
                </c:pt>
                <c:pt idx="277">
                  <c:v>0.18100000000000005</c:v>
                </c:pt>
                <c:pt idx="278">
                  <c:v>6.8958333333333344E-2</c:v>
                </c:pt>
                <c:pt idx="279">
                  <c:v>0.2098333333333334</c:v>
                </c:pt>
                <c:pt idx="280">
                  <c:v>0.24600000000000014</c:v>
                </c:pt>
                <c:pt idx="281">
                  <c:v>0.24600000000000014</c:v>
                </c:pt>
                <c:pt idx="282">
                  <c:v>0.24600000000000014</c:v>
                </c:pt>
                <c:pt idx="283">
                  <c:v>0.24008333333333345</c:v>
                </c:pt>
                <c:pt idx="284">
                  <c:v>0.23758333333333326</c:v>
                </c:pt>
                <c:pt idx="285">
                  <c:v>0.27766666666666667</c:v>
                </c:pt>
                <c:pt idx="286">
                  <c:v>0.29866666666666669</c:v>
                </c:pt>
                <c:pt idx="287">
                  <c:v>0.25466666666666671</c:v>
                </c:pt>
                <c:pt idx="288">
                  <c:v>0.20183333333333331</c:v>
                </c:pt>
                <c:pt idx="289">
                  <c:v>0.1902083333333334</c:v>
                </c:pt>
                <c:pt idx="290">
                  <c:v>0.18670833333333334</c:v>
                </c:pt>
                <c:pt idx="291">
                  <c:v>0.29866666666666675</c:v>
                </c:pt>
                <c:pt idx="292">
                  <c:v>0.3010000000000001</c:v>
                </c:pt>
                <c:pt idx="293">
                  <c:v>0.3010000000000001</c:v>
                </c:pt>
                <c:pt idx="294">
                  <c:v>0.3010000000000001</c:v>
                </c:pt>
                <c:pt idx="295">
                  <c:v>0.3056666666666667</c:v>
                </c:pt>
                <c:pt idx="296">
                  <c:v>0.30800000000000011</c:v>
                </c:pt>
                <c:pt idx="297">
                  <c:v>0.3033333333333334</c:v>
                </c:pt>
                <c:pt idx="298">
                  <c:v>0.29529166666666679</c:v>
                </c:pt>
                <c:pt idx="299">
                  <c:v>0.30674999999999997</c:v>
                </c:pt>
                <c:pt idx="300">
                  <c:v>0.30083333333333334</c:v>
                </c:pt>
                <c:pt idx="301">
                  <c:v>0.28587500000000005</c:v>
                </c:pt>
                <c:pt idx="302">
                  <c:v>0.24666666666666662</c:v>
                </c:pt>
                <c:pt idx="303">
                  <c:v>0.31941666666666663</c:v>
                </c:pt>
                <c:pt idx="304">
                  <c:v>0.45195833333333346</c:v>
                </c:pt>
                <c:pt idx="305">
                  <c:v>0.52658333333333329</c:v>
                </c:pt>
                <c:pt idx="306">
                  <c:v>0.6023333333333335</c:v>
                </c:pt>
                <c:pt idx="307">
                  <c:v>0.68262499999999993</c:v>
                </c:pt>
                <c:pt idx="308">
                  <c:v>0.71237500000000031</c:v>
                </c:pt>
                <c:pt idx="309">
                  <c:v>0.68037500000000006</c:v>
                </c:pt>
                <c:pt idx="310">
                  <c:v>0.76279166666666676</c:v>
                </c:pt>
                <c:pt idx="311">
                  <c:v>0.72624999999999995</c:v>
                </c:pt>
                <c:pt idx="312">
                  <c:v>0.72383333333333344</c:v>
                </c:pt>
                <c:pt idx="313">
                  <c:v>0.73533333333333362</c:v>
                </c:pt>
                <c:pt idx="314">
                  <c:v>0.7250000000000002</c:v>
                </c:pt>
                <c:pt idx="315">
                  <c:v>0.7513333333333333</c:v>
                </c:pt>
                <c:pt idx="316">
                  <c:v>0.78345833333333337</c:v>
                </c:pt>
                <c:pt idx="317">
                  <c:v>0.78812500000000008</c:v>
                </c:pt>
                <c:pt idx="318">
                  <c:v>0.83054166666666662</c:v>
                </c:pt>
                <c:pt idx="319">
                  <c:v>0.83829166666666666</c:v>
                </c:pt>
                <c:pt idx="320">
                  <c:v>0.87604166666666672</c:v>
                </c:pt>
                <c:pt idx="321">
                  <c:v>0.91383333333333339</c:v>
                </c:pt>
                <c:pt idx="322">
                  <c:v>0.93425000000000002</c:v>
                </c:pt>
                <c:pt idx="323">
                  <c:v>1.0516250000000003</c:v>
                </c:pt>
                <c:pt idx="324">
                  <c:v>1.01075</c:v>
                </c:pt>
                <c:pt idx="325">
                  <c:v>0.88954166666666667</c:v>
                </c:pt>
                <c:pt idx="326">
                  <c:v>1.0090000000000001</c:v>
                </c:pt>
                <c:pt idx="327">
                  <c:v>1.1811250000000002</c:v>
                </c:pt>
                <c:pt idx="328">
                  <c:v>1.296</c:v>
                </c:pt>
                <c:pt idx="329">
                  <c:v>1.425</c:v>
                </c:pt>
                <c:pt idx="330">
                  <c:v>1.4454166666666666</c:v>
                </c:pt>
                <c:pt idx="331">
                  <c:v>1.5709583333333332</c:v>
                </c:pt>
                <c:pt idx="332">
                  <c:v>1.728666666666667</c:v>
                </c:pt>
                <c:pt idx="333">
                  <c:v>1.9016666666666671</c:v>
                </c:pt>
                <c:pt idx="334">
                  <c:v>2.0010000000000003</c:v>
                </c:pt>
                <c:pt idx="335">
                  <c:v>1.7457916666666666</c:v>
                </c:pt>
                <c:pt idx="336">
                  <c:v>1.9819583333333339</c:v>
                </c:pt>
                <c:pt idx="337">
                  <c:v>2.2021666666666664</c:v>
                </c:pt>
                <c:pt idx="338">
                  <c:v>2.7920833333333337</c:v>
                </c:pt>
                <c:pt idx="339">
                  <c:v>2.986708333333334</c:v>
                </c:pt>
                <c:pt idx="340">
                  <c:v>1.7881249999999997</c:v>
                </c:pt>
                <c:pt idx="341">
                  <c:v>0.90970833333333345</c:v>
                </c:pt>
                <c:pt idx="342">
                  <c:v>2.4155416666666665</c:v>
                </c:pt>
                <c:pt idx="343">
                  <c:v>3.0252916666666674</c:v>
                </c:pt>
                <c:pt idx="344">
                  <c:v>3.1092083333333331</c:v>
                </c:pt>
                <c:pt idx="345">
                  <c:v>3.3381666666666674</c:v>
                </c:pt>
                <c:pt idx="346">
                  <c:v>3.3852499999999996</c:v>
                </c:pt>
                <c:pt idx="347">
                  <c:v>3.1665833333333335</c:v>
                </c:pt>
                <c:pt idx="348">
                  <c:v>4.1265833333333335</c:v>
                </c:pt>
                <c:pt idx="349">
                  <c:v>4.3110833333333343</c:v>
                </c:pt>
                <c:pt idx="350">
                  <c:v>4.4376249999999997</c:v>
                </c:pt>
                <c:pt idx="351">
                  <c:v>4.4350416666666668</c:v>
                </c:pt>
                <c:pt idx="352">
                  <c:v>4.959083333333334</c:v>
                </c:pt>
                <c:pt idx="353">
                  <c:v>4.2487916666666665</c:v>
                </c:pt>
                <c:pt idx="354">
                  <c:v>4.6473333333333331</c:v>
                </c:pt>
                <c:pt idx="355">
                  <c:v>5.2960000000000003</c:v>
                </c:pt>
                <c:pt idx="356">
                  <c:v>5.6058333333333339</c:v>
                </c:pt>
                <c:pt idx="357">
                  <c:v>5.9765416666666669</c:v>
                </c:pt>
                <c:pt idx="358">
                  <c:v>6.2034583333333337</c:v>
                </c:pt>
                <c:pt idx="359">
                  <c:v>6.5234999999999994</c:v>
                </c:pt>
                <c:pt idx="360">
                  <c:v>6.7838749999999992</c:v>
                </c:pt>
                <c:pt idx="361">
                  <c:v>7.2848749999999995</c:v>
                </c:pt>
                <c:pt idx="362">
                  <c:v>6.4523333333333328</c:v>
                </c:pt>
                <c:pt idx="363">
                  <c:v>6.6324166666666668</c:v>
                </c:pt>
                <c:pt idx="364">
                  <c:v>7.0699166666666668</c:v>
                </c:pt>
                <c:pt idx="365">
                  <c:v>3.269181818181818</c:v>
                </c:pt>
              </c:numCache>
            </c:numRef>
          </c:val>
          <c:smooth val="0"/>
        </c:ser>
        <c:dLbls>
          <c:showLegendKey val="0"/>
          <c:showVal val="0"/>
          <c:showCatName val="0"/>
          <c:showSerName val="0"/>
          <c:showPercent val="0"/>
          <c:showBubbleSize val="0"/>
        </c:dLbls>
        <c:marker val="1"/>
        <c:smooth val="0"/>
        <c:axId val="68206800"/>
        <c:axId val="68207192"/>
      </c:lineChart>
      <c:dateAx>
        <c:axId val="68206800"/>
        <c:scaling>
          <c:orientation val="minMax"/>
          <c:max val="42308"/>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8207192"/>
        <c:crosses val="autoZero"/>
        <c:auto val="1"/>
        <c:lblOffset val="100"/>
        <c:baseTimeUnit val="days"/>
        <c:majorUnit val="1"/>
        <c:majorTimeUnit val="months"/>
        <c:minorUnit val="1"/>
        <c:minorTimeUnit val="months"/>
      </c:dateAx>
      <c:valAx>
        <c:axId val="68207192"/>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8206800"/>
        <c:crosses val="autoZero"/>
        <c:crossBetween val="between"/>
        <c:majorUnit val="2"/>
      </c:valAx>
    </c:plotArea>
    <c:plotVisOnly val="1"/>
    <c:dispBlanksAs val="gap"/>
    <c:showDLblsOverMax val="0"/>
  </c:chart>
  <c:externalData r:id="rId2">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dirty="0" err="1"/>
              <a:t>Avg</a:t>
            </a:r>
            <a:r>
              <a:rPr lang="en-US" sz="1050" dirty="0"/>
              <a:t> Daily</a:t>
            </a:r>
            <a:r>
              <a:rPr lang="en-US" sz="1050" baseline="0" dirty="0"/>
              <a:t> </a:t>
            </a:r>
            <a:r>
              <a:rPr lang="en-US" sz="1050" dirty="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averages'!$J$1</c:f>
              <c:strCache>
                <c:ptCount val="1"/>
                <c:pt idx="0">
                  <c:v>Wind Cave Upper</c:v>
                </c:pt>
              </c:strCache>
            </c:strRef>
          </c:tx>
          <c:spPr>
            <a:ln>
              <a:solidFill>
                <a:schemeClr val="accent2"/>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averages'!$J$2:$J$370</c:f>
              <c:numCache>
                <c:formatCode>General</c:formatCode>
                <c:ptCount val="369"/>
                <c:pt idx="5">
                  <c:v>2.8167500000000003</c:v>
                </c:pt>
                <c:pt idx="6">
                  <c:v>2.9074166666666668</c:v>
                </c:pt>
                <c:pt idx="7">
                  <c:v>3.2309166666666678</c:v>
                </c:pt>
                <c:pt idx="8">
                  <c:v>3.5342500000000001</c:v>
                </c:pt>
                <c:pt idx="9">
                  <c:v>3.5873333333333335</c:v>
                </c:pt>
                <c:pt idx="10">
                  <c:v>3.6662499999999998</c:v>
                </c:pt>
                <c:pt idx="11">
                  <c:v>3.4091249999999995</c:v>
                </c:pt>
                <c:pt idx="12">
                  <c:v>2.8266250000000004</c:v>
                </c:pt>
                <c:pt idx="13">
                  <c:v>2.9093333333333331</c:v>
                </c:pt>
                <c:pt idx="14">
                  <c:v>2.8704166666666668</c:v>
                </c:pt>
                <c:pt idx="15">
                  <c:v>2.9294166666666666</c:v>
                </c:pt>
                <c:pt idx="16">
                  <c:v>3.0311249999999994</c:v>
                </c:pt>
                <c:pt idx="17">
                  <c:v>3.0231250000000003</c:v>
                </c:pt>
                <c:pt idx="18">
                  <c:v>2.6278333333333337</c:v>
                </c:pt>
                <c:pt idx="19">
                  <c:v>2.6185416666666668</c:v>
                </c:pt>
                <c:pt idx="20">
                  <c:v>3.2239166666666677</c:v>
                </c:pt>
                <c:pt idx="21">
                  <c:v>3.4846666666666661</c:v>
                </c:pt>
                <c:pt idx="22">
                  <c:v>3.6421666666666659</c:v>
                </c:pt>
                <c:pt idx="23">
                  <c:v>3.6097083333333337</c:v>
                </c:pt>
                <c:pt idx="24">
                  <c:v>3.3243333333333331</c:v>
                </c:pt>
                <c:pt idx="25">
                  <c:v>3.7770416666666669</c:v>
                </c:pt>
                <c:pt idx="26">
                  <c:v>3.6341250000000009</c:v>
                </c:pt>
                <c:pt idx="27">
                  <c:v>2.7643749999999998</c:v>
                </c:pt>
                <c:pt idx="28">
                  <c:v>3.1896249999999999</c:v>
                </c:pt>
                <c:pt idx="29">
                  <c:v>3.4179166666666672</c:v>
                </c:pt>
                <c:pt idx="30">
                  <c:v>3.5277499999999997</c:v>
                </c:pt>
                <c:pt idx="31">
                  <c:v>3.3455833333333334</c:v>
                </c:pt>
                <c:pt idx="32">
                  <c:v>3.0339583333333331</c:v>
                </c:pt>
                <c:pt idx="33">
                  <c:v>2.1520416666666669</c:v>
                </c:pt>
                <c:pt idx="34">
                  <c:v>2.2365416666666671</c:v>
                </c:pt>
                <c:pt idx="35">
                  <c:v>2.2889999999999997</c:v>
                </c:pt>
                <c:pt idx="36">
                  <c:v>2.5096250000000002</c:v>
                </c:pt>
                <c:pt idx="37">
                  <c:v>2.7565833333333334</c:v>
                </c:pt>
                <c:pt idx="38">
                  <c:v>2.9605000000000001</c:v>
                </c:pt>
                <c:pt idx="39">
                  <c:v>3.0125000000000006</c:v>
                </c:pt>
                <c:pt idx="40">
                  <c:v>3.3216249999999996</c:v>
                </c:pt>
                <c:pt idx="41">
                  <c:v>3.3478333333333334</c:v>
                </c:pt>
                <c:pt idx="42">
                  <c:v>3.090875</c:v>
                </c:pt>
                <c:pt idx="43">
                  <c:v>2.5278333333333332</c:v>
                </c:pt>
                <c:pt idx="44">
                  <c:v>2.3862916666666671</c:v>
                </c:pt>
                <c:pt idx="45">
                  <c:v>2.4152083333333336</c:v>
                </c:pt>
                <c:pt idx="46">
                  <c:v>2.3962916666666665</c:v>
                </c:pt>
                <c:pt idx="47">
                  <c:v>2.4555000000000007</c:v>
                </c:pt>
                <c:pt idx="48">
                  <c:v>2.5413750000000008</c:v>
                </c:pt>
                <c:pt idx="49">
                  <c:v>2.6392083333333338</c:v>
                </c:pt>
                <c:pt idx="50">
                  <c:v>2.630208333333333</c:v>
                </c:pt>
                <c:pt idx="51">
                  <c:v>2.7466666666666666</c:v>
                </c:pt>
                <c:pt idx="52">
                  <c:v>2.9704166666666665</c:v>
                </c:pt>
                <c:pt idx="53">
                  <c:v>3.0841250000000002</c:v>
                </c:pt>
                <c:pt idx="54">
                  <c:v>3.1063750000000003</c:v>
                </c:pt>
                <c:pt idx="55">
                  <c:v>2.6213749999999996</c:v>
                </c:pt>
                <c:pt idx="56">
                  <c:v>2.7177916666666668</c:v>
                </c:pt>
                <c:pt idx="57">
                  <c:v>2.9004583333333342</c:v>
                </c:pt>
                <c:pt idx="58">
                  <c:v>3.2531249999999994</c:v>
                </c:pt>
                <c:pt idx="59">
                  <c:v>2.9637916666666668</c:v>
                </c:pt>
                <c:pt idx="60">
                  <c:v>2.6247916666666673</c:v>
                </c:pt>
                <c:pt idx="61">
                  <c:v>2.6679999999999997</c:v>
                </c:pt>
                <c:pt idx="62">
                  <c:v>2.5723333333333334</c:v>
                </c:pt>
                <c:pt idx="63">
                  <c:v>2.7489166666666667</c:v>
                </c:pt>
                <c:pt idx="64">
                  <c:v>2.7367500000000007</c:v>
                </c:pt>
                <c:pt idx="65">
                  <c:v>2.7989166666666669</c:v>
                </c:pt>
                <c:pt idx="66">
                  <c:v>2.7169166666666662</c:v>
                </c:pt>
                <c:pt idx="67">
                  <c:v>2.7712083333333335</c:v>
                </c:pt>
                <c:pt idx="68">
                  <c:v>2.48075</c:v>
                </c:pt>
                <c:pt idx="69">
                  <c:v>2.1547916666666667</c:v>
                </c:pt>
                <c:pt idx="70">
                  <c:v>2.3850833333333332</c:v>
                </c:pt>
                <c:pt idx="71">
                  <c:v>2.4432083333333341</c:v>
                </c:pt>
                <c:pt idx="72">
                  <c:v>2.4609166666666664</c:v>
                </c:pt>
                <c:pt idx="73">
                  <c:v>2.5199583333333333</c:v>
                </c:pt>
                <c:pt idx="74">
                  <c:v>2.6278333333333332</c:v>
                </c:pt>
                <c:pt idx="75">
                  <c:v>2.9416666666666669</c:v>
                </c:pt>
                <c:pt idx="76">
                  <c:v>2.7277916666666671</c:v>
                </c:pt>
                <c:pt idx="77">
                  <c:v>2.3583333333333338</c:v>
                </c:pt>
                <c:pt idx="78">
                  <c:v>2.2297916666666673</c:v>
                </c:pt>
                <c:pt idx="79">
                  <c:v>2.3804166666666666</c:v>
                </c:pt>
                <c:pt idx="80">
                  <c:v>2.0956666666666668</c:v>
                </c:pt>
                <c:pt idx="81">
                  <c:v>1.9755416666666665</c:v>
                </c:pt>
                <c:pt idx="82">
                  <c:v>2.2666666666666662</c:v>
                </c:pt>
                <c:pt idx="83">
                  <c:v>2.2018749999999998</c:v>
                </c:pt>
                <c:pt idx="84">
                  <c:v>1.8419166666666664</c:v>
                </c:pt>
                <c:pt idx="85">
                  <c:v>1.6817500000000003</c:v>
                </c:pt>
                <c:pt idx="86">
                  <c:v>1.6084166666666668</c:v>
                </c:pt>
                <c:pt idx="87">
                  <c:v>1.6299166666666665</c:v>
                </c:pt>
                <c:pt idx="88">
                  <c:v>2.0282916666666666</c:v>
                </c:pt>
                <c:pt idx="89">
                  <c:v>1.6870416666666666</c:v>
                </c:pt>
                <c:pt idx="90">
                  <c:v>1.9496666666666658</c:v>
                </c:pt>
                <c:pt idx="91">
                  <c:v>1.7863750000000005</c:v>
                </c:pt>
                <c:pt idx="92">
                  <c:v>1.4966666666666668</c:v>
                </c:pt>
                <c:pt idx="93">
                  <c:v>1.0015833333333333</c:v>
                </c:pt>
                <c:pt idx="94">
                  <c:v>1.1152916666666666</c:v>
                </c:pt>
                <c:pt idx="95">
                  <c:v>0.97304166666666669</c:v>
                </c:pt>
                <c:pt idx="96">
                  <c:v>1.1210416666666669</c:v>
                </c:pt>
                <c:pt idx="97">
                  <c:v>1.2722499999999999</c:v>
                </c:pt>
                <c:pt idx="98">
                  <c:v>1.3017499999999997</c:v>
                </c:pt>
                <c:pt idx="99">
                  <c:v>1.0435833333333335</c:v>
                </c:pt>
                <c:pt idx="100">
                  <c:v>1.140708333333333</c:v>
                </c:pt>
                <c:pt idx="101">
                  <c:v>1.2711666666666666</c:v>
                </c:pt>
                <c:pt idx="102">
                  <c:v>1.1928333333333332</c:v>
                </c:pt>
                <c:pt idx="103">
                  <c:v>1.2099166666666663</c:v>
                </c:pt>
                <c:pt idx="104">
                  <c:v>1.358583333333333</c:v>
                </c:pt>
                <c:pt idx="105">
                  <c:v>1.0046249999999997</c:v>
                </c:pt>
                <c:pt idx="106">
                  <c:v>0.94095833333333323</c:v>
                </c:pt>
                <c:pt idx="107">
                  <c:v>0.921875</c:v>
                </c:pt>
                <c:pt idx="108">
                  <c:v>0.75575000000000025</c:v>
                </c:pt>
                <c:pt idx="109">
                  <c:v>0.74108333333333321</c:v>
                </c:pt>
                <c:pt idx="110">
                  <c:v>0.98670833333333363</c:v>
                </c:pt>
                <c:pt idx="111">
                  <c:v>1.1688750000000003</c:v>
                </c:pt>
                <c:pt idx="112">
                  <c:v>1.3799166666666667</c:v>
                </c:pt>
                <c:pt idx="113">
                  <c:v>1.3119583333333333</c:v>
                </c:pt>
                <c:pt idx="114">
                  <c:v>0.37112500000000009</c:v>
                </c:pt>
                <c:pt idx="115">
                  <c:v>0.63666666666666671</c:v>
                </c:pt>
                <c:pt idx="116">
                  <c:v>0.88408333333333344</c:v>
                </c:pt>
                <c:pt idx="117">
                  <c:v>0.85445833333333343</c:v>
                </c:pt>
                <c:pt idx="118">
                  <c:v>0.81333333333333357</c:v>
                </c:pt>
                <c:pt idx="119">
                  <c:v>0.76408333333333334</c:v>
                </c:pt>
                <c:pt idx="120">
                  <c:v>0.91479166666666678</c:v>
                </c:pt>
                <c:pt idx="121">
                  <c:v>1.1077083333333331</c:v>
                </c:pt>
                <c:pt idx="122">
                  <c:v>1.2814166666666666</c:v>
                </c:pt>
                <c:pt idx="123">
                  <c:v>1.1040833333333333</c:v>
                </c:pt>
                <c:pt idx="124">
                  <c:v>1.1302916666666665</c:v>
                </c:pt>
                <c:pt idx="125">
                  <c:v>1.26325</c:v>
                </c:pt>
                <c:pt idx="126">
                  <c:v>1.3072083333333333</c:v>
                </c:pt>
                <c:pt idx="127">
                  <c:v>1.2302083333333333</c:v>
                </c:pt>
                <c:pt idx="128">
                  <c:v>1.0630833333333334</c:v>
                </c:pt>
                <c:pt idx="129">
                  <c:v>1.0438333333333334</c:v>
                </c:pt>
                <c:pt idx="130">
                  <c:v>0.95600000000000007</c:v>
                </c:pt>
                <c:pt idx="131">
                  <c:v>1.0733333333333333</c:v>
                </c:pt>
                <c:pt idx="132">
                  <c:v>0.94458333333333344</c:v>
                </c:pt>
                <c:pt idx="133">
                  <c:v>0.76624999999999999</c:v>
                </c:pt>
                <c:pt idx="134">
                  <c:v>0.57562500000000005</c:v>
                </c:pt>
                <c:pt idx="135">
                  <c:v>0.55195833333333333</c:v>
                </c:pt>
                <c:pt idx="136">
                  <c:v>0.68254166666666682</c:v>
                </c:pt>
                <c:pt idx="137">
                  <c:v>1.0073333333333332</c:v>
                </c:pt>
                <c:pt idx="138">
                  <c:v>0.73187500000000005</c:v>
                </c:pt>
                <c:pt idx="139">
                  <c:v>0.41245833333333332</c:v>
                </c:pt>
                <c:pt idx="140">
                  <c:v>0.45833333333333326</c:v>
                </c:pt>
                <c:pt idx="141">
                  <c:v>0.50324999999999998</c:v>
                </c:pt>
                <c:pt idx="142">
                  <c:v>0.46220833333333333</c:v>
                </c:pt>
                <c:pt idx="143">
                  <c:v>0.65741666666666665</c:v>
                </c:pt>
                <c:pt idx="144">
                  <c:v>0.46454166666666663</c:v>
                </c:pt>
                <c:pt idx="145">
                  <c:v>0.51712499999999995</c:v>
                </c:pt>
                <c:pt idx="146">
                  <c:v>0.54966666666666664</c:v>
                </c:pt>
                <c:pt idx="147">
                  <c:v>0.51875000000000004</c:v>
                </c:pt>
                <c:pt idx="148">
                  <c:v>0.48658333333333342</c:v>
                </c:pt>
                <c:pt idx="149">
                  <c:v>0.40145833333333342</c:v>
                </c:pt>
                <c:pt idx="150">
                  <c:v>0.50954166666666678</c:v>
                </c:pt>
                <c:pt idx="151">
                  <c:v>0.62879166666666653</c:v>
                </c:pt>
                <c:pt idx="152">
                  <c:v>0.77424999999999999</c:v>
                </c:pt>
                <c:pt idx="153">
                  <c:v>0.89216666666666677</c:v>
                </c:pt>
                <c:pt idx="154">
                  <c:v>0.95154166666666651</c:v>
                </c:pt>
                <c:pt idx="155">
                  <c:v>1.005125</c:v>
                </c:pt>
                <c:pt idx="156">
                  <c:v>1.0085833333333334</c:v>
                </c:pt>
                <c:pt idx="157">
                  <c:v>0.85558333333333325</c:v>
                </c:pt>
                <c:pt idx="158">
                  <c:v>0.65620833333333339</c:v>
                </c:pt>
                <c:pt idx="159">
                  <c:v>0.54841666666666666</c:v>
                </c:pt>
                <c:pt idx="160">
                  <c:v>0.27920833333333334</c:v>
                </c:pt>
                <c:pt idx="161">
                  <c:v>0.4125833333333333</c:v>
                </c:pt>
                <c:pt idx="162">
                  <c:v>0.59204166666666669</c:v>
                </c:pt>
                <c:pt idx="163">
                  <c:v>0.24320833333333339</c:v>
                </c:pt>
                <c:pt idx="164">
                  <c:v>0.49458333333333343</c:v>
                </c:pt>
                <c:pt idx="165">
                  <c:v>0.45424999999999999</c:v>
                </c:pt>
                <c:pt idx="166">
                  <c:v>0.37575000000000019</c:v>
                </c:pt>
                <c:pt idx="167">
                  <c:v>0.38741666666666658</c:v>
                </c:pt>
                <c:pt idx="168">
                  <c:v>0.61849999999999994</c:v>
                </c:pt>
                <c:pt idx="169">
                  <c:v>0.38279166666666664</c:v>
                </c:pt>
                <c:pt idx="170">
                  <c:v>0.64704166666666685</c:v>
                </c:pt>
                <c:pt idx="171">
                  <c:v>0.78908333333333347</c:v>
                </c:pt>
                <c:pt idx="172">
                  <c:v>0.84399999999999997</c:v>
                </c:pt>
                <c:pt idx="173">
                  <c:v>0.61483333333333345</c:v>
                </c:pt>
                <c:pt idx="174">
                  <c:v>0.57716666666666661</c:v>
                </c:pt>
                <c:pt idx="175">
                  <c:v>0.39900000000000002</c:v>
                </c:pt>
                <c:pt idx="176">
                  <c:v>0.62641666666666673</c:v>
                </c:pt>
                <c:pt idx="177">
                  <c:v>0.7067500000000001</c:v>
                </c:pt>
                <c:pt idx="178">
                  <c:v>0.58170833333333338</c:v>
                </c:pt>
                <c:pt idx="179">
                  <c:v>0.25725000000000003</c:v>
                </c:pt>
                <c:pt idx="180">
                  <c:v>0.44391666666666679</c:v>
                </c:pt>
                <c:pt idx="181">
                  <c:v>0.45429166666666676</c:v>
                </c:pt>
                <c:pt idx="182">
                  <c:v>0.41629166666666673</c:v>
                </c:pt>
                <c:pt idx="183">
                  <c:v>0.42904166666666671</c:v>
                </c:pt>
                <c:pt idx="184">
                  <c:v>0.34841666666666676</c:v>
                </c:pt>
                <c:pt idx="185">
                  <c:v>0.4129166666666666</c:v>
                </c:pt>
                <c:pt idx="186">
                  <c:v>0.52441666666666686</c:v>
                </c:pt>
                <c:pt idx="187">
                  <c:v>0.52454166666666679</c:v>
                </c:pt>
                <c:pt idx="188">
                  <c:v>0.62879166666666653</c:v>
                </c:pt>
                <c:pt idx="189">
                  <c:v>0.66649999999999987</c:v>
                </c:pt>
                <c:pt idx="190">
                  <c:v>0.66666666666666663</c:v>
                </c:pt>
                <c:pt idx="191">
                  <c:v>0.83149999999999957</c:v>
                </c:pt>
                <c:pt idx="192">
                  <c:v>0.84308333333333352</c:v>
                </c:pt>
                <c:pt idx="193">
                  <c:v>0.8337083333333335</c:v>
                </c:pt>
                <c:pt idx="194">
                  <c:v>0.6665416666666667</c:v>
                </c:pt>
                <c:pt idx="195">
                  <c:v>0.66079166666666667</c:v>
                </c:pt>
                <c:pt idx="196">
                  <c:v>0.92987500000000012</c:v>
                </c:pt>
                <c:pt idx="197">
                  <c:v>0.93779166666666669</c:v>
                </c:pt>
                <c:pt idx="198">
                  <c:v>0.8164166666666669</c:v>
                </c:pt>
                <c:pt idx="199">
                  <c:v>0.63312500000000005</c:v>
                </c:pt>
                <c:pt idx="200">
                  <c:v>0.72616666666666652</c:v>
                </c:pt>
                <c:pt idx="201">
                  <c:v>0.48991666666666672</c:v>
                </c:pt>
                <c:pt idx="202">
                  <c:v>0.53691666666666671</c:v>
                </c:pt>
                <c:pt idx="203">
                  <c:v>0.34137499999999998</c:v>
                </c:pt>
                <c:pt idx="204">
                  <c:v>0.28945833333333332</c:v>
                </c:pt>
                <c:pt idx="205">
                  <c:v>0.50137500000000002</c:v>
                </c:pt>
                <c:pt idx="206">
                  <c:v>0.54854166666666671</c:v>
                </c:pt>
                <c:pt idx="207">
                  <c:v>0.49875000000000008</c:v>
                </c:pt>
                <c:pt idx="208">
                  <c:v>0.61029166666666679</c:v>
                </c:pt>
                <c:pt idx="209">
                  <c:v>0.59766666666666668</c:v>
                </c:pt>
                <c:pt idx="210">
                  <c:v>0.58279166666666671</c:v>
                </c:pt>
                <c:pt idx="211">
                  <c:v>0.72625000000000017</c:v>
                </c:pt>
                <c:pt idx="212">
                  <c:v>0.76504166666666651</c:v>
                </c:pt>
                <c:pt idx="213">
                  <c:v>0.77200000000000024</c:v>
                </c:pt>
                <c:pt idx="214">
                  <c:v>0.9674166666666667</c:v>
                </c:pt>
                <c:pt idx="215">
                  <c:v>0.99124999999999996</c:v>
                </c:pt>
                <c:pt idx="216">
                  <c:v>0.79483333333333339</c:v>
                </c:pt>
                <c:pt idx="217">
                  <c:v>0.58729166666666666</c:v>
                </c:pt>
                <c:pt idx="218">
                  <c:v>0.59887499999999994</c:v>
                </c:pt>
                <c:pt idx="219">
                  <c:v>0.90225</c:v>
                </c:pt>
                <c:pt idx="220">
                  <c:v>1.0346249999999999</c:v>
                </c:pt>
                <c:pt idx="221">
                  <c:v>1.0835833333333336</c:v>
                </c:pt>
                <c:pt idx="222">
                  <c:v>0.67554166666666671</c:v>
                </c:pt>
                <c:pt idx="223">
                  <c:v>0.34233333333333338</c:v>
                </c:pt>
                <c:pt idx="224">
                  <c:v>0.35979166666666668</c:v>
                </c:pt>
                <c:pt idx="225">
                  <c:v>0.32520833333333332</c:v>
                </c:pt>
                <c:pt idx="226">
                  <c:v>0.49670833333333336</c:v>
                </c:pt>
                <c:pt idx="227">
                  <c:v>0.39445833333333341</c:v>
                </c:pt>
                <c:pt idx="228">
                  <c:v>0.34716666666666662</c:v>
                </c:pt>
                <c:pt idx="229">
                  <c:v>0.49804166666666666</c:v>
                </c:pt>
                <c:pt idx="230">
                  <c:v>0.65845833333333348</c:v>
                </c:pt>
                <c:pt idx="231">
                  <c:v>0.4930416666666666</c:v>
                </c:pt>
                <c:pt idx="232">
                  <c:v>0.48149999999999998</c:v>
                </c:pt>
                <c:pt idx="233">
                  <c:v>0.52183333333333348</c:v>
                </c:pt>
                <c:pt idx="234">
                  <c:v>0.33904166666666669</c:v>
                </c:pt>
                <c:pt idx="235">
                  <c:v>0.53008333333333335</c:v>
                </c:pt>
                <c:pt idx="236">
                  <c:v>0.63679166666666653</c:v>
                </c:pt>
                <c:pt idx="237">
                  <c:v>0.53095833333333331</c:v>
                </c:pt>
                <c:pt idx="238">
                  <c:v>0.54045833333333337</c:v>
                </c:pt>
                <c:pt idx="239">
                  <c:v>0.71587500000000004</c:v>
                </c:pt>
                <c:pt idx="240">
                  <c:v>0.66549999999999987</c:v>
                </c:pt>
                <c:pt idx="241">
                  <c:v>0.63445833333333335</c:v>
                </c:pt>
                <c:pt idx="242">
                  <c:v>0.74337500000000001</c:v>
                </c:pt>
                <c:pt idx="243">
                  <c:v>0.87387499999999985</c:v>
                </c:pt>
                <c:pt idx="244">
                  <c:v>0.88512500000000027</c:v>
                </c:pt>
                <c:pt idx="245">
                  <c:v>0.67349999999999988</c:v>
                </c:pt>
                <c:pt idx="246">
                  <c:v>0.74679166666666663</c:v>
                </c:pt>
                <c:pt idx="247">
                  <c:v>0.83045833333333341</c:v>
                </c:pt>
                <c:pt idx="248">
                  <c:v>0.85775000000000012</c:v>
                </c:pt>
                <c:pt idx="249">
                  <c:v>1.1869166666666671</c:v>
                </c:pt>
                <c:pt idx="250">
                  <c:v>1.30175</c:v>
                </c:pt>
                <c:pt idx="251">
                  <c:v>1.4047500000000002</c:v>
                </c:pt>
                <c:pt idx="252">
                  <c:v>1.4411666666666669</c:v>
                </c:pt>
                <c:pt idx="253">
                  <c:v>1.4479999999999997</c:v>
                </c:pt>
                <c:pt idx="254">
                  <c:v>1.2516666666666667</c:v>
                </c:pt>
                <c:pt idx="255">
                  <c:v>1.2848333333333333</c:v>
                </c:pt>
                <c:pt idx="256">
                  <c:v>1.0973333333333333</c:v>
                </c:pt>
                <c:pt idx="257">
                  <c:v>1.0734583333333332</c:v>
                </c:pt>
                <c:pt idx="258">
                  <c:v>1.2347499999999998</c:v>
                </c:pt>
                <c:pt idx="259">
                  <c:v>1.3855416666666667</c:v>
                </c:pt>
                <c:pt idx="260">
                  <c:v>1.4423750000000004</c:v>
                </c:pt>
                <c:pt idx="261">
                  <c:v>1.5305</c:v>
                </c:pt>
                <c:pt idx="262">
                  <c:v>1.5216249999999996</c:v>
                </c:pt>
                <c:pt idx="263">
                  <c:v>1.5362500000000001</c:v>
                </c:pt>
                <c:pt idx="264">
                  <c:v>1.4763333333333331</c:v>
                </c:pt>
                <c:pt idx="265">
                  <c:v>1.5962083333333339</c:v>
                </c:pt>
                <c:pt idx="266">
                  <c:v>1.5871666666666664</c:v>
                </c:pt>
                <c:pt idx="267">
                  <c:v>1.5157916666666666</c:v>
                </c:pt>
                <c:pt idx="268">
                  <c:v>1.6027500000000001</c:v>
                </c:pt>
                <c:pt idx="269">
                  <c:v>1.5848333333333333</c:v>
                </c:pt>
                <c:pt idx="270">
                  <c:v>1.5959583333333331</c:v>
                </c:pt>
                <c:pt idx="271">
                  <c:v>1.3958750000000004</c:v>
                </c:pt>
                <c:pt idx="272">
                  <c:v>1.4909166666666664</c:v>
                </c:pt>
                <c:pt idx="273">
                  <c:v>1.6087916666666666</c:v>
                </c:pt>
                <c:pt idx="274">
                  <c:v>1.7734999999999994</c:v>
                </c:pt>
                <c:pt idx="275">
                  <c:v>1.8792499999999999</c:v>
                </c:pt>
                <c:pt idx="276">
                  <c:v>2.0227499999999998</c:v>
                </c:pt>
                <c:pt idx="277">
                  <c:v>2.1158333333333337</c:v>
                </c:pt>
                <c:pt idx="278">
                  <c:v>2.2600833333333341</c:v>
                </c:pt>
                <c:pt idx="279">
                  <c:v>2.2098333333333335</c:v>
                </c:pt>
                <c:pt idx="280">
                  <c:v>2.1055833333333331</c:v>
                </c:pt>
                <c:pt idx="281">
                  <c:v>2.0654583333333334</c:v>
                </c:pt>
                <c:pt idx="282">
                  <c:v>2.1360000000000006</c:v>
                </c:pt>
                <c:pt idx="283">
                  <c:v>2.2321249999999995</c:v>
                </c:pt>
                <c:pt idx="284">
                  <c:v>2.3226250000000008</c:v>
                </c:pt>
                <c:pt idx="285">
                  <c:v>2.3374166666666674</c:v>
                </c:pt>
                <c:pt idx="286">
                  <c:v>2.3115416666666664</c:v>
                </c:pt>
                <c:pt idx="287">
                  <c:v>2.3005</c:v>
                </c:pt>
                <c:pt idx="288">
                  <c:v>2.3741249999999998</c:v>
                </c:pt>
                <c:pt idx="289">
                  <c:v>2.3606250000000006</c:v>
                </c:pt>
                <c:pt idx="290">
                  <c:v>2.3706250000000004</c:v>
                </c:pt>
                <c:pt idx="291">
                  <c:v>2.2947083333333342</c:v>
                </c:pt>
                <c:pt idx="292">
                  <c:v>2.2187500000000004</c:v>
                </c:pt>
                <c:pt idx="293">
                  <c:v>2.2152916666666669</c:v>
                </c:pt>
                <c:pt idx="294">
                  <c:v>2.2644999999999995</c:v>
                </c:pt>
                <c:pt idx="295">
                  <c:v>2.2489583333333338</c:v>
                </c:pt>
                <c:pt idx="296">
                  <c:v>2.3429583333333328</c:v>
                </c:pt>
                <c:pt idx="297">
                  <c:v>2.3528333333333333</c:v>
                </c:pt>
                <c:pt idx="298">
                  <c:v>2.2500416666666672</c:v>
                </c:pt>
                <c:pt idx="299">
                  <c:v>2.3528750000000005</c:v>
                </c:pt>
                <c:pt idx="300">
                  <c:v>2.3707499999999997</c:v>
                </c:pt>
                <c:pt idx="301">
                  <c:v>2.312625000000001</c:v>
                </c:pt>
                <c:pt idx="302">
                  <c:v>2.3717083333333338</c:v>
                </c:pt>
                <c:pt idx="303">
                  <c:v>2.4420416666666664</c:v>
                </c:pt>
                <c:pt idx="304">
                  <c:v>2.4631666666666674</c:v>
                </c:pt>
                <c:pt idx="305">
                  <c:v>2.5180833333333337</c:v>
                </c:pt>
                <c:pt idx="306">
                  <c:v>2.4934583333333342</c:v>
                </c:pt>
                <c:pt idx="307">
                  <c:v>2.5047499999999996</c:v>
                </c:pt>
                <c:pt idx="308">
                  <c:v>2.5034999999999998</c:v>
                </c:pt>
                <c:pt idx="309">
                  <c:v>2.5157916666666669</c:v>
                </c:pt>
                <c:pt idx="310">
                  <c:v>2.4844166666666672</c:v>
                </c:pt>
                <c:pt idx="311">
                  <c:v>2.4910833333333335</c:v>
                </c:pt>
                <c:pt idx="312">
                  <c:v>2.4732499999999997</c:v>
                </c:pt>
                <c:pt idx="313">
                  <c:v>2.4832500000000004</c:v>
                </c:pt>
                <c:pt idx="314">
                  <c:v>2.487791666666666</c:v>
                </c:pt>
                <c:pt idx="315">
                  <c:v>2.4799583333333328</c:v>
                </c:pt>
                <c:pt idx="316">
                  <c:v>2.4765833333333336</c:v>
                </c:pt>
                <c:pt idx="317">
                  <c:v>2.4221250000000007</c:v>
                </c:pt>
                <c:pt idx="318">
                  <c:v>2.4655000000000009</c:v>
                </c:pt>
                <c:pt idx="319">
                  <c:v>2.4564583333333334</c:v>
                </c:pt>
                <c:pt idx="320">
                  <c:v>2.4199166666666669</c:v>
                </c:pt>
                <c:pt idx="321">
                  <c:v>2.4700416666666674</c:v>
                </c:pt>
                <c:pt idx="322">
                  <c:v>2.4475833333333337</c:v>
                </c:pt>
                <c:pt idx="323">
                  <c:v>2.407458333333333</c:v>
                </c:pt>
                <c:pt idx="324">
                  <c:v>2.4588750000000004</c:v>
                </c:pt>
                <c:pt idx="325">
                  <c:v>2.4108333333333332</c:v>
                </c:pt>
                <c:pt idx="326">
                  <c:v>2.3227499999999996</c:v>
                </c:pt>
                <c:pt idx="327">
                  <c:v>2.3941250000000003</c:v>
                </c:pt>
                <c:pt idx="328">
                  <c:v>2.4442916666666665</c:v>
                </c:pt>
                <c:pt idx="329">
                  <c:v>2.4967083333333338</c:v>
                </c:pt>
                <c:pt idx="330">
                  <c:v>2.4944583333333341</c:v>
                </c:pt>
                <c:pt idx="331">
                  <c:v>2.5143750000000007</c:v>
                </c:pt>
                <c:pt idx="332">
                  <c:v>2.5467500000000003</c:v>
                </c:pt>
                <c:pt idx="333">
                  <c:v>2.5345416666666671</c:v>
                </c:pt>
                <c:pt idx="334">
                  <c:v>2.5789583333333339</c:v>
                </c:pt>
                <c:pt idx="335">
                  <c:v>2.6056249999999999</c:v>
                </c:pt>
                <c:pt idx="336">
                  <c:v>2.5411666666666659</c:v>
                </c:pt>
                <c:pt idx="337">
                  <c:v>2.5512083333333337</c:v>
                </c:pt>
                <c:pt idx="338">
                  <c:v>2.5265416666666667</c:v>
                </c:pt>
                <c:pt idx="339">
                  <c:v>2.7689166666666658</c:v>
                </c:pt>
                <c:pt idx="340">
                  <c:v>2.8243333333333331</c:v>
                </c:pt>
                <c:pt idx="341">
                  <c:v>2.6090833333333339</c:v>
                </c:pt>
                <c:pt idx="342">
                  <c:v>2.3549583333333337</c:v>
                </c:pt>
                <c:pt idx="343">
                  <c:v>2.5786666666666664</c:v>
                </c:pt>
                <c:pt idx="344">
                  <c:v>2.6188333333333333</c:v>
                </c:pt>
                <c:pt idx="345">
                  <c:v>2.6378750000000006</c:v>
                </c:pt>
                <c:pt idx="346">
                  <c:v>2.7941249999999997</c:v>
                </c:pt>
                <c:pt idx="347">
                  <c:v>2.8075416666666668</c:v>
                </c:pt>
                <c:pt idx="348">
                  <c:v>2.7607916666666665</c:v>
                </c:pt>
                <c:pt idx="349">
                  <c:v>2.9758750000000007</c:v>
                </c:pt>
                <c:pt idx="350">
                  <c:v>3.1558333333333342</c:v>
                </c:pt>
                <c:pt idx="351">
                  <c:v>3.0929999999999986</c:v>
                </c:pt>
                <c:pt idx="352">
                  <c:v>3.1436249999999997</c:v>
                </c:pt>
                <c:pt idx="353">
                  <c:v>3.3230416666666671</c:v>
                </c:pt>
                <c:pt idx="354">
                  <c:v>2.875</c:v>
                </c:pt>
                <c:pt idx="355">
                  <c:v>2.8870416666666667</c:v>
                </c:pt>
                <c:pt idx="356">
                  <c:v>3.0286249999999999</c:v>
                </c:pt>
                <c:pt idx="357">
                  <c:v>3.1743749999999999</c:v>
                </c:pt>
                <c:pt idx="358">
                  <c:v>3.235208333333333</c:v>
                </c:pt>
                <c:pt idx="359">
                  <c:v>3.2374999999999994</c:v>
                </c:pt>
                <c:pt idx="360">
                  <c:v>3.3617083333333331</c:v>
                </c:pt>
                <c:pt idx="361">
                  <c:v>3.4782500000000005</c:v>
                </c:pt>
                <c:pt idx="362">
                  <c:v>3.5506666666666677</c:v>
                </c:pt>
                <c:pt idx="363">
                  <c:v>3.203125</c:v>
                </c:pt>
                <c:pt idx="364">
                  <c:v>3.3116249999999998</c:v>
                </c:pt>
                <c:pt idx="365">
                  <c:v>3.1468333333333334</c:v>
                </c:pt>
                <c:pt idx="366">
                  <c:v>2.8527916666666666</c:v>
                </c:pt>
                <c:pt idx="367">
                  <c:v>3.3161666666666672</c:v>
                </c:pt>
                <c:pt idx="368">
                  <c:v>3.3358888888888889</c:v>
                </c:pt>
              </c:numCache>
            </c:numRef>
          </c:val>
          <c:smooth val="0"/>
        </c:ser>
        <c:ser>
          <c:idx val="1"/>
          <c:order val="1"/>
          <c:tx>
            <c:strRef>
              <c:f>'Daily averages'!$K$1</c:f>
              <c:strCache>
                <c:ptCount val="1"/>
                <c:pt idx="0">
                  <c:v>Wind Cave Lower</c:v>
                </c:pt>
              </c:strCache>
            </c:strRef>
          </c:tx>
          <c:spPr>
            <a:ln>
              <a:solidFill>
                <a:schemeClr val="accent3"/>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averages'!$K$2:$K$370</c:f>
              <c:numCache>
                <c:formatCode>General</c:formatCode>
                <c:ptCount val="369"/>
                <c:pt idx="5">
                  <c:v>4.2122857142857137</c:v>
                </c:pt>
                <c:pt idx="6">
                  <c:v>4.5081250000000006</c:v>
                </c:pt>
                <c:pt idx="7">
                  <c:v>5.2172499999999999</c:v>
                </c:pt>
                <c:pt idx="8">
                  <c:v>5.9806249999999999</c:v>
                </c:pt>
                <c:pt idx="9">
                  <c:v>6.2846249999999992</c:v>
                </c:pt>
                <c:pt idx="10">
                  <c:v>6.3673333333333337</c:v>
                </c:pt>
                <c:pt idx="11">
                  <c:v>6.1636249999999997</c:v>
                </c:pt>
                <c:pt idx="12">
                  <c:v>4.5323333333333338</c:v>
                </c:pt>
                <c:pt idx="13">
                  <c:v>4.2657499999999988</c:v>
                </c:pt>
                <c:pt idx="14">
                  <c:v>4.0365833333333336</c:v>
                </c:pt>
                <c:pt idx="15">
                  <c:v>4.1811249999999998</c:v>
                </c:pt>
                <c:pt idx="16">
                  <c:v>4.5265000000000004</c:v>
                </c:pt>
                <c:pt idx="17">
                  <c:v>4.4771666666666663</c:v>
                </c:pt>
                <c:pt idx="18">
                  <c:v>3.9029999999999987</c:v>
                </c:pt>
                <c:pt idx="19">
                  <c:v>3.3886666666666669</c:v>
                </c:pt>
                <c:pt idx="20">
                  <c:v>4.3588333333333322</c:v>
                </c:pt>
                <c:pt idx="21">
                  <c:v>5.2289583333333338</c:v>
                </c:pt>
                <c:pt idx="22">
                  <c:v>5.6729166666666666</c:v>
                </c:pt>
                <c:pt idx="23">
                  <c:v>5.7359999999999998</c:v>
                </c:pt>
                <c:pt idx="24">
                  <c:v>5.3557083333333333</c:v>
                </c:pt>
                <c:pt idx="25">
                  <c:v>5.761333333333333</c:v>
                </c:pt>
                <c:pt idx="26">
                  <c:v>6.022291666666665</c:v>
                </c:pt>
                <c:pt idx="27">
                  <c:v>4.4988333333333328</c:v>
                </c:pt>
                <c:pt idx="28">
                  <c:v>4.5338749999999992</c:v>
                </c:pt>
                <c:pt idx="29">
                  <c:v>5.1217499999999987</c:v>
                </c:pt>
                <c:pt idx="30">
                  <c:v>5.3452083333333329</c:v>
                </c:pt>
                <c:pt idx="31">
                  <c:v>5.2135833333333332</c:v>
                </c:pt>
                <c:pt idx="32">
                  <c:v>4.778291666666667</c:v>
                </c:pt>
                <c:pt idx="33">
                  <c:v>2.8701666666666665</c:v>
                </c:pt>
                <c:pt idx="34">
                  <c:v>2.5734166666666662</c:v>
                </c:pt>
                <c:pt idx="35">
                  <c:v>2.4929999999999999</c:v>
                </c:pt>
                <c:pt idx="36">
                  <c:v>2.7384583333333339</c:v>
                </c:pt>
                <c:pt idx="37">
                  <c:v>3.2583333333333315</c:v>
                </c:pt>
                <c:pt idx="38">
                  <c:v>3.7307083333333328</c:v>
                </c:pt>
                <c:pt idx="39">
                  <c:v>3.9549583333333338</c:v>
                </c:pt>
                <c:pt idx="40">
                  <c:v>4.274375</c:v>
                </c:pt>
                <c:pt idx="41">
                  <c:v>4.5793333333333335</c:v>
                </c:pt>
                <c:pt idx="42">
                  <c:v>4.5335416666666672</c:v>
                </c:pt>
                <c:pt idx="43">
                  <c:v>2.9241666666666668</c:v>
                </c:pt>
                <c:pt idx="44">
                  <c:v>2.4394583333333335</c:v>
                </c:pt>
                <c:pt idx="45">
                  <c:v>2.4203333333333332</c:v>
                </c:pt>
                <c:pt idx="46">
                  <c:v>2.4217499999999998</c:v>
                </c:pt>
                <c:pt idx="47">
                  <c:v>2.6205833333333337</c:v>
                </c:pt>
                <c:pt idx="48">
                  <c:v>2.9902500000000001</c:v>
                </c:pt>
                <c:pt idx="49">
                  <c:v>3.3047500000000003</c:v>
                </c:pt>
                <c:pt idx="50">
                  <c:v>3.2438750000000005</c:v>
                </c:pt>
                <c:pt idx="51">
                  <c:v>3.4990833333333331</c:v>
                </c:pt>
                <c:pt idx="52">
                  <c:v>4.0695833333333331</c:v>
                </c:pt>
                <c:pt idx="53">
                  <c:v>4.3890833333333328</c:v>
                </c:pt>
                <c:pt idx="54">
                  <c:v>4.5174166666666666</c:v>
                </c:pt>
                <c:pt idx="55">
                  <c:v>3.518791666666667</c:v>
                </c:pt>
                <c:pt idx="56">
                  <c:v>3.3714583333333334</c:v>
                </c:pt>
                <c:pt idx="57">
                  <c:v>3.6388333333333338</c:v>
                </c:pt>
                <c:pt idx="58">
                  <c:v>4.5599166666666662</c:v>
                </c:pt>
                <c:pt idx="59">
                  <c:v>4.2692500000000004</c:v>
                </c:pt>
                <c:pt idx="60">
                  <c:v>3.3171249999999994</c:v>
                </c:pt>
                <c:pt idx="61">
                  <c:v>3.3824999999999998</c:v>
                </c:pt>
                <c:pt idx="62">
                  <c:v>3.1384166666666675</c:v>
                </c:pt>
                <c:pt idx="63">
                  <c:v>3.5460833333333333</c:v>
                </c:pt>
                <c:pt idx="64">
                  <c:v>3.5672499999999996</c:v>
                </c:pt>
                <c:pt idx="65">
                  <c:v>3.6933333333333334</c:v>
                </c:pt>
                <c:pt idx="66">
                  <c:v>3.5127916666666668</c:v>
                </c:pt>
                <c:pt idx="67">
                  <c:v>3.5742500000000006</c:v>
                </c:pt>
                <c:pt idx="68">
                  <c:v>3.0610416666666667</c:v>
                </c:pt>
                <c:pt idx="69">
                  <c:v>1.935041666666667</c:v>
                </c:pt>
                <c:pt idx="70">
                  <c:v>2.347</c:v>
                </c:pt>
                <c:pt idx="71">
                  <c:v>2.5757499999999998</c:v>
                </c:pt>
                <c:pt idx="72">
                  <c:v>2.5678333333333336</c:v>
                </c:pt>
                <c:pt idx="73">
                  <c:v>2.7501666666666664</c:v>
                </c:pt>
                <c:pt idx="74">
                  <c:v>2.8862083333333328</c:v>
                </c:pt>
                <c:pt idx="75">
                  <c:v>3.7020833333333329</c:v>
                </c:pt>
                <c:pt idx="76">
                  <c:v>3.574125</c:v>
                </c:pt>
                <c:pt idx="77">
                  <c:v>2.6922083333333333</c:v>
                </c:pt>
                <c:pt idx="78">
                  <c:v>2.0910416666666669</c:v>
                </c:pt>
                <c:pt idx="79">
                  <c:v>2.2574583333333331</c:v>
                </c:pt>
                <c:pt idx="80">
                  <c:v>1.7907916666666666</c:v>
                </c:pt>
                <c:pt idx="81">
                  <c:v>1.309666666666667</c:v>
                </c:pt>
                <c:pt idx="82">
                  <c:v>1.7845416666666669</c:v>
                </c:pt>
                <c:pt idx="83">
                  <c:v>1.9149583333333331</c:v>
                </c:pt>
                <c:pt idx="84">
                  <c:v>1.1254583333333337</c:v>
                </c:pt>
                <c:pt idx="85">
                  <c:v>0.65270833333333333</c:v>
                </c:pt>
                <c:pt idx="86">
                  <c:v>0.6825</c:v>
                </c:pt>
                <c:pt idx="87">
                  <c:v>0.53012500000000007</c:v>
                </c:pt>
                <c:pt idx="88">
                  <c:v>1.0887083333333334</c:v>
                </c:pt>
                <c:pt idx="89">
                  <c:v>1.1075000000000002</c:v>
                </c:pt>
                <c:pt idx="90">
                  <c:v>1.0391666666666666</c:v>
                </c:pt>
                <c:pt idx="91">
                  <c:v>1.1367916666666669</c:v>
                </c:pt>
                <c:pt idx="92">
                  <c:v>0.49900000000000005</c:v>
                </c:pt>
                <c:pt idx="93">
                  <c:v>0.12320833333333342</c:v>
                </c:pt>
                <c:pt idx="94">
                  <c:v>0.1011666666666667</c:v>
                </c:pt>
                <c:pt idx="95">
                  <c:v>8.1333333333333313E-2</c:v>
                </c:pt>
                <c:pt idx="96">
                  <c:v>8.716666666666667E-2</c:v>
                </c:pt>
                <c:pt idx="97">
                  <c:v>0.10700000000000004</c:v>
                </c:pt>
                <c:pt idx="98">
                  <c:v>0.13149999999999995</c:v>
                </c:pt>
                <c:pt idx="99">
                  <c:v>0.10350000000000002</c:v>
                </c:pt>
                <c:pt idx="100">
                  <c:v>0.11983333333333328</c:v>
                </c:pt>
                <c:pt idx="101">
                  <c:v>0.14316666666666664</c:v>
                </c:pt>
                <c:pt idx="102">
                  <c:v>0.16720833333333332</c:v>
                </c:pt>
                <c:pt idx="103">
                  <c:v>0.17424999999999993</c:v>
                </c:pt>
                <c:pt idx="104">
                  <c:v>0.20187500000000005</c:v>
                </c:pt>
                <c:pt idx="105">
                  <c:v>0.10350000000000002</c:v>
                </c:pt>
                <c:pt idx="106">
                  <c:v>8.5999999999999979E-2</c:v>
                </c:pt>
                <c:pt idx="107">
                  <c:v>9.0666666666666673E-2</c:v>
                </c:pt>
                <c:pt idx="108">
                  <c:v>9.8833333333333342E-2</c:v>
                </c:pt>
                <c:pt idx="109">
                  <c:v>0.10700000000000004</c:v>
                </c:pt>
                <c:pt idx="110">
                  <c:v>0.10700000000000004</c:v>
                </c:pt>
                <c:pt idx="111">
                  <c:v>0.13483333333333331</c:v>
                </c:pt>
                <c:pt idx="112">
                  <c:v>0.25608333333333338</c:v>
                </c:pt>
                <c:pt idx="113">
                  <c:v>0.2433749999999999</c:v>
                </c:pt>
                <c:pt idx="114">
                  <c:v>0.15920833333333326</c:v>
                </c:pt>
                <c:pt idx="115">
                  <c:v>0.1081666666666667</c:v>
                </c:pt>
                <c:pt idx="116">
                  <c:v>0.10700000000000004</c:v>
                </c:pt>
                <c:pt idx="117">
                  <c:v>0.13254166666666664</c:v>
                </c:pt>
                <c:pt idx="118">
                  <c:v>0.22383333333333341</c:v>
                </c:pt>
                <c:pt idx="119">
                  <c:v>0.2505</c:v>
                </c:pt>
                <c:pt idx="120">
                  <c:v>0.29508333333333336</c:v>
                </c:pt>
                <c:pt idx="121">
                  <c:v>0.39549999999999996</c:v>
                </c:pt>
                <c:pt idx="122">
                  <c:v>0.49804166666666688</c:v>
                </c:pt>
                <c:pt idx="123">
                  <c:v>0.5441666666666668</c:v>
                </c:pt>
                <c:pt idx="124">
                  <c:v>0.52000000000000013</c:v>
                </c:pt>
                <c:pt idx="125">
                  <c:v>0.61379166666666651</c:v>
                </c:pt>
                <c:pt idx="126">
                  <c:v>0.63570833333333321</c:v>
                </c:pt>
                <c:pt idx="127">
                  <c:v>0.7124583333333333</c:v>
                </c:pt>
                <c:pt idx="128">
                  <c:v>0.55654166666666682</c:v>
                </c:pt>
                <c:pt idx="129">
                  <c:v>0.53820833333333351</c:v>
                </c:pt>
                <c:pt idx="130">
                  <c:v>0.52200000000000013</c:v>
                </c:pt>
                <c:pt idx="131">
                  <c:v>0.54962500000000014</c:v>
                </c:pt>
                <c:pt idx="132">
                  <c:v>0.54158333333333342</c:v>
                </c:pt>
                <c:pt idx="133">
                  <c:v>0.43725000000000019</c:v>
                </c:pt>
                <c:pt idx="134">
                  <c:v>0.37020833333333342</c:v>
                </c:pt>
                <c:pt idx="135">
                  <c:v>0.28120833333333334</c:v>
                </c:pt>
                <c:pt idx="136">
                  <c:v>0.31362499999999999</c:v>
                </c:pt>
                <c:pt idx="137">
                  <c:v>0.44624999999999987</c:v>
                </c:pt>
                <c:pt idx="138">
                  <c:v>0.46466666666666673</c:v>
                </c:pt>
                <c:pt idx="139">
                  <c:v>0.29762500000000008</c:v>
                </c:pt>
                <c:pt idx="140">
                  <c:v>0.22266666666666671</c:v>
                </c:pt>
                <c:pt idx="141">
                  <c:v>0.28600000000000003</c:v>
                </c:pt>
                <c:pt idx="142">
                  <c:v>0.29062500000000008</c:v>
                </c:pt>
                <c:pt idx="143">
                  <c:v>0.35049999999999998</c:v>
                </c:pt>
                <c:pt idx="144">
                  <c:v>0.3572499999999999</c:v>
                </c:pt>
                <c:pt idx="145">
                  <c:v>0.32433333333333331</c:v>
                </c:pt>
                <c:pt idx="146">
                  <c:v>0.34812499999999996</c:v>
                </c:pt>
                <c:pt idx="147">
                  <c:v>0.31500000000000011</c:v>
                </c:pt>
                <c:pt idx="148">
                  <c:v>0.3010000000000001</c:v>
                </c:pt>
                <c:pt idx="149">
                  <c:v>0.28233333333333321</c:v>
                </c:pt>
                <c:pt idx="150">
                  <c:v>0.27766666666666667</c:v>
                </c:pt>
                <c:pt idx="151">
                  <c:v>0.30683333333333335</c:v>
                </c:pt>
                <c:pt idx="152">
                  <c:v>0.35970833333333335</c:v>
                </c:pt>
                <c:pt idx="153">
                  <c:v>0.42204166666666665</c:v>
                </c:pt>
                <c:pt idx="154">
                  <c:v>0.47983333333333306</c:v>
                </c:pt>
                <c:pt idx="155">
                  <c:v>0.52437500000000026</c:v>
                </c:pt>
                <c:pt idx="156">
                  <c:v>0.56237499999999996</c:v>
                </c:pt>
                <c:pt idx="157">
                  <c:v>0.55787500000000023</c:v>
                </c:pt>
                <c:pt idx="158">
                  <c:v>0.49454166666666688</c:v>
                </c:pt>
                <c:pt idx="159">
                  <c:v>0.43583333333333352</c:v>
                </c:pt>
                <c:pt idx="160">
                  <c:v>0.34366666666666656</c:v>
                </c:pt>
                <c:pt idx="161">
                  <c:v>0.3010000000000001</c:v>
                </c:pt>
                <c:pt idx="162">
                  <c:v>0.33333333333333331</c:v>
                </c:pt>
                <c:pt idx="163">
                  <c:v>0.3067916666666668</c:v>
                </c:pt>
                <c:pt idx="164">
                  <c:v>0.26645833333333335</c:v>
                </c:pt>
                <c:pt idx="165">
                  <c:v>0.3161666666666666</c:v>
                </c:pt>
                <c:pt idx="166">
                  <c:v>0.30800000000000011</c:v>
                </c:pt>
                <c:pt idx="167">
                  <c:v>0.32783333333333325</c:v>
                </c:pt>
                <c:pt idx="168">
                  <c:v>0.34025</c:v>
                </c:pt>
                <c:pt idx="169">
                  <c:v>0.36533333333333329</c:v>
                </c:pt>
                <c:pt idx="170">
                  <c:v>0.35949999999999993</c:v>
                </c:pt>
                <c:pt idx="171">
                  <c:v>0.41179166666666661</c:v>
                </c:pt>
                <c:pt idx="172">
                  <c:v>0.45533333333333337</c:v>
                </c:pt>
                <c:pt idx="173">
                  <c:v>0.47166666666666673</c:v>
                </c:pt>
                <c:pt idx="174">
                  <c:v>0.42558333333333348</c:v>
                </c:pt>
                <c:pt idx="175">
                  <c:v>0.38983333333333342</c:v>
                </c:pt>
                <c:pt idx="176">
                  <c:v>0.36066666666666664</c:v>
                </c:pt>
                <c:pt idx="177">
                  <c:v>0.4130416666666667</c:v>
                </c:pt>
                <c:pt idx="178">
                  <c:v>0.439</c:v>
                </c:pt>
                <c:pt idx="179">
                  <c:v>0.39775000000000005</c:v>
                </c:pt>
                <c:pt idx="180">
                  <c:v>0.35599999999999993</c:v>
                </c:pt>
                <c:pt idx="181">
                  <c:v>0.35599999999999993</c:v>
                </c:pt>
                <c:pt idx="182">
                  <c:v>0.34024999999999989</c:v>
                </c:pt>
                <c:pt idx="183">
                  <c:v>0.32083333333333336</c:v>
                </c:pt>
                <c:pt idx="184">
                  <c:v>0.3033333333333334</c:v>
                </c:pt>
                <c:pt idx="185">
                  <c:v>0.3010000000000001</c:v>
                </c:pt>
                <c:pt idx="186">
                  <c:v>0.3056666666666667</c:v>
                </c:pt>
                <c:pt idx="187">
                  <c:v>0.3289999999999999</c:v>
                </c:pt>
                <c:pt idx="188">
                  <c:v>0.33349999999999996</c:v>
                </c:pt>
                <c:pt idx="189">
                  <c:v>0.35599999999999993</c:v>
                </c:pt>
                <c:pt idx="190">
                  <c:v>0.37233333333333346</c:v>
                </c:pt>
                <c:pt idx="191">
                  <c:v>0.39216666666666683</c:v>
                </c:pt>
                <c:pt idx="192">
                  <c:v>0.42775000000000002</c:v>
                </c:pt>
                <c:pt idx="193">
                  <c:v>0.45066666666666677</c:v>
                </c:pt>
                <c:pt idx="194">
                  <c:v>0.44600000000000001</c:v>
                </c:pt>
                <c:pt idx="195">
                  <c:v>0.439</c:v>
                </c:pt>
                <c:pt idx="196">
                  <c:v>0.45066666666666677</c:v>
                </c:pt>
                <c:pt idx="197">
                  <c:v>0.50387500000000018</c:v>
                </c:pt>
                <c:pt idx="198">
                  <c:v>0.53833333333333355</c:v>
                </c:pt>
                <c:pt idx="199">
                  <c:v>0.4945833333333336</c:v>
                </c:pt>
                <c:pt idx="200">
                  <c:v>0.46700000000000003</c:v>
                </c:pt>
                <c:pt idx="201">
                  <c:v>0.41858333333333336</c:v>
                </c:pt>
                <c:pt idx="202">
                  <c:v>0.38283333333333341</c:v>
                </c:pt>
                <c:pt idx="203">
                  <c:v>0.34812499999999996</c:v>
                </c:pt>
                <c:pt idx="204">
                  <c:v>0.3033333333333334</c:v>
                </c:pt>
                <c:pt idx="205">
                  <c:v>0.29400000000000009</c:v>
                </c:pt>
                <c:pt idx="206">
                  <c:v>0.3056666666666667</c:v>
                </c:pt>
                <c:pt idx="207">
                  <c:v>0.34362500000000001</c:v>
                </c:pt>
                <c:pt idx="208">
                  <c:v>0.33574999999999994</c:v>
                </c:pt>
                <c:pt idx="209">
                  <c:v>0.35262499999999991</c:v>
                </c:pt>
                <c:pt idx="210">
                  <c:v>0.33687499999999987</c:v>
                </c:pt>
                <c:pt idx="211">
                  <c:v>0.35149999999999992</c:v>
                </c:pt>
                <c:pt idx="212">
                  <c:v>0.35599999999999993</c:v>
                </c:pt>
                <c:pt idx="213">
                  <c:v>0.37000000000000011</c:v>
                </c:pt>
                <c:pt idx="214">
                  <c:v>0.39100000000000018</c:v>
                </c:pt>
                <c:pt idx="215">
                  <c:v>0.43004166666666666</c:v>
                </c:pt>
                <c:pt idx="216">
                  <c:v>0.45183333333333331</c:v>
                </c:pt>
                <c:pt idx="217">
                  <c:v>0.41295833333333337</c:v>
                </c:pt>
                <c:pt idx="218">
                  <c:v>0.37933333333333347</c:v>
                </c:pt>
                <c:pt idx="219">
                  <c:v>0.36066666666666664</c:v>
                </c:pt>
                <c:pt idx="220">
                  <c:v>0.40150000000000002</c:v>
                </c:pt>
                <c:pt idx="221">
                  <c:v>0.4484583333333334</c:v>
                </c:pt>
                <c:pt idx="222">
                  <c:v>0.46700000000000003</c:v>
                </c:pt>
                <c:pt idx="223">
                  <c:v>0.41270833333333329</c:v>
                </c:pt>
                <c:pt idx="224">
                  <c:v>0.33687499999999987</c:v>
                </c:pt>
                <c:pt idx="225">
                  <c:v>0.30683333333333346</c:v>
                </c:pt>
                <c:pt idx="226">
                  <c:v>0.3010000000000001</c:v>
                </c:pt>
                <c:pt idx="227">
                  <c:v>0.29750000000000004</c:v>
                </c:pt>
                <c:pt idx="228">
                  <c:v>0.27299999999999996</c:v>
                </c:pt>
                <c:pt idx="229">
                  <c:v>0.27883333333333338</c:v>
                </c:pt>
                <c:pt idx="230">
                  <c:v>0.3010000000000001</c:v>
                </c:pt>
                <c:pt idx="231">
                  <c:v>0.30216666666666675</c:v>
                </c:pt>
                <c:pt idx="232">
                  <c:v>0.3010000000000001</c:v>
                </c:pt>
                <c:pt idx="233">
                  <c:v>0.30216666666666675</c:v>
                </c:pt>
                <c:pt idx="234">
                  <c:v>0.28466666666666657</c:v>
                </c:pt>
                <c:pt idx="235">
                  <c:v>0.27299999999999996</c:v>
                </c:pt>
                <c:pt idx="236">
                  <c:v>0.29050000000000015</c:v>
                </c:pt>
                <c:pt idx="237">
                  <c:v>0.3010000000000001</c:v>
                </c:pt>
                <c:pt idx="238">
                  <c:v>0.3010000000000001</c:v>
                </c:pt>
                <c:pt idx="239">
                  <c:v>0.31149999999999994</c:v>
                </c:pt>
                <c:pt idx="240">
                  <c:v>0.3289999999999999</c:v>
                </c:pt>
                <c:pt idx="241">
                  <c:v>0.33124999999999993</c:v>
                </c:pt>
                <c:pt idx="242">
                  <c:v>0.33237499999999992</c:v>
                </c:pt>
                <c:pt idx="243">
                  <c:v>0.35599999999999993</c:v>
                </c:pt>
                <c:pt idx="244">
                  <c:v>0.39100000000000018</c:v>
                </c:pt>
                <c:pt idx="245">
                  <c:v>0.36774999999999997</c:v>
                </c:pt>
                <c:pt idx="246">
                  <c:v>0.3572499999999999</c:v>
                </c:pt>
                <c:pt idx="247">
                  <c:v>0.37816666666666671</c:v>
                </c:pt>
                <c:pt idx="248">
                  <c:v>0.38400000000000012</c:v>
                </c:pt>
                <c:pt idx="249">
                  <c:v>0.48766666666666669</c:v>
                </c:pt>
                <c:pt idx="250">
                  <c:v>0.68949999999999989</c:v>
                </c:pt>
                <c:pt idx="251">
                  <c:v>0.81679166666666647</c:v>
                </c:pt>
                <c:pt idx="252">
                  <c:v>0.85912500000000014</c:v>
                </c:pt>
                <c:pt idx="253">
                  <c:v>0.83720833333333344</c:v>
                </c:pt>
                <c:pt idx="254">
                  <c:v>0.82800000000000029</c:v>
                </c:pt>
                <c:pt idx="255">
                  <c:v>0.76387500000000008</c:v>
                </c:pt>
                <c:pt idx="256">
                  <c:v>0.79379166666666656</c:v>
                </c:pt>
                <c:pt idx="257">
                  <c:v>0.7558333333333338</c:v>
                </c:pt>
                <c:pt idx="258">
                  <c:v>0.75120833333333359</c:v>
                </c:pt>
                <c:pt idx="259">
                  <c:v>0.84179166666666683</c:v>
                </c:pt>
                <c:pt idx="260">
                  <c:v>0.96187500000000004</c:v>
                </c:pt>
                <c:pt idx="261">
                  <c:v>1.005125</c:v>
                </c:pt>
                <c:pt idx="262">
                  <c:v>1.1198750000000002</c:v>
                </c:pt>
                <c:pt idx="263">
                  <c:v>1.1791666666666667</c:v>
                </c:pt>
                <c:pt idx="264">
                  <c:v>1.1167083333333332</c:v>
                </c:pt>
                <c:pt idx="265">
                  <c:v>1.0859583333333329</c:v>
                </c:pt>
                <c:pt idx="266">
                  <c:v>1.0690000000000002</c:v>
                </c:pt>
                <c:pt idx="267">
                  <c:v>0.89333333333333342</c:v>
                </c:pt>
                <c:pt idx="268">
                  <c:v>0.94804166666666712</c:v>
                </c:pt>
                <c:pt idx="269">
                  <c:v>1.0257083333333337</c:v>
                </c:pt>
                <c:pt idx="270">
                  <c:v>1.0097083333333334</c:v>
                </c:pt>
                <c:pt idx="271">
                  <c:v>0.92641666666666678</c:v>
                </c:pt>
                <c:pt idx="272">
                  <c:v>0.9002083333333335</c:v>
                </c:pt>
                <c:pt idx="273">
                  <c:v>1.0699583333333331</c:v>
                </c:pt>
                <c:pt idx="274">
                  <c:v>1.4332083333333336</c:v>
                </c:pt>
                <c:pt idx="275">
                  <c:v>1.71</c:v>
                </c:pt>
                <c:pt idx="276">
                  <c:v>1.9046666666666665</c:v>
                </c:pt>
                <c:pt idx="277">
                  <c:v>2.0899166666666669</c:v>
                </c:pt>
                <c:pt idx="278">
                  <c:v>2.3326250000000002</c:v>
                </c:pt>
                <c:pt idx="279">
                  <c:v>2.0954999999999995</c:v>
                </c:pt>
                <c:pt idx="280">
                  <c:v>1.6832500000000001</c:v>
                </c:pt>
                <c:pt idx="281">
                  <c:v>1.5362499999999999</c:v>
                </c:pt>
                <c:pt idx="282">
                  <c:v>1.8426666666666662</c:v>
                </c:pt>
                <c:pt idx="283">
                  <c:v>2.1671666666666671</c:v>
                </c:pt>
                <c:pt idx="284">
                  <c:v>2.4308333333333336</c:v>
                </c:pt>
                <c:pt idx="285">
                  <c:v>2.3873750000000005</c:v>
                </c:pt>
                <c:pt idx="286">
                  <c:v>2.2891250000000003</c:v>
                </c:pt>
                <c:pt idx="287">
                  <c:v>2.2330416666666668</c:v>
                </c:pt>
                <c:pt idx="288">
                  <c:v>2.4566666666666666</c:v>
                </c:pt>
                <c:pt idx="289">
                  <c:v>2.4530833333333337</c:v>
                </c:pt>
                <c:pt idx="290">
                  <c:v>2.467541666666667</c:v>
                </c:pt>
                <c:pt idx="291">
                  <c:v>2.2229583333333331</c:v>
                </c:pt>
                <c:pt idx="292">
                  <c:v>1.9173333333333333</c:v>
                </c:pt>
                <c:pt idx="293">
                  <c:v>1.9172083333333327</c:v>
                </c:pt>
                <c:pt idx="294">
                  <c:v>2.123416666666667</c:v>
                </c:pt>
                <c:pt idx="295">
                  <c:v>2.1391666666666662</c:v>
                </c:pt>
                <c:pt idx="296">
                  <c:v>2.2799583333333335</c:v>
                </c:pt>
                <c:pt idx="297">
                  <c:v>2.3225833333333341</c:v>
                </c:pt>
                <c:pt idx="298">
                  <c:v>2.0519166666666666</c:v>
                </c:pt>
                <c:pt idx="299">
                  <c:v>2.3869583333333333</c:v>
                </c:pt>
                <c:pt idx="300">
                  <c:v>2.4978333333333338</c:v>
                </c:pt>
                <c:pt idx="301">
                  <c:v>2.2892500000000005</c:v>
                </c:pt>
                <c:pt idx="302">
                  <c:v>2.5287916666666672</c:v>
                </c:pt>
                <c:pt idx="303">
                  <c:v>2.6966666666666668</c:v>
                </c:pt>
                <c:pt idx="304">
                  <c:v>2.7810416666666669</c:v>
                </c:pt>
                <c:pt idx="305">
                  <c:v>2.9970416666666662</c:v>
                </c:pt>
                <c:pt idx="306">
                  <c:v>2.9537083333333327</c:v>
                </c:pt>
                <c:pt idx="307">
                  <c:v>2.9583749999999989</c:v>
                </c:pt>
                <c:pt idx="308">
                  <c:v>2.9317499999999992</c:v>
                </c:pt>
                <c:pt idx="309">
                  <c:v>3.027791666666666</c:v>
                </c:pt>
                <c:pt idx="310">
                  <c:v>2.937416666666667</c:v>
                </c:pt>
                <c:pt idx="311">
                  <c:v>3.0122499999999999</c:v>
                </c:pt>
                <c:pt idx="312">
                  <c:v>2.8775833333333334</c:v>
                </c:pt>
                <c:pt idx="313">
                  <c:v>2.9293750000000007</c:v>
                </c:pt>
                <c:pt idx="314">
                  <c:v>2.9052083333333329</c:v>
                </c:pt>
                <c:pt idx="315">
                  <c:v>2.8829999999999996</c:v>
                </c:pt>
                <c:pt idx="316">
                  <c:v>2.8794166666666663</c:v>
                </c:pt>
                <c:pt idx="317">
                  <c:v>2.6988750000000006</c:v>
                </c:pt>
                <c:pt idx="318">
                  <c:v>2.8980833333333336</c:v>
                </c:pt>
                <c:pt idx="319">
                  <c:v>2.9349166666666666</c:v>
                </c:pt>
                <c:pt idx="320">
                  <c:v>2.7910416666666671</c:v>
                </c:pt>
                <c:pt idx="321">
                  <c:v>3.016291666666667</c:v>
                </c:pt>
                <c:pt idx="322">
                  <c:v>2.9648749999999997</c:v>
                </c:pt>
                <c:pt idx="323">
                  <c:v>2.858708333333333</c:v>
                </c:pt>
                <c:pt idx="324">
                  <c:v>3.1332499999999999</c:v>
                </c:pt>
                <c:pt idx="325">
                  <c:v>2.9252916666666677</c:v>
                </c:pt>
                <c:pt idx="326">
                  <c:v>2.4890833333333338</c:v>
                </c:pt>
                <c:pt idx="327">
                  <c:v>2.7707916666666672</c:v>
                </c:pt>
                <c:pt idx="328">
                  <c:v>3.0965833333333337</c:v>
                </c:pt>
                <c:pt idx="329">
                  <c:v>3.3285000000000013</c:v>
                </c:pt>
                <c:pt idx="330">
                  <c:v>3.385333333333334</c:v>
                </c:pt>
                <c:pt idx="331">
                  <c:v>3.5154583333333336</c:v>
                </c:pt>
                <c:pt idx="332">
                  <c:v>3.5630833333333336</c:v>
                </c:pt>
                <c:pt idx="333">
                  <c:v>3.5322916666666675</c:v>
                </c:pt>
                <c:pt idx="334">
                  <c:v>3.6543749999999995</c:v>
                </c:pt>
                <c:pt idx="335">
                  <c:v>3.7491249999999998</c:v>
                </c:pt>
                <c:pt idx="336">
                  <c:v>3.340291666666666</c:v>
                </c:pt>
                <c:pt idx="337">
                  <c:v>3.3282500000000002</c:v>
                </c:pt>
                <c:pt idx="338">
                  <c:v>3.194208333333334</c:v>
                </c:pt>
                <c:pt idx="339">
                  <c:v>4.051708333333333</c:v>
                </c:pt>
                <c:pt idx="340">
                  <c:v>4.2913749999999995</c:v>
                </c:pt>
                <c:pt idx="341">
                  <c:v>3.5223750000000003</c:v>
                </c:pt>
                <c:pt idx="342">
                  <c:v>2.4933749999999999</c:v>
                </c:pt>
                <c:pt idx="343">
                  <c:v>3.2748333333333335</c:v>
                </c:pt>
                <c:pt idx="344">
                  <c:v>3.4944166666666665</c:v>
                </c:pt>
                <c:pt idx="345">
                  <c:v>3.5539583333333336</c:v>
                </c:pt>
                <c:pt idx="346">
                  <c:v>4.0192916666666667</c:v>
                </c:pt>
                <c:pt idx="347">
                  <c:v>4.0297083333333328</c:v>
                </c:pt>
                <c:pt idx="348">
                  <c:v>3.8390833333333343</c:v>
                </c:pt>
                <c:pt idx="349">
                  <c:v>4.6538333333333322</c:v>
                </c:pt>
                <c:pt idx="350">
                  <c:v>5.2209166666666658</c:v>
                </c:pt>
                <c:pt idx="351">
                  <c:v>5.1125833333333324</c:v>
                </c:pt>
                <c:pt idx="352">
                  <c:v>5.0816666666666661</c:v>
                </c:pt>
                <c:pt idx="353">
                  <c:v>5.6676250000000001</c:v>
                </c:pt>
                <c:pt idx="354">
                  <c:v>4.4626249999999992</c:v>
                </c:pt>
                <c:pt idx="355">
                  <c:v>4.316749999999999</c:v>
                </c:pt>
                <c:pt idx="356">
                  <c:v>4.7517500000000004</c:v>
                </c:pt>
                <c:pt idx="357">
                  <c:v>5.0901666666666658</c:v>
                </c:pt>
                <c:pt idx="358">
                  <c:v>5.3357083333333337</c:v>
                </c:pt>
                <c:pt idx="359">
                  <c:v>5.3653749999999993</c:v>
                </c:pt>
                <c:pt idx="360">
                  <c:v>5.6230000000000002</c:v>
                </c:pt>
                <c:pt idx="361">
                  <c:v>5.7184166666666671</c:v>
                </c:pt>
                <c:pt idx="362">
                  <c:v>6.1468333333333325</c:v>
                </c:pt>
                <c:pt idx="363">
                  <c:v>5.37575</c:v>
                </c:pt>
                <c:pt idx="364">
                  <c:v>5.3048750000000009</c:v>
                </c:pt>
                <c:pt idx="365">
                  <c:v>5.3292083333333338</c:v>
                </c:pt>
                <c:pt idx="366">
                  <c:v>4.2939583333333333</c:v>
                </c:pt>
                <c:pt idx="367">
                  <c:v>4.9992916666666654</c:v>
                </c:pt>
                <c:pt idx="368">
                  <c:v>5.3731666666666671</c:v>
                </c:pt>
              </c:numCache>
            </c:numRef>
          </c:val>
          <c:smooth val="0"/>
        </c:ser>
        <c:dLbls>
          <c:showLegendKey val="0"/>
          <c:showVal val="0"/>
          <c:showCatName val="0"/>
          <c:showSerName val="0"/>
          <c:showPercent val="0"/>
          <c:showBubbleSize val="0"/>
        </c:dLbls>
        <c:smooth val="0"/>
        <c:axId val="68207976"/>
        <c:axId val="68996608"/>
      </c:lineChart>
      <c:dateAx>
        <c:axId val="68207976"/>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8996608"/>
        <c:crosses val="autoZero"/>
        <c:auto val="1"/>
        <c:lblOffset val="100"/>
        <c:baseTimeUnit val="days"/>
      </c:dateAx>
      <c:valAx>
        <c:axId val="68996608"/>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8207976"/>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Temp Daily</a:t>
            </a:r>
            <a:r>
              <a:rPr lang="en-US" sz="1050" baseline="0"/>
              <a:t> Range</a:t>
            </a:r>
            <a:endParaRPr lang="en-US" sz="1050"/>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Range'!$J$1</c:f>
              <c:strCache>
                <c:ptCount val="1"/>
                <c:pt idx="0">
                  <c:v>Wind Cave Upper</c:v>
                </c:pt>
              </c:strCache>
            </c:strRef>
          </c:tx>
          <c:spPr>
            <a:ln>
              <a:solidFill>
                <a:schemeClr val="accent2"/>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Range'!$J$2:$J$370</c:f>
              <c:numCache>
                <c:formatCode>General</c:formatCode>
                <c:ptCount val="369"/>
                <c:pt idx="5">
                  <c:v>8.0000000000000071E-2</c:v>
                </c:pt>
                <c:pt idx="6">
                  <c:v>0.53100000000000014</c:v>
                </c:pt>
                <c:pt idx="7">
                  <c:v>0.71399999999999997</c:v>
                </c:pt>
                <c:pt idx="8">
                  <c:v>0.81699999999999973</c:v>
                </c:pt>
                <c:pt idx="9">
                  <c:v>0.4740000000000002</c:v>
                </c:pt>
                <c:pt idx="10">
                  <c:v>0.57899999999999974</c:v>
                </c:pt>
                <c:pt idx="11">
                  <c:v>0.92600000000000016</c:v>
                </c:pt>
                <c:pt idx="12">
                  <c:v>0.39900000000000002</c:v>
                </c:pt>
                <c:pt idx="13">
                  <c:v>0.84899999999999975</c:v>
                </c:pt>
                <c:pt idx="14">
                  <c:v>0.87699999999999978</c:v>
                </c:pt>
                <c:pt idx="15">
                  <c:v>0.77100000000000035</c:v>
                </c:pt>
                <c:pt idx="16">
                  <c:v>0.68900000000000006</c:v>
                </c:pt>
                <c:pt idx="17">
                  <c:v>0.9009999999999998</c:v>
                </c:pt>
                <c:pt idx="18">
                  <c:v>0.72100000000000009</c:v>
                </c:pt>
                <c:pt idx="19">
                  <c:v>0.72100000000000009</c:v>
                </c:pt>
                <c:pt idx="20">
                  <c:v>1.5070000000000001</c:v>
                </c:pt>
                <c:pt idx="21">
                  <c:v>1.0009999999999999</c:v>
                </c:pt>
                <c:pt idx="22">
                  <c:v>0.57900000000000018</c:v>
                </c:pt>
                <c:pt idx="23">
                  <c:v>0.89400000000000057</c:v>
                </c:pt>
                <c:pt idx="24">
                  <c:v>0.87199999999999989</c:v>
                </c:pt>
                <c:pt idx="25">
                  <c:v>1.1539999999999999</c:v>
                </c:pt>
                <c:pt idx="26">
                  <c:v>1.2120000000000002</c:v>
                </c:pt>
                <c:pt idx="27">
                  <c:v>0.58599999999999985</c:v>
                </c:pt>
                <c:pt idx="28">
                  <c:v>0.89899999999999958</c:v>
                </c:pt>
                <c:pt idx="29">
                  <c:v>0.76399999999999979</c:v>
                </c:pt>
                <c:pt idx="30">
                  <c:v>0.79</c:v>
                </c:pt>
                <c:pt idx="31">
                  <c:v>0.6339999999999999</c:v>
                </c:pt>
                <c:pt idx="32">
                  <c:v>1.3050000000000002</c:v>
                </c:pt>
                <c:pt idx="33">
                  <c:v>1.0460000000000003</c:v>
                </c:pt>
                <c:pt idx="34">
                  <c:v>0.53599999999999981</c:v>
                </c:pt>
                <c:pt idx="35">
                  <c:v>0.72299999999999986</c:v>
                </c:pt>
                <c:pt idx="36">
                  <c:v>0.72199999999999998</c:v>
                </c:pt>
                <c:pt idx="37">
                  <c:v>0.55899999999999972</c:v>
                </c:pt>
                <c:pt idx="38">
                  <c:v>0.55699999999999994</c:v>
                </c:pt>
                <c:pt idx="39">
                  <c:v>0.504</c:v>
                </c:pt>
                <c:pt idx="40">
                  <c:v>1.1349999999999998</c:v>
                </c:pt>
                <c:pt idx="41">
                  <c:v>1.2409999999999997</c:v>
                </c:pt>
                <c:pt idx="42">
                  <c:v>0.66400000000000015</c:v>
                </c:pt>
                <c:pt idx="43">
                  <c:v>0.50800000000000001</c:v>
                </c:pt>
                <c:pt idx="44">
                  <c:v>0.42799999999999994</c:v>
                </c:pt>
                <c:pt idx="45">
                  <c:v>0.375</c:v>
                </c:pt>
                <c:pt idx="46">
                  <c:v>0.24099999999999966</c:v>
                </c:pt>
                <c:pt idx="47">
                  <c:v>0.26800000000000024</c:v>
                </c:pt>
                <c:pt idx="48">
                  <c:v>0.2410000000000001</c:v>
                </c:pt>
                <c:pt idx="49">
                  <c:v>0.24000000000000021</c:v>
                </c:pt>
                <c:pt idx="50">
                  <c:v>0.37299999999999978</c:v>
                </c:pt>
                <c:pt idx="51">
                  <c:v>0.45300000000000029</c:v>
                </c:pt>
                <c:pt idx="52">
                  <c:v>0.60999999999999988</c:v>
                </c:pt>
                <c:pt idx="53">
                  <c:v>0.68900000000000006</c:v>
                </c:pt>
                <c:pt idx="54">
                  <c:v>0.6080000000000001</c:v>
                </c:pt>
                <c:pt idx="55">
                  <c:v>0.37300000000000022</c:v>
                </c:pt>
                <c:pt idx="56">
                  <c:v>0.66500000000000004</c:v>
                </c:pt>
                <c:pt idx="57">
                  <c:v>0.79700000000000015</c:v>
                </c:pt>
                <c:pt idx="58">
                  <c:v>0.68700000000000028</c:v>
                </c:pt>
                <c:pt idx="59">
                  <c:v>0.504</c:v>
                </c:pt>
                <c:pt idx="60">
                  <c:v>0.21400000000000041</c:v>
                </c:pt>
                <c:pt idx="61">
                  <c:v>0.39999999999999991</c:v>
                </c:pt>
                <c:pt idx="62">
                  <c:v>0.2669999999999999</c:v>
                </c:pt>
                <c:pt idx="63">
                  <c:v>0.50600000000000023</c:v>
                </c:pt>
                <c:pt idx="64">
                  <c:v>0.47900000000000009</c:v>
                </c:pt>
                <c:pt idx="65">
                  <c:v>0.53200000000000003</c:v>
                </c:pt>
                <c:pt idx="66">
                  <c:v>0.34600000000000009</c:v>
                </c:pt>
                <c:pt idx="67">
                  <c:v>0.26600000000000001</c:v>
                </c:pt>
                <c:pt idx="68">
                  <c:v>0.69700000000000006</c:v>
                </c:pt>
                <c:pt idx="69">
                  <c:v>0.51</c:v>
                </c:pt>
                <c:pt idx="70">
                  <c:v>0.375</c:v>
                </c:pt>
                <c:pt idx="71">
                  <c:v>0.26800000000000024</c:v>
                </c:pt>
                <c:pt idx="72">
                  <c:v>0.34799999999999986</c:v>
                </c:pt>
                <c:pt idx="73">
                  <c:v>0.31999999999999984</c:v>
                </c:pt>
                <c:pt idx="74">
                  <c:v>0.58599999999999985</c:v>
                </c:pt>
                <c:pt idx="75">
                  <c:v>0.5299999999999998</c:v>
                </c:pt>
                <c:pt idx="76">
                  <c:v>0.7200000000000002</c:v>
                </c:pt>
                <c:pt idx="77">
                  <c:v>0.34800000000000031</c:v>
                </c:pt>
                <c:pt idx="78">
                  <c:v>0.37600000000000033</c:v>
                </c:pt>
                <c:pt idx="79">
                  <c:v>0.66900000000000004</c:v>
                </c:pt>
                <c:pt idx="80">
                  <c:v>0.40300000000000002</c:v>
                </c:pt>
                <c:pt idx="81">
                  <c:v>0.4850000000000001</c:v>
                </c:pt>
                <c:pt idx="82">
                  <c:v>0.69700000000000006</c:v>
                </c:pt>
                <c:pt idx="83">
                  <c:v>0.59099999999999997</c:v>
                </c:pt>
                <c:pt idx="84">
                  <c:v>0.54</c:v>
                </c:pt>
                <c:pt idx="85">
                  <c:v>0.67599999999999993</c:v>
                </c:pt>
                <c:pt idx="86">
                  <c:v>0.7330000000000001</c:v>
                </c:pt>
                <c:pt idx="87">
                  <c:v>0.83899999999999975</c:v>
                </c:pt>
                <c:pt idx="88">
                  <c:v>0.34999999999999987</c:v>
                </c:pt>
                <c:pt idx="89">
                  <c:v>1.2210000000000001</c:v>
                </c:pt>
                <c:pt idx="90">
                  <c:v>0.40400000000000014</c:v>
                </c:pt>
                <c:pt idx="91">
                  <c:v>1.0029999999999999</c:v>
                </c:pt>
                <c:pt idx="92">
                  <c:v>0.43500000000000005</c:v>
                </c:pt>
                <c:pt idx="93">
                  <c:v>0.52</c:v>
                </c:pt>
                <c:pt idx="94">
                  <c:v>0.57299999999999995</c:v>
                </c:pt>
                <c:pt idx="95">
                  <c:v>0.52000000000000013</c:v>
                </c:pt>
                <c:pt idx="96">
                  <c:v>0.49099999999999988</c:v>
                </c:pt>
                <c:pt idx="97">
                  <c:v>1.5299999999999998</c:v>
                </c:pt>
                <c:pt idx="98">
                  <c:v>0.40800000000000014</c:v>
                </c:pt>
                <c:pt idx="99">
                  <c:v>0.62899999999999989</c:v>
                </c:pt>
                <c:pt idx="100">
                  <c:v>0.41000000000000003</c:v>
                </c:pt>
                <c:pt idx="101">
                  <c:v>0.32700000000000018</c:v>
                </c:pt>
                <c:pt idx="102">
                  <c:v>0.32699999999999996</c:v>
                </c:pt>
                <c:pt idx="103">
                  <c:v>0.27200000000000002</c:v>
                </c:pt>
                <c:pt idx="104">
                  <c:v>0.38100000000000001</c:v>
                </c:pt>
                <c:pt idx="105">
                  <c:v>0.63</c:v>
                </c:pt>
                <c:pt idx="106">
                  <c:v>0.93499999999999994</c:v>
                </c:pt>
                <c:pt idx="107">
                  <c:v>0.24699999999999989</c:v>
                </c:pt>
                <c:pt idx="108">
                  <c:v>0.85399999999999987</c:v>
                </c:pt>
                <c:pt idx="109">
                  <c:v>0.38400000000000001</c:v>
                </c:pt>
                <c:pt idx="110">
                  <c:v>0.3829999999999999</c:v>
                </c:pt>
                <c:pt idx="111">
                  <c:v>0.41000000000000003</c:v>
                </c:pt>
                <c:pt idx="112">
                  <c:v>0.40800000000000014</c:v>
                </c:pt>
                <c:pt idx="113">
                  <c:v>0.38200000000000012</c:v>
                </c:pt>
                <c:pt idx="114">
                  <c:v>0.71699999999999997</c:v>
                </c:pt>
                <c:pt idx="115">
                  <c:v>0.44099999999999995</c:v>
                </c:pt>
                <c:pt idx="116">
                  <c:v>0.35699999999999998</c:v>
                </c:pt>
                <c:pt idx="117">
                  <c:v>0.21999999999999997</c:v>
                </c:pt>
                <c:pt idx="118">
                  <c:v>0.21999999999999997</c:v>
                </c:pt>
                <c:pt idx="119">
                  <c:v>0.19299999999999995</c:v>
                </c:pt>
                <c:pt idx="120">
                  <c:v>0.41099999999999992</c:v>
                </c:pt>
                <c:pt idx="121">
                  <c:v>0.24600000000000011</c:v>
                </c:pt>
                <c:pt idx="122">
                  <c:v>0.18999999999999995</c:v>
                </c:pt>
                <c:pt idx="123">
                  <c:v>0.38300000000000012</c:v>
                </c:pt>
                <c:pt idx="124">
                  <c:v>0.43699999999999994</c:v>
                </c:pt>
                <c:pt idx="125">
                  <c:v>0.24500000000000011</c:v>
                </c:pt>
                <c:pt idx="126">
                  <c:v>0.73799999999999999</c:v>
                </c:pt>
                <c:pt idx="127">
                  <c:v>1.26</c:v>
                </c:pt>
                <c:pt idx="128">
                  <c:v>0.65700000000000003</c:v>
                </c:pt>
                <c:pt idx="129">
                  <c:v>0.41099999999999992</c:v>
                </c:pt>
                <c:pt idx="130">
                  <c:v>0.21899999999999997</c:v>
                </c:pt>
                <c:pt idx="131">
                  <c:v>0.40899999999999992</c:v>
                </c:pt>
                <c:pt idx="132">
                  <c:v>0.46699999999999997</c:v>
                </c:pt>
                <c:pt idx="133">
                  <c:v>0.247</c:v>
                </c:pt>
                <c:pt idx="134">
                  <c:v>0.63500000000000001</c:v>
                </c:pt>
                <c:pt idx="135">
                  <c:v>0.35800000000000004</c:v>
                </c:pt>
                <c:pt idx="136">
                  <c:v>0.63400000000000001</c:v>
                </c:pt>
                <c:pt idx="137">
                  <c:v>0.38300000000000001</c:v>
                </c:pt>
                <c:pt idx="138">
                  <c:v>0.44</c:v>
                </c:pt>
                <c:pt idx="139">
                  <c:v>0.60799999999999998</c:v>
                </c:pt>
                <c:pt idx="140">
                  <c:v>0.746</c:v>
                </c:pt>
                <c:pt idx="141">
                  <c:v>0.63500000000000001</c:v>
                </c:pt>
                <c:pt idx="142">
                  <c:v>0.41400000000000003</c:v>
                </c:pt>
                <c:pt idx="143">
                  <c:v>0.248</c:v>
                </c:pt>
                <c:pt idx="144">
                  <c:v>0.22099999999999997</c:v>
                </c:pt>
                <c:pt idx="145">
                  <c:v>0.35899999999999999</c:v>
                </c:pt>
                <c:pt idx="146">
                  <c:v>0.193</c:v>
                </c:pt>
                <c:pt idx="147">
                  <c:v>0.16499999999999998</c:v>
                </c:pt>
                <c:pt idx="148">
                  <c:v>0.13800000000000007</c:v>
                </c:pt>
                <c:pt idx="149">
                  <c:v>8.3000000000000018E-2</c:v>
                </c:pt>
                <c:pt idx="150">
                  <c:v>0.248</c:v>
                </c:pt>
                <c:pt idx="151">
                  <c:v>0.1100000000000001</c:v>
                </c:pt>
                <c:pt idx="152">
                  <c:v>0.1379999999999999</c:v>
                </c:pt>
                <c:pt idx="153">
                  <c:v>0.16499999999999992</c:v>
                </c:pt>
                <c:pt idx="154">
                  <c:v>5.4999999999999938E-2</c:v>
                </c:pt>
                <c:pt idx="155">
                  <c:v>0.21899999999999986</c:v>
                </c:pt>
                <c:pt idx="156">
                  <c:v>0.24599999999999989</c:v>
                </c:pt>
                <c:pt idx="157">
                  <c:v>0.21999999999999997</c:v>
                </c:pt>
                <c:pt idx="158">
                  <c:v>0.13800000000000001</c:v>
                </c:pt>
                <c:pt idx="159">
                  <c:v>0.30299999999999999</c:v>
                </c:pt>
                <c:pt idx="160">
                  <c:v>8.3000000000000018E-2</c:v>
                </c:pt>
                <c:pt idx="161">
                  <c:v>0.38699999999999996</c:v>
                </c:pt>
                <c:pt idx="162">
                  <c:v>0.27499999999999997</c:v>
                </c:pt>
                <c:pt idx="163">
                  <c:v>0.443</c:v>
                </c:pt>
                <c:pt idx="164">
                  <c:v>0.13800000000000007</c:v>
                </c:pt>
                <c:pt idx="165">
                  <c:v>0.38700000000000001</c:v>
                </c:pt>
                <c:pt idx="166">
                  <c:v>0.52600000000000002</c:v>
                </c:pt>
                <c:pt idx="167">
                  <c:v>0.22100000000000003</c:v>
                </c:pt>
                <c:pt idx="168">
                  <c:v>0.16500000000000004</c:v>
                </c:pt>
                <c:pt idx="169">
                  <c:v>0.249</c:v>
                </c:pt>
                <c:pt idx="170">
                  <c:v>0.21999999999999997</c:v>
                </c:pt>
                <c:pt idx="171">
                  <c:v>0.19200000000000006</c:v>
                </c:pt>
                <c:pt idx="172">
                  <c:v>0.27499999999999991</c:v>
                </c:pt>
                <c:pt idx="173">
                  <c:v>0.46899999999999997</c:v>
                </c:pt>
                <c:pt idx="174">
                  <c:v>0.30299999999999999</c:v>
                </c:pt>
                <c:pt idx="175">
                  <c:v>0.24900000000000005</c:v>
                </c:pt>
                <c:pt idx="176">
                  <c:v>0.44099999999999995</c:v>
                </c:pt>
                <c:pt idx="177">
                  <c:v>8.1999999999999962E-2</c:v>
                </c:pt>
                <c:pt idx="178">
                  <c:v>0.33</c:v>
                </c:pt>
                <c:pt idx="179">
                  <c:v>0.27699999999999997</c:v>
                </c:pt>
                <c:pt idx="180">
                  <c:v>0.22100000000000003</c:v>
                </c:pt>
                <c:pt idx="181">
                  <c:v>0.24900000000000005</c:v>
                </c:pt>
                <c:pt idx="182">
                  <c:v>0.19400000000000001</c:v>
                </c:pt>
                <c:pt idx="183">
                  <c:v>5.5000000000000049E-2</c:v>
                </c:pt>
                <c:pt idx="184">
                  <c:v>0.24899999999999997</c:v>
                </c:pt>
                <c:pt idx="185">
                  <c:v>0.19400000000000001</c:v>
                </c:pt>
                <c:pt idx="186">
                  <c:v>0.248</c:v>
                </c:pt>
                <c:pt idx="187">
                  <c:v>8.3000000000000018E-2</c:v>
                </c:pt>
                <c:pt idx="188">
                  <c:v>0.21999999999999997</c:v>
                </c:pt>
                <c:pt idx="189">
                  <c:v>5.5000000000000049E-2</c:v>
                </c:pt>
                <c:pt idx="190">
                  <c:v>0.248</c:v>
                </c:pt>
                <c:pt idx="191">
                  <c:v>0.32999999999999996</c:v>
                </c:pt>
                <c:pt idx="192">
                  <c:v>0.13800000000000001</c:v>
                </c:pt>
                <c:pt idx="193">
                  <c:v>0.32999999999999996</c:v>
                </c:pt>
                <c:pt idx="194">
                  <c:v>0.41300000000000003</c:v>
                </c:pt>
                <c:pt idx="195">
                  <c:v>0.35800000000000004</c:v>
                </c:pt>
                <c:pt idx="196">
                  <c:v>0.30099999999999993</c:v>
                </c:pt>
                <c:pt idx="197">
                  <c:v>0.27400000000000002</c:v>
                </c:pt>
                <c:pt idx="198">
                  <c:v>0.57699999999999996</c:v>
                </c:pt>
                <c:pt idx="199">
                  <c:v>0.66100000000000003</c:v>
                </c:pt>
                <c:pt idx="200">
                  <c:v>0.248</c:v>
                </c:pt>
                <c:pt idx="201">
                  <c:v>0.249</c:v>
                </c:pt>
                <c:pt idx="202">
                  <c:v>0.35800000000000004</c:v>
                </c:pt>
                <c:pt idx="203">
                  <c:v>0.27700000000000002</c:v>
                </c:pt>
                <c:pt idx="204">
                  <c:v>0.30400000000000005</c:v>
                </c:pt>
                <c:pt idx="205">
                  <c:v>0.27600000000000002</c:v>
                </c:pt>
                <c:pt idx="206">
                  <c:v>0.193</c:v>
                </c:pt>
                <c:pt idx="207">
                  <c:v>0.60699999999999998</c:v>
                </c:pt>
                <c:pt idx="208">
                  <c:v>0.49600000000000005</c:v>
                </c:pt>
                <c:pt idx="209">
                  <c:v>0.46800000000000003</c:v>
                </c:pt>
                <c:pt idx="210">
                  <c:v>0.35799999999999998</c:v>
                </c:pt>
                <c:pt idx="211">
                  <c:v>0.21999999999999997</c:v>
                </c:pt>
                <c:pt idx="212">
                  <c:v>0.43899999999999995</c:v>
                </c:pt>
                <c:pt idx="213">
                  <c:v>0.21999999999999997</c:v>
                </c:pt>
                <c:pt idx="214">
                  <c:v>0.46500000000000008</c:v>
                </c:pt>
                <c:pt idx="215">
                  <c:v>0.49199999999999999</c:v>
                </c:pt>
                <c:pt idx="216">
                  <c:v>0.41199999999999992</c:v>
                </c:pt>
                <c:pt idx="217">
                  <c:v>0.60499999999999998</c:v>
                </c:pt>
                <c:pt idx="218">
                  <c:v>0.24800000000000005</c:v>
                </c:pt>
                <c:pt idx="219">
                  <c:v>0.49299999999999999</c:v>
                </c:pt>
                <c:pt idx="220">
                  <c:v>0.41000000000000003</c:v>
                </c:pt>
                <c:pt idx="221">
                  <c:v>0.38200000000000012</c:v>
                </c:pt>
                <c:pt idx="222">
                  <c:v>0.63300000000000001</c:v>
                </c:pt>
                <c:pt idx="223">
                  <c:v>0.52400000000000002</c:v>
                </c:pt>
                <c:pt idx="224">
                  <c:v>0.38700000000000001</c:v>
                </c:pt>
                <c:pt idx="225">
                  <c:v>0.38700000000000001</c:v>
                </c:pt>
                <c:pt idx="226">
                  <c:v>0.16499999999999998</c:v>
                </c:pt>
                <c:pt idx="227">
                  <c:v>0.22100000000000003</c:v>
                </c:pt>
                <c:pt idx="228">
                  <c:v>0.22100000000000003</c:v>
                </c:pt>
                <c:pt idx="229">
                  <c:v>0.193</c:v>
                </c:pt>
                <c:pt idx="230">
                  <c:v>0.35800000000000004</c:v>
                </c:pt>
                <c:pt idx="231">
                  <c:v>0.52400000000000002</c:v>
                </c:pt>
                <c:pt idx="232">
                  <c:v>0.497</c:v>
                </c:pt>
                <c:pt idx="233">
                  <c:v>0.55199999999999994</c:v>
                </c:pt>
                <c:pt idx="234">
                  <c:v>0.35899999999999999</c:v>
                </c:pt>
                <c:pt idx="235">
                  <c:v>0.22100000000000003</c:v>
                </c:pt>
                <c:pt idx="236">
                  <c:v>0.38599999999999995</c:v>
                </c:pt>
                <c:pt idx="237">
                  <c:v>0.496</c:v>
                </c:pt>
                <c:pt idx="238">
                  <c:v>0.33100000000000007</c:v>
                </c:pt>
                <c:pt idx="239">
                  <c:v>0.16500000000000004</c:v>
                </c:pt>
                <c:pt idx="240">
                  <c:v>0.247</c:v>
                </c:pt>
                <c:pt idx="241">
                  <c:v>0.21999999999999997</c:v>
                </c:pt>
                <c:pt idx="242">
                  <c:v>0.19199999999999995</c:v>
                </c:pt>
                <c:pt idx="243">
                  <c:v>0.21999999999999986</c:v>
                </c:pt>
                <c:pt idx="244">
                  <c:v>0.54899999999999993</c:v>
                </c:pt>
                <c:pt idx="245">
                  <c:v>0.32999999999999996</c:v>
                </c:pt>
                <c:pt idx="246">
                  <c:v>0.27500000000000002</c:v>
                </c:pt>
                <c:pt idx="247">
                  <c:v>0.10999999999999999</c:v>
                </c:pt>
                <c:pt idx="248">
                  <c:v>0.21999999999999997</c:v>
                </c:pt>
                <c:pt idx="249">
                  <c:v>0.49099999999999999</c:v>
                </c:pt>
                <c:pt idx="250">
                  <c:v>0.35400000000000009</c:v>
                </c:pt>
                <c:pt idx="251">
                  <c:v>0.81799999999999995</c:v>
                </c:pt>
                <c:pt idx="252">
                  <c:v>0.32600000000000007</c:v>
                </c:pt>
                <c:pt idx="253">
                  <c:v>0.68000000000000016</c:v>
                </c:pt>
                <c:pt idx="254">
                  <c:v>0.79299999999999993</c:v>
                </c:pt>
                <c:pt idx="255">
                  <c:v>0.32700000000000018</c:v>
                </c:pt>
                <c:pt idx="256">
                  <c:v>0.32799999999999996</c:v>
                </c:pt>
                <c:pt idx="257">
                  <c:v>0.32800000000000007</c:v>
                </c:pt>
                <c:pt idx="258">
                  <c:v>0.54500000000000004</c:v>
                </c:pt>
                <c:pt idx="259">
                  <c:v>0.32599999999999985</c:v>
                </c:pt>
                <c:pt idx="260">
                  <c:v>0.10899999999999999</c:v>
                </c:pt>
                <c:pt idx="261">
                  <c:v>0.24500000000000011</c:v>
                </c:pt>
                <c:pt idx="262">
                  <c:v>0.10799999999999987</c:v>
                </c:pt>
                <c:pt idx="263">
                  <c:v>0.24500000000000011</c:v>
                </c:pt>
                <c:pt idx="264">
                  <c:v>0.29800000000000004</c:v>
                </c:pt>
                <c:pt idx="265">
                  <c:v>0.32599999999999985</c:v>
                </c:pt>
                <c:pt idx="266">
                  <c:v>0.35299999999999998</c:v>
                </c:pt>
                <c:pt idx="267">
                  <c:v>0.27200000000000002</c:v>
                </c:pt>
                <c:pt idx="268">
                  <c:v>0.48799999999999999</c:v>
                </c:pt>
                <c:pt idx="269">
                  <c:v>0.78800000000000003</c:v>
                </c:pt>
                <c:pt idx="270">
                  <c:v>0.51500000000000012</c:v>
                </c:pt>
                <c:pt idx="271">
                  <c:v>0.24499999999999988</c:v>
                </c:pt>
                <c:pt idx="272">
                  <c:v>0.21700000000000008</c:v>
                </c:pt>
                <c:pt idx="273">
                  <c:v>0.19000000000000017</c:v>
                </c:pt>
                <c:pt idx="274">
                  <c:v>0.13500000000000001</c:v>
                </c:pt>
                <c:pt idx="275">
                  <c:v>0.2430000000000001</c:v>
                </c:pt>
                <c:pt idx="276">
                  <c:v>0.51200000000000001</c:v>
                </c:pt>
                <c:pt idx="277">
                  <c:v>0.37600000000000011</c:v>
                </c:pt>
                <c:pt idx="278">
                  <c:v>0.24199999999999999</c:v>
                </c:pt>
                <c:pt idx="279">
                  <c:v>0.18800000000000017</c:v>
                </c:pt>
                <c:pt idx="280">
                  <c:v>0.18799999999999994</c:v>
                </c:pt>
                <c:pt idx="281">
                  <c:v>0.24199999999999999</c:v>
                </c:pt>
                <c:pt idx="282">
                  <c:v>0.29499999999999993</c:v>
                </c:pt>
                <c:pt idx="283">
                  <c:v>0.26900000000000013</c:v>
                </c:pt>
                <c:pt idx="284">
                  <c:v>0.1339999999999999</c:v>
                </c:pt>
                <c:pt idx="285">
                  <c:v>0.18800000000000017</c:v>
                </c:pt>
                <c:pt idx="286">
                  <c:v>0.18699999999999983</c:v>
                </c:pt>
                <c:pt idx="287">
                  <c:v>0.21399999999999997</c:v>
                </c:pt>
                <c:pt idx="288">
                  <c:v>0.10700000000000021</c:v>
                </c:pt>
                <c:pt idx="289">
                  <c:v>0.26800000000000024</c:v>
                </c:pt>
                <c:pt idx="290">
                  <c:v>0.18800000000000017</c:v>
                </c:pt>
                <c:pt idx="291">
                  <c:v>0.24199999999999999</c:v>
                </c:pt>
                <c:pt idx="292">
                  <c:v>0.26899999999999968</c:v>
                </c:pt>
                <c:pt idx="293">
                  <c:v>0.21499999999999986</c:v>
                </c:pt>
                <c:pt idx="294">
                  <c:v>0.32200000000000006</c:v>
                </c:pt>
                <c:pt idx="295">
                  <c:v>0.48299999999999987</c:v>
                </c:pt>
                <c:pt idx="296">
                  <c:v>0.34799999999999986</c:v>
                </c:pt>
                <c:pt idx="297">
                  <c:v>0.32099999999999973</c:v>
                </c:pt>
                <c:pt idx="298">
                  <c:v>0.24199999999999999</c:v>
                </c:pt>
                <c:pt idx="299">
                  <c:v>0.2410000000000001</c:v>
                </c:pt>
                <c:pt idx="300">
                  <c:v>8.0000000000000071E-2</c:v>
                </c:pt>
                <c:pt idx="301">
                  <c:v>0.1080000000000001</c:v>
                </c:pt>
                <c:pt idx="302">
                  <c:v>0.1339999999999999</c:v>
                </c:pt>
                <c:pt idx="303">
                  <c:v>0.1599999999999997</c:v>
                </c:pt>
                <c:pt idx="304">
                  <c:v>0.1339999999999999</c:v>
                </c:pt>
                <c:pt idx="305">
                  <c:v>0.1339999999999999</c:v>
                </c:pt>
                <c:pt idx="306">
                  <c:v>0.16100000000000003</c:v>
                </c:pt>
                <c:pt idx="307">
                  <c:v>0.1339999999999999</c:v>
                </c:pt>
                <c:pt idx="308">
                  <c:v>0.10699999999999976</c:v>
                </c:pt>
                <c:pt idx="309">
                  <c:v>0.1339999999999999</c:v>
                </c:pt>
                <c:pt idx="310">
                  <c:v>0.16100000000000003</c:v>
                </c:pt>
                <c:pt idx="311">
                  <c:v>0.18800000000000017</c:v>
                </c:pt>
                <c:pt idx="312">
                  <c:v>0.1339999999999999</c:v>
                </c:pt>
                <c:pt idx="313">
                  <c:v>0.1339999999999999</c:v>
                </c:pt>
                <c:pt idx="314">
                  <c:v>0.16100000000000003</c:v>
                </c:pt>
                <c:pt idx="315">
                  <c:v>0.1339999999999999</c:v>
                </c:pt>
                <c:pt idx="316">
                  <c:v>0.18800000000000017</c:v>
                </c:pt>
                <c:pt idx="317">
                  <c:v>0.10699999999999976</c:v>
                </c:pt>
                <c:pt idx="318">
                  <c:v>0.18699999999999983</c:v>
                </c:pt>
                <c:pt idx="319">
                  <c:v>0.1599999999999997</c:v>
                </c:pt>
                <c:pt idx="320">
                  <c:v>0.1339999999999999</c:v>
                </c:pt>
                <c:pt idx="321">
                  <c:v>0.2410000000000001</c:v>
                </c:pt>
                <c:pt idx="322">
                  <c:v>0.2410000000000001</c:v>
                </c:pt>
                <c:pt idx="323">
                  <c:v>0.24099999999999966</c:v>
                </c:pt>
                <c:pt idx="324">
                  <c:v>0.2410000000000001</c:v>
                </c:pt>
                <c:pt idx="325">
                  <c:v>0.32200000000000006</c:v>
                </c:pt>
                <c:pt idx="326">
                  <c:v>0.2410000000000001</c:v>
                </c:pt>
                <c:pt idx="327">
                  <c:v>0.29399999999999959</c:v>
                </c:pt>
                <c:pt idx="328">
                  <c:v>0.26800000000000024</c:v>
                </c:pt>
                <c:pt idx="329">
                  <c:v>0.29400000000000004</c:v>
                </c:pt>
                <c:pt idx="330">
                  <c:v>0.34699999999999998</c:v>
                </c:pt>
                <c:pt idx="331">
                  <c:v>0.40100000000000025</c:v>
                </c:pt>
                <c:pt idx="332">
                  <c:v>0.29400000000000004</c:v>
                </c:pt>
                <c:pt idx="333">
                  <c:v>0.34800000000000031</c:v>
                </c:pt>
                <c:pt idx="334">
                  <c:v>0.42700000000000005</c:v>
                </c:pt>
                <c:pt idx="335">
                  <c:v>0.34600000000000009</c:v>
                </c:pt>
                <c:pt idx="336">
                  <c:v>0.39999999999999991</c:v>
                </c:pt>
                <c:pt idx="337">
                  <c:v>0.40100000000000025</c:v>
                </c:pt>
                <c:pt idx="338">
                  <c:v>0.53399999999999981</c:v>
                </c:pt>
                <c:pt idx="339">
                  <c:v>0.6120000000000001</c:v>
                </c:pt>
                <c:pt idx="340">
                  <c:v>0.53200000000000003</c:v>
                </c:pt>
                <c:pt idx="341">
                  <c:v>0.53400000000000025</c:v>
                </c:pt>
                <c:pt idx="342">
                  <c:v>0.48200000000000021</c:v>
                </c:pt>
                <c:pt idx="343">
                  <c:v>0.72100000000000009</c:v>
                </c:pt>
                <c:pt idx="344">
                  <c:v>0.64000000000000012</c:v>
                </c:pt>
                <c:pt idx="345">
                  <c:v>0.69300000000000006</c:v>
                </c:pt>
                <c:pt idx="346">
                  <c:v>0.77100000000000035</c:v>
                </c:pt>
                <c:pt idx="347">
                  <c:v>0.74500000000000011</c:v>
                </c:pt>
                <c:pt idx="348">
                  <c:v>0.82500000000000018</c:v>
                </c:pt>
                <c:pt idx="349">
                  <c:v>0.74299999999999988</c:v>
                </c:pt>
                <c:pt idx="350">
                  <c:v>0.79300000000000015</c:v>
                </c:pt>
                <c:pt idx="351">
                  <c:v>0.76799999999999979</c:v>
                </c:pt>
                <c:pt idx="352">
                  <c:v>0.87299999999999978</c:v>
                </c:pt>
                <c:pt idx="353">
                  <c:v>1.1619999999999999</c:v>
                </c:pt>
                <c:pt idx="354">
                  <c:v>0.87600000000000033</c:v>
                </c:pt>
                <c:pt idx="355">
                  <c:v>0.90399999999999991</c:v>
                </c:pt>
                <c:pt idx="356">
                  <c:v>0.92700000000000005</c:v>
                </c:pt>
                <c:pt idx="357">
                  <c:v>0.89900000000000002</c:v>
                </c:pt>
                <c:pt idx="358">
                  <c:v>0.87199999999999989</c:v>
                </c:pt>
                <c:pt idx="359">
                  <c:v>0.92399999999999993</c:v>
                </c:pt>
                <c:pt idx="360">
                  <c:v>0.8969999999999998</c:v>
                </c:pt>
                <c:pt idx="361">
                  <c:v>0.94900000000000029</c:v>
                </c:pt>
                <c:pt idx="362">
                  <c:v>0.86899999999999977</c:v>
                </c:pt>
                <c:pt idx="363">
                  <c:v>0.81999999999999984</c:v>
                </c:pt>
                <c:pt idx="364">
                  <c:v>1.1359999999999997</c:v>
                </c:pt>
                <c:pt idx="365">
                  <c:v>1.1120000000000001</c:v>
                </c:pt>
                <c:pt idx="366">
                  <c:v>0.93100000000000005</c:v>
                </c:pt>
                <c:pt idx="367">
                  <c:v>0.97799999999999976</c:v>
                </c:pt>
                <c:pt idx="368">
                  <c:v>0.39599999999999991</c:v>
                </c:pt>
              </c:numCache>
            </c:numRef>
          </c:val>
          <c:smooth val="0"/>
        </c:ser>
        <c:ser>
          <c:idx val="1"/>
          <c:order val="1"/>
          <c:tx>
            <c:strRef>
              <c:f>'Daily Range'!$K$1</c:f>
              <c:strCache>
                <c:ptCount val="1"/>
                <c:pt idx="0">
                  <c:v>Wind Cave Lower</c:v>
                </c:pt>
              </c:strCache>
            </c:strRef>
          </c:tx>
          <c:spPr>
            <a:ln>
              <a:solidFill>
                <a:schemeClr val="accent3"/>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Range'!$K$2:$K$370</c:f>
              <c:numCache>
                <c:formatCode>General</c:formatCode>
                <c:ptCount val="369"/>
                <c:pt idx="5">
                  <c:v>0.36500000000000021</c:v>
                </c:pt>
                <c:pt idx="6">
                  <c:v>1.895</c:v>
                </c:pt>
                <c:pt idx="7">
                  <c:v>1.9290000000000003</c:v>
                </c:pt>
                <c:pt idx="8">
                  <c:v>1.7850000000000001</c:v>
                </c:pt>
                <c:pt idx="9">
                  <c:v>1.5739999999999998</c:v>
                </c:pt>
                <c:pt idx="10">
                  <c:v>1.4720000000000004</c:v>
                </c:pt>
                <c:pt idx="11">
                  <c:v>2.0129999999999999</c:v>
                </c:pt>
                <c:pt idx="12">
                  <c:v>1.3490000000000002</c:v>
                </c:pt>
                <c:pt idx="13">
                  <c:v>1.5380000000000003</c:v>
                </c:pt>
                <c:pt idx="14">
                  <c:v>1.3340000000000005</c:v>
                </c:pt>
                <c:pt idx="15">
                  <c:v>1.4620000000000002</c:v>
                </c:pt>
                <c:pt idx="16">
                  <c:v>1.5050000000000003</c:v>
                </c:pt>
                <c:pt idx="17">
                  <c:v>1.6110000000000002</c:v>
                </c:pt>
                <c:pt idx="18">
                  <c:v>1.3110000000000004</c:v>
                </c:pt>
                <c:pt idx="19">
                  <c:v>1.6339999999999999</c:v>
                </c:pt>
                <c:pt idx="20">
                  <c:v>2.0309999999999997</c:v>
                </c:pt>
                <c:pt idx="21">
                  <c:v>1.391</c:v>
                </c:pt>
                <c:pt idx="22">
                  <c:v>0.51199999999999957</c:v>
                </c:pt>
                <c:pt idx="23">
                  <c:v>1.1520000000000001</c:v>
                </c:pt>
                <c:pt idx="24">
                  <c:v>1.0040000000000004</c:v>
                </c:pt>
                <c:pt idx="25">
                  <c:v>1.1769999999999996</c:v>
                </c:pt>
                <c:pt idx="26">
                  <c:v>0.6639999999999997</c:v>
                </c:pt>
                <c:pt idx="27">
                  <c:v>1.4000000000000004</c:v>
                </c:pt>
                <c:pt idx="28">
                  <c:v>1.2729999999999997</c:v>
                </c:pt>
                <c:pt idx="29">
                  <c:v>0.90199999999999925</c:v>
                </c:pt>
                <c:pt idx="30">
                  <c:v>0.74600000000000044</c:v>
                </c:pt>
                <c:pt idx="31">
                  <c:v>0.49000000000000021</c:v>
                </c:pt>
                <c:pt idx="32">
                  <c:v>1.17</c:v>
                </c:pt>
                <c:pt idx="33">
                  <c:v>1.3260000000000001</c:v>
                </c:pt>
                <c:pt idx="34">
                  <c:v>0.58700000000000019</c:v>
                </c:pt>
                <c:pt idx="35">
                  <c:v>0.69499999999999984</c:v>
                </c:pt>
                <c:pt idx="36">
                  <c:v>0.82500000000000018</c:v>
                </c:pt>
                <c:pt idx="37">
                  <c:v>0.66100000000000003</c:v>
                </c:pt>
                <c:pt idx="38">
                  <c:v>0.57799999999999985</c:v>
                </c:pt>
                <c:pt idx="39">
                  <c:v>0.41900000000000004</c:v>
                </c:pt>
                <c:pt idx="40">
                  <c:v>0.93799999999999972</c:v>
                </c:pt>
                <c:pt idx="41">
                  <c:v>0.83199999999999985</c:v>
                </c:pt>
                <c:pt idx="42">
                  <c:v>1.1460000000000004</c:v>
                </c:pt>
                <c:pt idx="43">
                  <c:v>1.5129999999999999</c:v>
                </c:pt>
                <c:pt idx="44">
                  <c:v>0.77400000000000002</c:v>
                </c:pt>
                <c:pt idx="45">
                  <c:v>0.85599999999999987</c:v>
                </c:pt>
                <c:pt idx="46">
                  <c:v>0.66900000000000004</c:v>
                </c:pt>
                <c:pt idx="47">
                  <c:v>0.82699999999999996</c:v>
                </c:pt>
                <c:pt idx="48">
                  <c:v>0.66299999999999981</c:v>
                </c:pt>
                <c:pt idx="49">
                  <c:v>0.66100000000000003</c:v>
                </c:pt>
                <c:pt idx="50">
                  <c:v>0.81999999999999984</c:v>
                </c:pt>
                <c:pt idx="51">
                  <c:v>0.89500000000000002</c:v>
                </c:pt>
                <c:pt idx="52">
                  <c:v>1.0969999999999995</c:v>
                </c:pt>
                <c:pt idx="53">
                  <c:v>1.1179999999999999</c:v>
                </c:pt>
                <c:pt idx="54">
                  <c:v>0.93499999999999961</c:v>
                </c:pt>
                <c:pt idx="55">
                  <c:v>1.2079999999999997</c:v>
                </c:pt>
                <c:pt idx="56">
                  <c:v>0.89800000000000013</c:v>
                </c:pt>
                <c:pt idx="57">
                  <c:v>1.052</c:v>
                </c:pt>
                <c:pt idx="58">
                  <c:v>0.83099999999999952</c:v>
                </c:pt>
                <c:pt idx="59">
                  <c:v>1.177</c:v>
                </c:pt>
                <c:pt idx="60">
                  <c:v>0.44899999999999984</c:v>
                </c:pt>
                <c:pt idx="61">
                  <c:v>0.8450000000000002</c:v>
                </c:pt>
                <c:pt idx="62">
                  <c:v>0.55699999999999994</c:v>
                </c:pt>
                <c:pt idx="63">
                  <c:v>0.97300000000000031</c:v>
                </c:pt>
                <c:pt idx="64">
                  <c:v>0.81699999999999973</c:v>
                </c:pt>
                <c:pt idx="65">
                  <c:v>0.70900000000000007</c:v>
                </c:pt>
                <c:pt idx="66">
                  <c:v>0.36899999999999977</c:v>
                </c:pt>
                <c:pt idx="67">
                  <c:v>0.39500000000000002</c:v>
                </c:pt>
                <c:pt idx="68">
                  <c:v>1.4630000000000001</c:v>
                </c:pt>
                <c:pt idx="69">
                  <c:v>0.62100000000000022</c:v>
                </c:pt>
                <c:pt idx="70">
                  <c:v>0.53600000000000003</c:v>
                </c:pt>
                <c:pt idx="71">
                  <c:v>0.32100000000000017</c:v>
                </c:pt>
                <c:pt idx="72">
                  <c:v>0.42700000000000005</c:v>
                </c:pt>
                <c:pt idx="73">
                  <c:v>0.37199999999999989</c:v>
                </c:pt>
                <c:pt idx="74">
                  <c:v>0.71700000000000008</c:v>
                </c:pt>
                <c:pt idx="75">
                  <c:v>0.76200000000000045</c:v>
                </c:pt>
                <c:pt idx="76">
                  <c:v>0.68599999999999994</c:v>
                </c:pt>
                <c:pt idx="77">
                  <c:v>0.82699999999999996</c:v>
                </c:pt>
                <c:pt idx="78">
                  <c:v>0.45700000000000007</c:v>
                </c:pt>
                <c:pt idx="79">
                  <c:v>0.80400000000000027</c:v>
                </c:pt>
                <c:pt idx="80">
                  <c:v>0.91599999999999993</c:v>
                </c:pt>
                <c:pt idx="81">
                  <c:v>0.51700000000000013</c:v>
                </c:pt>
                <c:pt idx="82">
                  <c:v>0.91799999999999993</c:v>
                </c:pt>
                <c:pt idx="83">
                  <c:v>0.56699999999999973</c:v>
                </c:pt>
                <c:pt idx="84">
                  <c:v>0.73699999999999999</c:v>
                </c:pt>
                <c:pt idx="85">
                  <c:v>0.44</c:v>
                </c:pt>
                <c:pt idx="86">
                  <c:v>0.52400000000000002</c:v>
                </c:pt>
                <c:pt idx="87">
                  <c:v>0.30299999999999999</c:v>
                </c:pt>
                <c:pt idx="88">
                  <c:v>0.79300000000000004</c:v>
                </c:pt>
                <c:pt idx="89">
                  <c:v>1.012</c:v>
                </c:pt>
                <c:pt idx="90">
                  <c:v>0.49199999999999999</c:v>
                </c:pt>
                <c:pt idx="91">
                  <c:v>0.60099999999999998</c:v>
                </c:pt>
                <c:pt idx="92">
                  <c:v>0.46899999999999997</c:v>
                </c:pt>
                <c:pt idx="93">
                  <c:v>0.16699999999999998</c:v>
                </c:pt>
                <c:pt idx="94">
                  <c:v>8.4000000000000005E-2</c:v>
                </c:pt>
                <c:pt idx="95">
                  <c:v>2.7999999999999997E-2</c:v>
                </c:pt>
                <c:pt idx="96">
                  <c:v>2.7999999999999997E-2</c:v>
                </c:pt>
                <c:pt idx="97">
                  <c:v>8.4000000000000005E-2</c:v>
                </c:pt>
                <c:pt idx="98">
                  <c:v>2.8000000000000011E-2</c:v>
                </c:pt>
                <c:pt idx="99">
                  <c:v>5.6000000000000008E-2</c:v>
                </c:pt>
                <c:pt idx="100">
                  <c:v>2.8000000000000011E-2</c:v>
                </c:pt>
                <c:pt idx="101">
                  <c:v>2.7999999999999997E-2</c:v>
                </c:pt>
                <c:pt idx="102">
                  <c:v>5.4999999999999993E-2</c:v>
                </c:pt>
                <c:pt idx="103">
                  <c:v>2.6999999999999996E-2</c:v>
                </c:pt>
                <c:pt idx="104">
                  <c:v>8.299999999999999E-2</c:v>
                </c:pt>
                <c:pt idx="105">
                  <c:v>8.4000000000000005E-2</c:v>
                </c:pt>
                <c:pt idx="106">
                  <c:v>5.6000000000000001E-2</c:v>
                </c:pt>
                <c:pt idx="107">
                  <c:v>2.7999999999999997E-2</c:v>
                </c:pt>
                <c:pt idx="108">
                  <c:v>2.7999999999999997E-2</c:v>
                </c:pt>
                <c:pt idx="109">
                  <c:v>0</c:v>
                </c:pt>
                <c:pt idx="110">
                  <c:v>0</c:v>
                </c:pt>
                <c:pt idx="111">
                  <c:v>8.3000000000000004E-2</c:v>
                </c:pt>
                <c:pt idx="112">
                  <c:v>0.13900000000000001</c:v>
                </c:pt>
                <c:pt idx="113">
                  <c:v>5.5000000000000021E-2</c:v>
                </c:pt>
                <c:pt idx="114">
                  <c:v>0.13900000000000001</c:v>
                </c:pt>
                <c:pt idx="115">
                  <c:v>2.8000000000000011E-2</c:v>
                </c:pt>
                <c:pt idx="116">
                  <c:v>0</c:v>
                </c:pt>
                <c:pt idx="117">
                  <c:v>8.3000000000000004E-2</c:v>
                </c:pt>
                <c:pt idx="118">
                  <c:v>5.5999999999999994E-2</c:v>
                </c:pt>
                <c:pt idx="119">
                  <c:v>2.7000000000000024E-2</c:v>
                </c:pt>
                <c:pt idx="120">
                  <c:v>8.2999999999999963E-2</c:v>
                </c:pt>
                <c:pt idx="121">
                  <c:v>8.3000000000000018E-2</c:v>
                </c:pt>
                <c:pt idx="122">
                  <c:v>0.11100000000000004</c:v>
                </c:pt>
                <c:pt idx="123">
                  <c:v>2.8000000000000025E-2</c:v>
                </c:pt>
                <c:pt idx="124">
                  <c:v>8.1999999999999962E-2</c:v>
                </c:pt>
                <c:pt idx="125">
                  <c:v>5.5000000000000049E-2</c:v>
                </c:pt>
                <c:pt idx="126">
                  <c:v>0.1100000000000001</c:v>
                </c:pt>
                <c:pt idx="127">
                  <c:v>0.19300000000000006</c:v>
                </c:pt>
                <c:pt idx="128">
                  <c:v>8.2999999999999963E-2</c:v>
                </c:pt>
                <c:pt idx="129">
                  <c:v>5.4999999999999938E-2</c:v>
                </c:pt>
                <c:pt idx="130">
                  <c:v>0</c:v>
                </c:pt>
                <c:pt idx="131">
                  <c:v>8.2999999999999963E-2</c:v>
                </c:pt>
                <c:pt idx="132">
                  <c:v>8.2999999999999963E-2</c:v>
                </c:pt>
                <c:pt idx="133">
                  <c:v>8.3000000000000018E-2</c:v>
                </c:pt>
                <c:pt idx="134">
                  <c:v>0.11099999999999999</c:v>
                </c:pt>
                <c:pt idx="135">
                  <c:v>5.4999999999999993E-2</c:v>
                </c:pt>
                <c:pt idx="136">
                  <c:v>8.2999999999999963E-2</c:v>
                </c:pt>
                <c:pt idx="137">
                  <c:v>0.16600000000000004</c:v>
                </c:pt>
                <c:pt idx="138">
                  <c:v>0.11000000000000004</c:v>
                </c:pt>
                <c:pt idx="139">
                  <c:v>0.24899999999999997</c:v>
                </c:pt>
                <c:pt idx="140">
                  <c:v>5.5999999999999994E-2</c:v>
                </c:pt>
                <c:pt idx="141">
                  <c:v>8.3000000000000018E-2</c:v>
                </c:pt>
                <c:pt idx="142">
                  <c:v>5.4999999999999993E-2</c:v>
                </c:pt>
                <c:pt idx="143">
                  <c:v>8.3000000000000018E-2</c:v>
                </c:pt>
                <c:pt idx="144">
                  <c:v>5.4999999999999993E-2</c:v>
                </c:pt>
                <c:pt idx="145">
                  <c:v>2.8000000000000025E-2</c:v>
                </c:pt>
                <c:pt idx="146">
                  <c:v>2.6999999999999968E-2</c:v>
                </c:pt>
                <c:pt idx="147">
                  <c:v>2.8000000000000025E-2</c:v>
                </c:pt>
                <c:pt idx="148">
                  <c:v>0</c:v>
                </c:pt>
                <c:pt idx="149">
                  <c:v>2.7999999999999969E-2</c:v>
                </c:pt>
                <c:pt idx="150">
                  <c:v>2.7999999999999969E-2</c:v>
                </c:pt>
                <c:pt idx="151">
                  <c:v>2.8000000000000025E-2</c:v>
                </c:pt>
                <c:pt idx="152">
                  <c:v>5.4999999999999993E-2</c:v>
                </c:pt>
                <c:pt idx="153">
                  <c:v>5.4999999999999993E-2</c:v>
                </c:pt>
                <c:pt idx="154">
                  <c:v>2.7999999999999969E-2</c:v>
                </c:pt>
                <c:pt idx="155">
                  <c:v>5.5000000000000049E-2</c:v>
                </c:pt>
                <c:pt idx="156">
                  <c:v>2.6999999999999913E-2</c:v>
                </c:pt>
                <c:pt idx="157">
                  <c:v>2.6999999999999913E-2</c:v>
                </c:pt>
                <c:pt idx="158">
                  <c:v>0.11100000000000004</c:v>
                </c:pt>
                <c:pt idx="159">
                  <c:v>5.5000000000000049E-2</c:v>
                </c:pt>
                <c:pt idx="160">
                  <c:v>0.11099999999999999</c:v>
                </c:pt>
                <c:pt idx="161">
                  <c:v>0</c:v>
                </c:pt>
                <c:pt idx="162">
                  <c:v>5.4999999999999993E-2</c:v>
                </c:pt>
                <c:pt idx="163">
                  <c:v>0.10999999999999999</c:v>
                </c:pt>
                <c:pt idx="164">
                  <c:v>5.4999999999999993E-2</c:v>
                </c:pt>
                <c:pt idx="165">
                  <c:v>2.8000000000000025E-2</c:v>
                </c:pt>
                <c:pt idx="166">
                  <c:v>2.8000000000000025E-2</c:v>
                </c:pt>
                <c:pt idx="167">
                  <c:v>2.8000000000000025E-2</c:v>
                </c:pt>
                <c:pt idx="168">
                  <c:v>2.6999999999999968E-2</c:v>
                </c:pt>
                <c:pt idx="169">
                  <c:v>2.8000000000000025E-2</c:v>
                </c:pt>
                <c:pt idx="170">
                  <c:v>2.8000000000000025E-2</c:v>
                </c:pt>
                <c:pt idx="171">
                  <c:v>5.4999999999999993E-2</c:v>
                </c:pt>
                <c:pt idx="172">
                  <c:v>2.8000000000000025E-2</c:v>
                </c:pt>
                <c:pt idx="173">
                  <c:v>2.7999999999999969E-2</c:v>
                </c:pt>
                <c:pt idx="174">
                  <c:v>5.5000000000000049E-2</c:v>
                </c:pt>
                <c:pt idx="175">
                  <c:v>5.5999999999999994E-2</c:v>
                </c:pt>
                <c:pt idx="176">
                  <c:v>2.8000000000000025E-2</c:v>
                </c:pt>
                <c:pt idx="177">
                  <c:v>5.4999999999999993E-2</c:v>
                </c:pt>
                <c:pt idx="178">
                  <c:v>0</c:v>
                </c:pt>
                <c:pt idx="179">
                  <c:v>8.3000000000000018E-2</c:v>
                </c:pt>
                <c:pt idx="180">
                  <c:v>0</c:v>
                </c:pt>
                <c:pt idx="181">
                  <c:v>0</c:v>
                </c:pt>
                <c:pt idx="182">
                  <c:v>2.6999999999999968E-2</c:v>
                </c:pt>
                <c:pt idx="183">
                  <c:v>2.8000000000000025E-2</c:v>
                </c:pt>
                <c:pt idx="184">
                  <c:v>2.8000000000000025E-2</c:v>
                </c:pt>
                <c:pt idx="185">
                  <c:v>0</c:v>
                </c:pt>
                <c:pt idx="186">
                  <c:v>2.8000000000000025E-2</c:v>
                </c:pt>
                <c:pt idx="187">
                  <c:v>0</c:v>
                </c:pt>
                <c:pt idx="188">
                  <c:v>2.6999999999999968E-2</c:v>
                </c:pt>
                <c:pt idx="189">
                  <c:v>0</c:v>
                </c:pt>
                <c:pt idx="190">
                  <c:v>2.8000000000000025E-2</c:v>
                </c:pt>
                <c:pt idx="191">
                  <c:v>2.7999999999999969E-2</c:v>
                </c:pt>
                <c:pt idx="192">
                  <c:v>2.7000000000000024E-2</c:v>
                </c:pt>
                <c:pt idx="193">
                  <c:v>2.8000000000000025E-2</c:v>
                </c:pt>
                <c:pt idx="194">
                  <c:v>2.8000000000000025E-2</c:v>
                </c:pt>
                <c:pt idx="195">
                  <c:v>0</c:v>
                </c:pt>
                <c:pt idx="196">
                  <c:v>2.8000000000000025E-2</c:v>
                </c:pt>
                <c:pt idx="197">
                  <c:v>5.4999999999999993E-2</c:v>
                </c:pt>
                <c:pt idx="198">
                  <c:v>2.8000000000000025E-2</c:v>
                </c:pt>
                <c:pt idx="199">
                  <c:v>5.4999999999999993E-2</c:v>
                </c:pt>
                <c:pt idx="200">
                  <c:v>0</c:v>
                </c:pt>
                <c:pt idx="201">
                  <c:v>5.4999999999999993E-2</c:v>
                </c:pt>
                <c:pt idx="202">
                  <c:v>2.8000000000000025E-2</c:v>
                </c:pt>
                <c:pt idx="203">
                  <c:v>2.6999999999999968E-2</c:v>
                </c:pt>
                <c:pt idx="204">
                  <c:v>5.5999999999999994E-2</c:v>
                </c:pt>
                <c:pt idx="205">
                  <c:v>2.7999999999999969E-2</c:v>
                </c:pt>
                <c:pt idx="206">
                  <c:v>2.8000000000000025E-2</c:v>
                </c:pt>
                <c:pt idx="207">
                  <c:v>2.6999999999999968E-2</c:v>
                </c:pt>
                <c:pt idx="208">
                  <c:v>2.6999999999999968E-2</c:v>
                </c:pt>
                <c:pt idx="209">
                  <c:v>2.6999999999999968E-2</c:v>
                </c:pt>
                <c:pt idx="210">
                  <c:v>2.6999999999999968E-2</c:v>
                </c:pt>
                <c:pt idx="211">
                  <c:v>2.6999999999999968E-2</c:v>
                </c:pt>
                <c:pt idx="212">
                  <c:v>0</c:v>
                </c:pt>
                <c:pt idx="213">
                  <c:v>2.8000000000000025E-2</c:v>
                </c:pt>
                <c:pt idx="214">
                  <c:v>2.7999999999999969E-2</c:v>
                </c:pt>
                <c:pt idx="215">
                  <c:v>5.5000000000000049E-2</c:v>
                </c:pt>
                <c:pt idx="216">
                  <c:v>2.8000000000000025E-2</c:v>
                </c:pt>
                <c:pt idx="217">
                  <c:v>5.4999999999999993E-2</c:v>
                </c:pt>
                <c:pt idx="218">
                  <c:v>2.8000000000000025E-2</c:v>
                </c:pt>
                <c:pt idx="219">
                  <c:v>2.8000000000000025E-2</c:v>
                </c:pt>
                <c:pt idx="220">
                  <c:v>2.7999999999999969E-2</c:v>
                </c:pt>
                <c:pt idx="221">
                  <c:v>5.5000000000000049E-2</c:v>
                </c:pt>
                <c:pt idx="222">
                  <c:v>0</c:v>
                </c:pt>
                <c:pt idx="223">
                  <c:v>0.11100000000000004</c:v>
                </c:pt>
                <c:pt idx="224">
                  <c:v>2.6999999999999968E-2</c:v>
                </c:pt>
                <c:pt idx="225">
                  <c:v>2.8000000000000025E-2</c:v>
                </c:pt>
                <c:pt idx="226">
                  <c:v>0</c:v>
                </c:pt>
                <c:pt idx="227">
                  <c:v>2.7999999999999969E-2</c:v>
                </c:pt>
                <c:pt idx="228">
                  <c:v>0</c:v>
                </c:pt>
                <c:pt idx="229">
                  <c:v>2.7999999999999969E-2</c:v>
                </c:pt>
                <c:pt idx="230">
                  <c:v>0</c:v>
                </c:pt>
                <c:pt idx="231">
                  <c:v>2.8000000000000025E-2</c:v>
                </c:pt>
                <c:pt idx="232">
                  <c:v>0</c:v>
                </c:pt>
                <c:pt idx="233">
                  <c:v>2.8000000000000025E-2</c:v>
                </c:pt>
                <c:pt idx="234">
                  <c:v>2.7999999999999969E-2</c:v>
                </c:pt>
                <c:pt idx="235">
                  <c:v>0</c:v>
                </c:pt>
                <c:pt idx="236">
                  <c:v>2.7999999999999969E-2</c:v>
                </c:pt>
                <c:pt idx="237">
                  <c:v>0</c:v>
                </c:pt>
                <c:pt idx="238">
                  <c:v>0</c:v>
                </c:pt>
                <c:pt idx="239">
                  <c:v>2.8000000000000025E-2</c:v>
                </c:pt>
                <c:pt idx="240">
                  <c:v>0</c:v>
                </c:pt>
                <c:pt idx="241">
                  <c:v>2.6999999999999968E-2</c:v>
                </c:pt>
                <c:pt idx="242">
                  <c:v>2.6999999999999968E-2</c:v>
                </c:pt>
                <c:pt idx="243">
                  <c:v>0</c:v>
                </c:pt>
                <c:pt idx="244">
                  <c:v>2.7999999999999969E-2</c:v>
                </c:pt>
                <c:pt idx="245">
                  <c:v>8.2999999999999963E-2</c:v>
                </c:pt>
                <c:pt idx="246">
                  <c:v>5.4999999999999993E-2</c:v>
                </c:pt>
                <c:pt idx="247">
                  <c:v>2.8000000000000025E-2</c:v>
                </c:pt>
                <c:pt idx="248">
                  <c:v>0</c:v>
                </c:pt>
                <c:pt idx="249">
                  <c:v>0.22099999999999997</c:v>
                </c:pt>
                <c:pt idx="250">
                  <c:v>0.16500000000000004</c:v>
                </c:pt>
                <c:pt idx="251">
                  <c:v>5.4999999999999938E-2</c:v>
                </c:pt>
                <c:pt idx="252">
                  <c:v>0.10999999999999999</c:v>
                </c:pt>
                <c:pt idx="253">
                  <c:v>0.19200000000000006</c:v>
                </c:pt>
                <c:pt idx="254">
                  <c:v>0.16500000000000004</c:v>
                </c:pt>
                <c:pt idx="255">
                  <c:v>8.2999999999999963E-2</c:v>
                </c:pt>
                <c:pt idx="256">
                  <c:v>5.4999999999999938E-2</c:v>
                </c:pt>
                <c:pt idx="257">
                  <c:v>5.5000000000000049E-2</c:v>
                </c:pt>
                <c:pt idx="258">
                  <c:v>5.5000000000000049E-2</c:v>
                </c:pt>
                <c:pt idx="259">
                  <c:v>0.10999999999999999</c:v>
                </c:pt>
                <c:pt idx="260">
                  <c:v>5.4999999999999938E-2</c:v>
                </c:pt>
                <c:pt idx="261">
                  <c:v>0.35599999999999998</c:v>
                </c:pt>
                <c:pt idx="262">
                  <c:v>0.51899999999999991</c:v>
                </c:pt>
                <c:pt idx="263">
                  <c:v>0.38200000000000012</c:v>
                </c:pt>
                <c:pt idx="264">
                  <c:v>0.10899999999999999</c:v>
                </c:pt>
                <c:pt idx="265">
                  <c:v>0.30100000000000005</c:v>
                </c:pt>
                <c:pt idx="266">
                  <c:v>0.16300000000000003</c:v>
                </c:pt>
                <c:pt idx="267">
                  <c:v>0.16400000000000003</c:v>
                </c:pt>
                <c:pt idx="268">
                  <c:v>0.21899999999999997</c:v>
                </c:pt>
                <c:pt idx="269">
                  <c:v>0.13700000000000001</c:v>
                </c:pt>
                <c:pt idx="270">
                  <c:v>0.16499999999999992</c:v>
                </c:pt>
                <c:pt idx="271">
                  <c:v>0.21899999999999997</c:v>
                </c:pt>
                <c:pt idx="272">
                  <c:v>0.16499999999999992</c:v>
                </c:pt>
                <c:pt idx="273">
                  <c:v>0.27300000000000013</c:v>
                </c:pt>
                <c:pt idx="274">
                  <c:v>0.35299999999999998</c:v>
                </c:pt>
                <c:pt idx="275">
                  <c:v>0.70500000000000007</c:v>
                </c:pt>
                <c:pt idx="276">
                  <c:v>0.59399999999999986</c:v>
                </c:pt>
                <c:pt idx="277">
                  <c:v>0.59199999999999986</c:v>
                </c:pt>
                <c:pt idx="278">
                  <c:v>0.5089999999999999</c:v>
                </c:pt>
                <c:pt idx="279">
                  <c:v>0.48400000000000021</c:v>
                </c:pt>
                <c:pt idx="280">
                  <c:v>0.40599999999999992</c:v>
                </c:pt>
                <c:pt idx="281">
                  <c:v>0.40699999999999981</c:v>
                </c:pt>
                <c:pt idx="282">
                  <c:v>0.56699999999999995</c:v>
                </c:pt>
                <c:pt idx="283">
                  <c:v>0.45700000000000007</c:v>
                </c:pt>
                <c:pt idx="284">
                  <c:v>0.32099999999999973</c:v>
                </c:pt>
                <c:pt idx="285">
                  <c:v>0.13400000000000034</c:v>
                </c:pt>
                <c:pt idx="286">
                  <c:v>0.37600000000000033</c:v>
                </c:pt>
                <c:pt idx="287">
                  <c:v>0.48299999999999987</c:v>
                </c:pt>
                <c:pt idx="288">
                  <c:v>0.21399999999999997</c:v>
                </c:pt>
                <c:pt idx="289">
                  <c:v>0.61699999999999999</c:v>
                </c:pt>
                <c:pt idx="290">
                  <c:v>0.48099999999999987</c:v>
                </c:pt>
                <c:pt idx="291">
                  <c:v>0.97</c:v>
                </c:pt>
                <c:pt idx="292">
                  <c:v>0.40400000000000014</c:v>
                </c:pt>
                <c:pt idx="293">
                  <c:v>0.48499999999999988</c:v>
                </c:pt>
                <c:pt idx="294">
                  <c:v>0.56399999999999983</c:v>
                </c:pt>
                <c:pt idx="295">
                  <c:v>0.56400000000000006</c:v>
                </c:pt>
                <c:pt idx="296">
                  <c:v>0.51000000000000023</c:v>
                </c:pt>
                <c:pt idx="297">
                  <c:v>0.45599999999999996</c:v>
                </c:pt>
                <c:pt idx="298">
                  <c:v>0.45800000000000018</c:v>
                </c:pt>
                <c:pt idx="299">
                  <c:v>0.80400000000000005</c:v>
                </c:pt>
                <c:pt idx="300">
                  <c:v>0.21399999999999997</c:v>
                </c:pt>
                <c:pt idx="301">
                  <c:v>0.26800000000000024</c:v>
                </c:pt>
                <c:pt idx="302">
                  <c:v>0.50800000000000001</c:v>
                </c:pt>
                <c:pt idx="303">
                  <c:v>0.56000000000000005</c:v>
                </c:pt>
                <c:pt idx="304">
                  <c:v>0.6120000000000001</c:v>
                </c:pt>
                <c:pt idx="305">
                  <c:v>0.55699999999999994</c:v>
                </c:pt>
                <c:pt idx="306">
                  <c:v>0.69</c:v>
                </c:pt>
                <c:pt idx="307">
                  <c:v>0.504</c:v>
                </c:pt>
                <c:pt idx="308">
                  <c:v>0.58299999999999974</c:v>
                </c:pt>
                <c:pt idx="309">
                  <c:v>0.68799999999999972</c:v>
                </c:pt>
                <c:pt idx="310">
                  <c:v>0.53100000000000014</c:v>
                </c:pt>
                <c:pt idx="311">
                  <c:v>0.84799999999999986</c:v>
                </c:pt>
                <c:pt idx="312">
                  <c:v>0.4780000000000002</c:v>
                </c:pt>
                <c:pt idx="313">
                  <c:v>0.69100000000000028</c:v>
                </c:pt>
                <c:pt idx="314">
                  <c:v>0.66299999999999981</c:v>
                </c:pt>
                <c:pt idx="315">
                  <c:v>0.74400000000000022</c:v>
                </c:pt>
                <c:pt idx="316">
                  <c:v>0.84899999999999975</c:v>
                </c:pt>
                <c:pt idx="317">
                  <c:v>0.53299999999999992</c:v>
                </c:pt>
                <c:pt idx="318">
                  <c:v>0.92999999999999972</c:v>
                </c:pt>
                <c:pt idx="319">
                  <c:v>0.74299999999999988</c:v>
                </c:pt>
                <c:pt idx="320">
                  <c:v>0.63899999999999979</c:v>
                </c:pt>
                <c:pt idx="321">
                  <c:v>1.0870000000000002</c:v>
                </c:pt>
                <c:pt idx="322">
                  <c:v>0.82400000000000029</c:v>
                </c:pt>
                <c:pt idx="323">
                  <c:v>1.1950000000000003</c:v>
                </c:pt>
                <c:pt idx="324">
                  <c:v>1.2680000000000002</c:v>
                </c:pt>
                <c:pt idx="325">
                  <c:v>1.379</c:v>
                </c:pt>
                <c:pt idx="326">
                  <c:v>1.0949999999999998</c:v>
                </c:pt>
                <c:pt idx="327">
                  <c:v>1.4360000000000004</c:v>
                </c:pt>
                <c:pt idx="328">
                  <c:v>1.2959999999999998</c:v>
                </c:pt>
                <c:pt idx="329">
                  <c:v>1.0019999999999998</c:v>
                </c:pt>
                <c:pt idx="330">
                  <c:v>1.2650000000000001</c:v>
                </c:pt>
                <c:pt idx="331">
                  <c:v>0.99900000000000011</c:v>
                </c:pt>
                <c:pt idx="332">
                  <c:v>1.4430000000000001</c:v>
                </c:pt>
                <c:pt idx="333">
                  <c:v>1.4970000000000003</c:v>
                </c:pt>
                <c:pt idx="334">
                  <c:v>1.7570000000000001</c:v>
                </c:pt>
                <c:pt idx="335">
                  <c:v>1.5449999999999999</c:v>
                </c:pt>
                <c:pt idx="336">
                  <c:v>1.3180000000000001</c:v>
                </c:pt>
                <c:pt idx="337">
                  <c:v>1.3180000000000001</c:v>
                </c:pt>
                <c:pt idx="338">
                  <c:v>2.0839999999999996</c:v>
                </c:pt>
                <c:pt idx="339">
                  <c:v>2.19</c:v>
                </c:pt>
                <c:pt idx="340">
                  <c:v>1.9740000000000002</c:v>
                </c:pt>
                <c:pt idx="341">
                  <c:v>1.5599999999999996</c:v>
                </c:pt>
                <c:pt idx="342">
                  <c:v>1.2000000000000002</c:v>
                </c:pt>
                <c:pt idx="343">
                  <c:v>2.2139999999999995</c:v>
                </c:pt>
                <c:pt idx="344">
                  <c:v>2.1270000000000002</c:v>
                </c:pt>
                <c:pt idx="345">
                  <c:v>2.36</c:v>
                </c:pt>
                <c:pt idx="346">
                  <c:v>2.3240000000000003</c:v>
                </c:pt>
                <c:pt idx="347">
                  <c:v>1.9809999999999999</c:v>
                </c:pt>
                <c:pt idx="348">
                  <c:v>2.7239999999999998</c:v>
                </c:pt>
                <c:pt idx="349">
                  <c:v>2.3530000000000002</c:v>
                </c:pt>
                <c:pt idx="350">
                  <c:v>2.2080000000000002</c:v>
                </c:pt>
                <c:pt idx="351">
                  <c:v>2.16</c:v>
                </c:pt>
                <c:pt idx="352">
                  <c:v>2.7289999999999996</c:v>
                </c:pt>
                <c:pt idx="353">
                  <c:v>2.681</c:v>
                </c:pt>
                <c:pt idx="354">
                  <c:v>2.4120000000000004</c:v>
                </c:pt>
                <c:pt idx="355">
                  <c:v>2.73</c:v>
                </c:pt>
                <c:pt idx="356">
                  <c:v>2.5589999999999997</c:v>
                </c:pt>
                <c:pt idx="357">
                  <c:v>2.4709999999999992</c:v>
                </c:pt>
                <c:pt idx="358">
                  <c:v>2.359</c:v>
                </c:pt>
                <c:pt idx="359">
                  <c:v>2.1550000000000002</c:v>
                </c:pt>
                <c:pt idx="360">
                  <c:v>2.2249999999999996</c:v>
                </c:pt>
                <c:pt idx="361">
                  <c:v>1.8929999999999998</c:v>
                </c:pt>
                <c:pt idx="362">
                  <c:v>1.9570000000000007</c:v>
                </c:pt>
                <c:pt idx="363">
                  <c:v>1.952</c:v>
                </c:pt>
                <c:pt idx="364">
                  <c:v>2.391</c:v>
                </c:pt>
                <c:pt idx="365">
                  <c:v>1.9569999999999999</c:v>
                </c:pt>
                <c:pt idx="366">
                  <c:v>2.1340000000000003</c:v>
                </c:pt>
                <c:pt idx="367">
                  <c:v>1.9879999999999995</c:v>
                </c:pt>
                <c:pt idx="368">
                  <c:v>1.8369999999999997</c:v>
                </c:pt>
              </c:numCache>
            </c:numRef>
          </c:val>
          <c:smooth val="0"/>
        </c:ser>
        <c:dLbls>
          <c:showLegendKey val="0"/>
          <c:showVal val="0"/>
          <c:showCatName val="0"/>
          <c:showSerName val="0"/>
          <c:showPercent val="0"/>
          <c:showBubbleSize val="0"/>
        </c:dLbls>
        <c:smooth val="0"/>
        <c:axId val="68997392"/>
        <c:axId val="68997784"/>
      </c:lineChart>
      <c:dateAx>
        <c:axId val="68997392"/>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8997784"/>
        <c:crosses val="autoZero"/>
        <c:auto val="1"/>
        <c:lblOffset val="100"/>
        <c:baseTimeUnit val="days"/>
      </c:dateAx>
      <c:valAx>
        <c:axId val="68997784"/>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8997392"/>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Max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Max'!$J$1</c:f>
              <c:strCache>
                <c:ptCount val="1"/>
                <c:pt idx="0">
                  <c:v>Wind Cave Upper</c:v>
                </c:pt>
              </c:strCache>
            </c:strRef>
          </c:tx>
          <c:spPr>
            <a:ln>
              <a:solidFill>
                <a:schemeClr val="accent2"/>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Max'!$J$2:$J$370</c:f>
              <c:numCache>
                <c:formatCode>General</c:formatCode>
                <c:ptCount val="369"/>
                <c:pt idx="5">
                  <c:v>2.85</c:v>
                </c:pt>
                <c:pt idx="6">
                  <c:v>3.1680000000000001</c:v>
                </c:pt>
                <c:pt idx="7">
                  <c:v>3.617</c:v>
                </c:pt>
                <c:pt idx="8">
                  <c:v>3.9849999999999999</c:v>
                </c:pt>
                <c:pt idx="9">
                  <c:v>3.8010000000000002</c:v>
                </c:pt>
                <c:pt idx="10">
                  <c:v>3.9849999999999999</c:v>
                </c:pt>
                <c:pt idx="11">
                  <c:v>3.7490000000000001</c:v>
                </c:pt>
                <c:pt idx="12">
                  <c:v>3.036</c:v>
                </c:pt>
                <c:pt idx="13">
                  <c:v>3.4329999999999998</c:v>
                </c:pt>
                <c:pt idx="14">
                  <c:v>3.38</c:v>
                </c:pt>
                <c:pt idx="15">
                  <c:v>3.3010000000000002</c:v>
                </c:pt>
                <c:pt idx="16">
                  <c:v>3.4060000000000001</c:v>
                </c:pt>
                <c:pt idx="17">
                  <c:v>3.5379999999999998</c:v>
                </c:pt>
                <c:pt idx="18">
                  <c:v>2.903</c:v>
                </c:pt>
                <c:pt idx="19">
                  <c:v>2.93</c:v>
                </c:pt>
                <c:pt idx="20">
                  <c:v>4.0369999999999999</c:v>
                </c:pt>
                <c:pt idx="21">
                  <c:v>4.0369999999999999</c:v>
                </c:pt>
                <c:pt idx="22">
                  <c:v>3.9060000000000001</c:v>
                </c:pt>
                <c:pt idx="23">
                  <c:v>4.0890000000000004</c:v>
                </c:pt>
                <c:pt idx="24">
                  <c:v>3.7749999999999999</c:v>
                </c:pt>
                <c:pt idx="25">
                  <c:v>4.4279999999999999</c:v>
                </c:pt>
                <c:pt idx="26">
                  <c:v>4.1150000000000002</c:v>
                </c:pt>
                <c:pt idx="27">
                  <c:v>3.036</c:v>
                </c:pt>
                <c:pt idx="28">
                  <c:v>3.6429999999999998</c:v>
                </c:pt>
                <c:pt idx="29">
                  <c:v>3.88</c:v>
                </c:pt>
                <c:pt idx="30">
                  <c:v>4.0110000000000001</c:v>
                </c:pt>
                <c:pt idx="31">
                  <c:v>3.6429999999999998</c:v>
                </c:pt>
                <c:pt idx="32">
                  <c:v>3.4060000000000001</c:v>
                </c:pt>
                <c:pt idx="33">
                  <c:v>2.7970000000000002</c:v>
                </c:pt>
                <c:pt idx="34">
                  <c:v>2.5299999999999998</c:v>
                </c:pt>
                <c:pt idx="35">
                  <c:v>2.69</c:v>
                </c:pt>
                <c:pt idx="36">
                  <c:v>2.8769999999999998</c:v>
                </c:pt>
                <c:pt idx="37">
                  <c:v>3.0089999999999999</c:v>
                </c:pt>
                <c:pt idx="38">
                  <c:v>3.274</c:v>
                </c:pt>
                <c:pt idx="39">
                  <c:v>3.274</c:v>
                </c:pt>
                <c:pt idx="40">
                  <c:v>3.9849999999999999</c:v>
                </c:pt>
                <c:pt idx="41">
                  <c:v>3.9849999999999999</c:v>
                </c:pt>
                <c:pt idx="42">
                  <c:v>3.3540000000000001</c:v>
                </c:pt>
                <c:pt idx="43">
                  <c:v>2.7970000000000002</c:v>
                </c:pt>
                <c:pt idx="44">
                  <c:v>2.69</c:v>
                </c:pt>
                <c:pt idx="45">
                  <c:v>2.637</c:v>
                </c:pt>
                <c:pt idx="46">
                  <c:v>2.5299999999999998</c:v>
                </c:pt>
                <c:pt idx="47">
                  <c:v>2.5840000000000001</c:v>
                </c:pt>
                <c:pt idx="48">
                  <c:v>2.6640000000000001</c:v>
                </c:pt>
                <c:pt idx="49">
                  <c:v>2.7970000000000002</c:v>
                </c:pt>
                <c:pt idx="50">
                  <c:v>2.823</c:v>
                </c:pt>
                <c:pt idx="51">
                  <c:v>2.9830000000000001</c:v>
                </c:pt>
                <c:pt idx="52">
                  <c:v>3.3540000000000001</c:v>
                </c:pt>
                <c:pt idx="53">
                  <c:v>3.512</c:v>
                </c:pt>
                <c:pt idx="54">
                  <c:v>3.4849999999999999</c:v>
                </c:pt>
                <c:pt idx="55">
                  <c:v>2.85</c:v>
                </c:pt>
                <c:pt idx="56">
                  <c:v>3.1419999999999999</c:v>
                </c:pt>
                <c:pt idx="57">
                  <c:v>3.274</c:v>
                </c:pt>
                <c:pt idx="58">
                  <c:v>3.6960000000000002</c:v>
                </c:pt>
                <c:pt idx="59">
                  <c:v>3.1680000000000001</c:v>
                </c:pt>
                <c:pt idx="60">
                  <c:v>2.7440000000000002</c:v>
                </c:pt>
                <c:pt idx="61">
                  <c:v>2.8769999999999998</c:v>
                </c:pt>
                <c:pt idx="62">
                  <c:v>2.69</c:v>
                </c:pt>
                <c:pt idx="63">
                  <c:v>3.0630000000000002</c:v>
                </c:pt>
                <c:pt idx="64">
                  <c:v>3.0089999999999999</c:v>
                </c:pt>
                <c:pt idx="65">
                  <c:v>3.1419999999999999</c:v>
                </c:pt>
                <c:pt idx="66">
                  <c:v>2.93</c:v>
                </c:pt>
                <c:pt idx="67">
                  <c:v>2.93</c:v>
                </c:pt>
                <c:pt idx="68">
                  <c:v>2.7440000000000002</c:v>
                </c:pt>
                <c:pt idx="69">
                  <c:v>2.3959999999999999</c:v>
                </c:pt>
                <c:pt idx="70">
                  <c:v>2.5569999999999999</c:v>
                </c:pt>
                <c:pt idx="71">
                  <c:v>2.5840000000000001</c:v>
                </c:pt>
                <c:pt idx="72">
                  <c:v>2.637</c:v>
                </c:pt>
                <c:pt idx="73">
                  <c:v>2.69</c:v>
                </c:pt>
                <c:pt idx="74">
                  <c:v>2.956</c:v>
                </c:pt>
                <c:pt idx="75">
                  <c:v>3.274</c:v>
                </c:pt>
                <c:pt idx="76">
                  <c:v>3.0630000000000002</c:v>
                </c:pt>
                <c:pt idx="77">
                  <c:v>2.5030000000000001</c:v>
                </c:pt>
                <c:pt idx="78">
                  <c:v>2.4500000000000002</c:v>
                </c:pt>
                <c:pt idx="79">
                  <c:v>2.77</c:v>
                </c:pt>
                <c:pt idx="80">
                  <c:v>2.343</c:v>
                </c:pt>
                <c:pt idx="81">
                  <c:v>2.2090000000000001</c:v>
                </c:pt>
                <c:pt idx="82">
                  <c:v>2.637</c:v>
                </c:pt>
                <c:pt idx="83">
                  <c:v>2.4769999999999999</c:v>
                </c:pt>
                <c:pt idx="84">
                  <c:v>2.1280000000000001</c:v>
                </c:pt>
                <c:pt idx="85">
                  <c:v>2.0739999999999998</c:v>
                </c:pt>
                <c:pt idx="86">
                  <c:v>1.913</c:v>
                </c:pt>
                <c:pt idx="87">
                  <c:v>2.0739999999999998</c:v>
                </c:pt>
                <c:pt idx="88">
                  <c:v>2.1549999999999998</c:v>
                </c:pt>
                <c:pt idx="89">
                  <c:v>2.1280000000000001</c:v>
                </c:pt>
                <c:pt idx="90">
                  <c:v>2.1280000000000001</c:v>
                </c:pt>
                <c:pt idx="91">
                  <c:v>2.0739999999999998</c:v>
                </c:pt>
                <c:pt idx="92">
                  <c:v>1.724</c:v>
                </c:pt>
                <c:pt idx="93">
                  <c:v>1.262</c:v>
                </c:pt>
                <c:pt idx="94">
                  <c:v>1.48</c:v>
                </c:pt>
                <c:pt idx="95">
                  <c:v>1.2350000000000001</c:v>
                </c:pt>
                <c:pt idx="96">
                  <c:v>1.3979999999999999</c:v>
                </c:pt>
                <c:pt idx="97">
                  <c:v>1.8859999999999999</c:v>
                </c:pt>
                <c:pt idx="98">
                  <c:v>1.5880000000000001</c:v>
                </c:pt>
                <c:pt idx="99">
                  <c:v>1.2889999999999999</c:v>
                </c:pt>
                <c:pt idx="100">
                  <c:v>1.262</c:v>
                </c:pt>
                <c:pt idx="101">
                  <c:v>1.4530000000000001</c:v>
                </c:pt>
                <c:pt idx="102">
                  <c:v>1.3979999999999999</c:v>
                </c:pt>
                <c:pt idx="103">
                  <c:v>1.371</c:v>
                </c:pt>
                <c:pt idx="104">
                  <c:v>1.534</c:v>
                </c:pt>
                <c:pt idx="105">
                  <c:v>1.262</c:v>
                </c:pt>
                <c:pt idx="106">
                  <c:v>1.208</c:v>
                </c:pt>
                <c:pt idx="107">
                  <c:v>1.0169999999999999</c:v>
                </c:pt>
                <c:pt idx="108">
                  <c:v>1.0169999999999999</c:v>
                </c:pt>
                <c:pt idx="109">
                  <c:v>0.93400000000000005</c:v>
                </c:pt>
                <c:pt idx="110">
                  <c:v>1.18</c:v>
                </c:pt>
                <c:pt idx="111">
                  <c:v>1.3440000000000001</c:v>
                </c:pt>
                <c:pt idx="112">
                  <c:v>1.5880000000000001</c:v>
                </c:pt>
                <c:pt idx="113">
                  <c:v>1.4530000000000001</c:v>
                </c:pt>
                <c:pt idx="114">
                  <c:v>0.85199999999999998</c:v>
                </c:pt>
                <c:pt idx="115">
                  <c:v>0.82499999999999996</c:v>
                </c:pt>
                <c:pt idx="116">
                  <c:v>1.044</c:v>
                </c:pt>
                <c:pt idx="117">
                  <c:v>0.96199999999999997</c:v>
                </c:pt>
                <c:pt idx="118">
                  <c:v>0.90700000000000003</c:v>
                </c:pt>
                <c:pt idx="119">
                  <c:v>0.88</c:v>
                </c:pt>
                <c:pt idx="120">
                  <c:v>1.1259999999999999</c:v>
                </c:pt>
                <c:pt idx="121">
                  <c:v>1.2350000000000001</c:v>
                </c:pt>
                <c:pt idx="122">
                  <c:v>1.3979999999999999</c:v>
                </c:pt>
                <c:pt idx="123">
                  <c:v>1.2350000000000001</c:v>
                </c:pt>
                <c:pt idx="124">
                  <c:v>1.3169999999999999</c:v>
                </c:pt>
                <c:pt idx="125">
                  <c:v>1.3440000000000001</c:v>
                </c:pt>
                <c:pt idx="126">
                  <c:v>1.48</c:v>
                </c:pt>
                <c:pt idx="127">
                  <c:v>1.5609999999999999</c:v>
                </c:pt>
                <c:pt idx="128">
                  <c:v>1.3440000000000001</c:v>
                </c:pt>
                <c:pt idx="129">
                  <c:v>1.208</c:v>
                </c:pt>
                <c:pt idx="130">
                  <c:v>1.071</c:v>
                </c:pt>
                <c:pt idx="131">
                  <c:v>1.2889999999999999</c:v>
                </c:pt>
                <c:pt idx="132">
                  <c:v>1.099</c:v>
                </c:pt>
                <c:pt idx="133">
                  <c:v>0.90700000000000003</c:v>
                </c:pt>
                <c:pt idx="134">
                  <c:v>0.77</c:v>
                </c:pt>
                <c:pt idx="135">
                  <c:v>0.68700000000000006</c:v>
                </c:pt>
                <c:pt idx="136">
                  <c:v>0.90700000000000003</c:v>
                </c:pt>
                <c:pt idx="137">
                  <c:v>1.208</c:v>
                </c:pt>
                <c:pt idx="138">
                  <c:v>0.90700000000000003</c:v>
                </c:pt>
                <c:pt idx="139">
                  <c:v>0.71499999999999997</c:v>
                </c:pt>
                <c:pt idx="140">
                  <c:v>0.79700000000000004</c:v>
                </c:pt>
                <c:pt idx="141">
                  <c:v>0.74199999999999999</c:v>
                </c:pt>
                <c:pt idx="142">
                  <c:v>0.63200000000000001</c:v>
                </c:pt>
                <c:pt idx="143">
                  <c:v>0.77</c:v>
                </c:pt>
                <c:pt idx="144">
                  <c:v>0.57699999999999996</c:v>
                </c:pt>
                <c:pt idx="145">
                  <c:v>0.71499999999999997</c:v>
                </c:pt>
                <c:pt idx="146">
                  <c:v>0.63200000000000001</c:v>
                </c:pt>
                <c:pt idx="147">
                  <c:v>0.63200000000000001</c:v>
                </c:pt>
                <c:pt idx="148">
                  <c:v>0.55000000000000004</c:v>
                </c:pt>
                <c:pt idx="149">
                  <c:v>0.439</c:v>
                </c:pt>
                <c:pt idx="150">
                  <c:v>0.63200000000000001</c:v>
                </c:pt>
                <c:pt idx="151">
                  <c:v>0.68700000000000006</c:v>
                </c:pt>
                <c:pt idx="152">
                  <c:v>0.82499999999999996</c:v>
                </c:pt>
                <c:pt idx="153">
                  <c:v>0.96199999999999997</c:v>
                </c:pt>
                <c:pt idx="154">
                  <c:v>0.96199999999999997</c:v>
                </c:pt>
                <c:pt idx="155">
                  <c:v>1.1259999999999999</c:v>
                </c:pt>
                <c:pt idx="156">
                  <c:v>1.1259999999999999</c:v>
                </c:pt>
                <c:pt idx="157">
                  <c:v>0.96199999999999997</c:v>
                </c:pt>
                <c:pt idx="158">
                  <c:v>0.71499999999999997</c:v>
                </c:pt>
                <c:pt idx="159">
                  <c:v>0.63200000000000001</c:v>
                </c:pt>
                <c:pt idx="160">
                  <c:v>0.32900000000000001</c:v>
                </c:pt>
                <c:pt idx="161">
                  <c:v>0.57699999999999996</c:v>
                </c:pt>
                <c:pt idx="162">
                  <c:v>0.74199999999999999</c:v>
                </c:pt>
                <c:pt idx="163">
                  <c:v>0.52200000000000002</c:v>
                </c:pt>
                <c:pt idx="164">
                  <c:v>0.55000000000000004</c:v>
                </c:pt>
                <c:pt idx="165">
                  <c:v>0.55000000000000004</c:v>
                </c:pt>
                <c:pt idx="166">
                  <c:v>0.60499999999999998</c:v>
                </c:pt>
                <c:pt idx="167">
                  <c:v>0.55000000000000004</c:v>
                </c:pt>
                <c:pt idx="168">
                  <c:v>0.68700000000000006</c:v>
                </c:pt>
                <c:pt idx="169">
                  <c:v>0.52200000000000002</c:v>
                </c:pt>
                <c:pt idx="170">
                  <c:v>0.74199999999999999</c:v>
                </c:pt>
                <c:pt idx="171">
                  <c:v>0.90700000000000003</c:v>
                </c:pt>
                <c:pt idx="172">
                  <c:v>1.0169999999999999</c:v>
                </c:pt>
                <c:pt idx="173">
                  <c:v>0.82499999999999996</c:v>
                </c:pt>
                <c:pt idx="174">
                  <c:v>0.71499999999999997</c:v>
                </c:pt>
                <c:pt idx="175">
                  <c:v>0.55000000000000004</c:v>
                </c:pt>
                <c:pt idx="176">
                  <c:v>0.82499999999999996</c:v>
                </c:pt>
                <c:pt idx="177">
                  <c:v>0.74199999999999999</c:v>
                </c:pt>
                <c:pt idx="178">
                  <c:v>0.74199999999999999</c:v>
                </c:pt>
                <c:pt idx="179">
                  <c:v>0.41199999999999998</c:v>
                </c:pt>
                <c:pt idx="180">
                  <c:v>0.52200000000000002</c:v>
                </c:pt>
                <c:pt idx="181">
                  <c:v>0.55000000000000004</c:v>
                </c:pt>
                <c:pt idx="182">
                  <c:v>0.495</c:v>
                </c:pt>
                <c:pt idx="183">
                  <c:v>0.46700000000000003</c:v>
                </c:pt>
                <c:pt idx="184">
                  <c:v>0.41199999999999998</c:v>
                </c:pt>
                <c:pt idx="185">
                  <c:v>0.495</c:v>
                </c:pt>
                <c:pt idx="186">
                  <c:v>0.63200000000000001</c:v>
                </c:pt>
                <c:pt idx="187">
                  <c:v>0.55000000000000004</c:v>
                </c:pt>
                <c:pt idx="188">
                  <c:v>0.74199999999999999</c:v>
                </c:pt>
                <c:pt idx="189">
                  <c:v>0.68700000000000006</c:v>
                </c:pt>
                <c:pt idx="190">
                  <c:v>0.77</c:v>
                </c:pt>
                <c:pt idx="191">
                  <c:v>0.96199999999999997</c:v>
                </c:pt>
                <c:pt idx="192">
                  <c:v>0.88</c:v>
                </c:pt>
                <c:pt idx="193">
                  <c:v>0.96199999999999997</c:v>
                </c:pt>
                <c:pt idx="194">
                  <c:v>0.79700000000000004</c:v>
                </c:pt>
                <c:pt idx="195">
                  <c:v>0.79700000000000004</c:v>
                </c:pt>
                <c:pt idx="196">
                  <c:v>1.071</c:v>
                </c:pt>
                <c:pt idx="197">
                  <c:v>1.044</c:v>
                </c:pt>
                <c:pt idx="198">
                  <c:v>1.044</c:v>
                </c:pt>
                <c:pt idx="199">
                  <c:v>0.90700000000000003</c:v>
                </c:pt>
                <c:pt idx="200">
                  <c:v>0.82499999999999996</c:v>
                </c:pt>
                <c:pt idx="201">
                  <c:v>0.60499999999999998</c:v>
                </c:pt>
                <c:pt idx="202">
                  <c:v>0.68700000000000006</c:v>
                </c:pt>
                <c:pt idx="203">
                  <c:v>0.495</c:v>
                </c:pt>
                <c:pt idx="204">
                  <c:v>0.46700000000000003</c:v>
                </c:pt>
                <c:pt idx="205">
                  <c:v>0.63200000000000001</c:v>
                </c:pt>
                <c:pt idx="206">
                  <c:v>0.66</c:v>
                </c:pt>
                <c:pt idx="207">
                  <c:v>0.77</c:v>
                </c:pt>
                <c:pt idx="208">
                  <c:v>0.79700000000000004</c:v>
                </c:pt>
                <c:pt idx="209">
                  <c:v>0.79700000000000004</c:v>
                </c:pt>
                <c:pt idx="210">
                  <c:v>0.74199999999999999</c:v>
                </c:pt>
                <c:pt idx="211">
                  <c:v>0.82499999999999996</c:v>
                </c:pt>
                <c:pt idx="212">
                  <c:v>0.98899999999999999</c:v>
                </c:pt>
                <c:pt idx="213">
                  <c:v>0.88</c:v>
                </c:pt>
                <c:pt idx="214">
                  <c:v>1.2350000000000001</c:v>
                </c:pt>
                <c:pt idx="215">
                  <c:v>1.3169999999999999</c:v>
                </c:pt>
                <c:pt idx="216">
                  <c:v>1.0169999999999999</c:v>
                </c:pt>
                <c:pt idx="217">
                  <c:v>0.93400000000000005</c:v>
                </c:pt>
                <c:pt idx="218">
                  <c:v>0.68700000000000006</c:v>
                </c:pt>
                <c:pt idx="219">
                  <c:v>1.153</c:v>
                </c:pt>
                <c:pt idx="220">
                  <c:v>1.262</c:v>
                </c:pt>
                <c:pt idx="221">
                  <c:v>1.3440000000000001</c:v>
                </c:pt>
                <c:pt idx="222">
                  <c:v>0.96199999999999997</c:v>
                </c:pt>
                <c:pt idx="223">
                  <c:v>0.68700000000000006</c:v>
                </c:pt>
                <c:pt idx="224">
                  <c:v>0.52200000000000002</c:v>
                </c:pt>
                <c:pt idx="225">
                  <c:v>0.52200000000000002</c:v>
                </c:pt>
                <c:pt idx="226">
                  <c:v>0.57699999999999996</c:v>
                </c:pt>
                <c:pt idx="227">
                  <c:v>0.52200000000000002</c:v>
                </c:pt>
                <c:pt idx="228">
                  <c:v>0.46700000000000003</c:v>
                </c:pt>
                <c:pt idx="229">
                  <c:v>0.60499999999999998</c:v>
                </c:pt>
                <c:pt idx="230">
                  <c:v>0.79700000000000004</c:v>
                </c:pt>
                <c:pt idx="231">
                  <c:v>0.77</c:v>
                </c:pt>
                <c:pt idx="232">
                  <c:v>0.71499999999999997</c:v>
                </c:pt>
                <c:pt idx="233">
                  <c:v>0.71499999999999997</c:v>
                </c:pt>
                <c:pt idx="234">
                  <c:v>0.52200000000000002</c:v>
                </c:pt>
                <c:pt idx="235">
                  <c:v>0.66</c:v>
                </c:pt>
                <c:pt idx="236">
                  <c:v>0.82499999999999996</c:v>
                </c:pt>
                <c:pt idx="237">
                  <c:v>0.74199999999999999</c:v>
                </c:pt>
                <c:pt idx="238">
                  <c:v>0.68700000000000006</c:v>
                </c:pt>
                <c:pt idx="239">
                  <c:v>0.79700000000000004</c:v>
                </c:pt>
                <c:pt idx="240">
                  <c:v>0.79700000000000004</c:v>
                </c:pt>
                <c:pt idx="241">
                  <c:v>0.74199999999999999</c:v>
                </c:pt>
                <c:pt idx="242">
                  <c:v>0.85199999999999998</c:v>
                </c:pt>
                <c:pt idx="243">
                  <c:v>1.0169999999999999</c:v>
                </c:pt>
                <c:pt idx="244">
                  <c:v>1.1259999999999999</c:v>
                </c:pt>
                <c:pt idx="245">
                  <c:v>0.85199999999999998</c:v>
                </c:pt>
                <c:pt idx="246">
                  <c:v>0.88</c:v>
                </c:pt>
                <c:pt idx="247">
                  <c:v>0.88</c:v>
                </c:pt>
                <c:pt idx="248">
                  <c:v>0.96199999999999997</c:v>
                </c:pt>
                <c:pt idx="249">
                  <c:v>1.425</c:v>
                </c:pt>
                <c:pt idx="250">
                  <c:v>1.425</c:v>
                </c:pt>
                <c:pt idx="251">
                  <c:v>1.67</c:v>
                </c:pt>
                <c:pt idx="252">
                  <c:v>1.643</c:v>
                </c:pt>
                <c:pt idx="253">
                  <c:v>1.6970000000000001</c:v>
                </c:pt>
                <c:pt idx="254">
                  <c:v>1.48</c:v>
                </c:pt>
                <c:pt idx="255">
                  <c:v>1.4530000000000001</c:v>
                </c:pt>
                <c:pt idx="256">
                  <c:v>1.262</c:v>
                </c:pt>
                <c:pt idx="257">
                  <c:v>1.2350000000000001</c:v>
                </c:pt>
                <c:pt idx="258">
                  <c:v>1.534</c:v>
                </c:pt>
                <c:pt idx="259">
                  <c:v>1.5609999999999999</c:v>
                </c:pt>
                <c:pt idx="260">
                  <c:v>1.5069999999999999</c:v>
                </c:pt>
                <c:pt idx="261">
                  <c:v>1.643</c:v>
                </c:pt>
                <c:pt idx="262">
                  <c:v>1.5609999999999999</c:v>
                </c:pt>
                <c:pt idx="263">
                  <c:v>1.643</c:v>
                </c:pt>
                <c:pt idx="264">
                  <c:v>1.615</c:v>
                </c:pt>
                <c:pt idx="265">
                  <c:v>1.7509999999999999</c:v>
                </c:pt>
                <c:pt idx="266">
                  <c:v>1.778</c:v>
                </c:pt>
                <c:pt idx="267">
                  <c:v>1.67</c:v>
                </c:pt>
                <c:pt idx="268">
                  <c:v>1.8859999999999999</c:v>
                </c:pt>
                <c:pt idx="269">
                  <c:v>1.8320000000000001</c:v>
                </c:pt>
                <c:pt idx="270">
                  <c:v>1.913</c:v>
                </c:pt>
                <c:pt idx="271">
                  <c:v>1.5069999999999999</c:v>
                </c:pt>
                <c:pt idx="272">
                  <c:v>1.5880000000000001</c:v>
                </c:pt>
                <c:pt idx="273">
                  <c:v>1.6970000000000001</c:v>
                </c:pt>
                <c:pt idx="274">
                  <c:v>1.8320000000000001</c:v>
                </c:pt>
                <c:pt idx="275">
                  <c:v>1.994</c:v>
                </c:pt>
                <c:pt idx="276">
                  <c:v>2.2090000000000001</c:v>
                </c:pt>
                <c:pt idx="277">
                  <c:v>2.262</c:v>
                </c:pt>
                <c:pt idx="278">
                  <c:v>2.343</c:v>
                </c:pt>
                <c:pt idx="279">
                  <c:v>2.262</c:v>
                </c:pt>
                <c:pt idx="280">
                  <c:v>2.1819999999999999</c:v>
                </c:pt>
                <c:pt idx="281">
                  <c:v>2.2090000000000001</c:v>
                </c:pt>
                <c:pt idx="282">
                  <c:v>2.262</c:v>
                </c:pt>
                <c:pt idx="283">
                  <c:v>2.37</c:v>
                </c:pt>
                <c:pt idx="284">
                  <c:v>2.3959999999999999</c:v>
                </c:pt>
                <c:pt idx="285">
                  <c:v>2.37</c:v>
                </c:pt>
                <c:pt idx="286">
                  <c:v>2.3959999999999999</c:v>
                </c:pt>
                <c:pt idx="287">
                  <c:v>2.3959999999999999</c:v>
                </c:pt>
                <c:pt idx="288">
                  <c:v>2.423</c:v>
                </c:pt>
                <c:pt idx="289">
                  <c:v>2.4500000000000002</c:v>
                </c:pt>
                <c:pt idx="290">
                  <c:v>2.4500000000000002</c:v>
                </c:pt>
                <c:pt idx="291">
                  <c:v>2.37</c:v>
                </c:pt>
                <c:pt idx="292">
                  <c:v>2.3159999999999998</c:v>
                </c:pt>
                <c:pt idx="293">
                  <c:v>2.3159999999999998</c:v>
                </c:pt>
                <c:pt idx="294">
                  <c:v>2.3959999999999999</c:v>
                </c:pt>
                <c:pt idx="295">
                  <c:v>2.4769999999999999</c:v>
                </c:pt>
                <c:pt idx="296">
                  <c:v>2.5569999999999999</c:v>
                </c:pt>
                <c:pt idx="297">
                  <c:v>2.5299999999999998</c:v>
                </c:pt>
                <c:pt idx="298">
                  <c:v>2.37</c:v>
                </c:pt>
                <c:pt idx="299">
                  <c:v>2.4500000000000002</c:v>
                </c:pt>
                <c:pt idx="300">
                  <c:v>2.3959999999999999</c:v>
                </c:pt>
                <c:pt idx="301">
                  <c:v>2.37</c:v>
                </c:pt>
                <c:pt idx="302">
                  <c:v>2.423</c:v>
                </c:pt>
                <c:pt idx="303">
                  <c:v>2.5299999999999998</c:v>
                </c:pt>
                <c:pt idx="304">
                  <c:v>2.5299999999999998</c:v>
                </c:pt>
                <c:pt idx="305">
                  <c:v>2.5840000000000001</c:v>
                </c:pt>
                <c:pt idx="306">
                  <c:v>2.5840000000000001</c:v>
                </c:pt>
                <c:pt idx="307">
                  <c:v>2.5840000000000001</c:v>
                </c:pt>
                <c:pt idx="308">
                  <c:v>2.5569999999999999</c:v>
                </c:pt>
                <c:pt idx="309">
                  <c:v>2.5840000000000001</c:v>
                </c:pt>
                <c:pt idx="310">
                  <c:v>2.5569999999999999</c:v>
                </c:pt>
                <c:pt idx="311">
                  <c:v>2.5840000000000001</c:v>
                </c:pt>
                <c:pt idx="312">
                  <c:v>2.5569999999999999</c:v>
                </c:pt>
                <c:pt idx="313">
                  <c:v>2.5569999999999999</c:v>
                </c:pt>
                <c:pt idx="314">
                  <c:v>2.5840000000000001</c:v>
                </c:pt>
                <c:pt idx="315">
                  <c:v>2.5569999999999999</c:v>
                </c:pt>
                <c:pt idx="316">
                  <c:v>2.5840000000000001</c:v>
                </c:pt>
                <c:pt idx="317">
                  <c:v>2.4769999999999999</c:v>
                </c:pt>
                <c:pt idx="318">
                  <c:v>2.5569999999999999</c:v>
                </c:pt>
                <c:pt idx="319">
                  <c:v>2.5299999999999998</c:v>
                </c:pt>
                <c:pt idx="320">
                  <c:v>2.4769999999999999</c:v>
                </c:pt>
                <c:pt idx="321">
                  <c:v>2.5840000000000001</c:v>
                </c:pt>
                <c:pt idx="322">
                  <c:v>2.5569999999999999</c:v>
                </c:pt>
                <c:pt idx="323">
                  <c:v>2.5299999999999998</c:v>
                </c:pt>
                <c:pt idx="324">
                  <c:v>2.5840000000000001</c:v>
                </c:pt>
                <c:pt idx="325">
                  <c:v>2.5840000000000001</c:v>
                </c:pt>
                <c:pt idx="326">
                  <c:v>2.423</c:v>
                </c:pt>
                <c:pt idx="327">
                  <c:v>2.5299999999999998</c:v>
                </c:pt>
                <c:pt idx="328">
                  <c:v>2.5840000000000001</c:v>
                </c:pt>
                <c:pt idx="329">
                  <c:v>2.6640000000000001</c:v>
                </c:pt>
                <c:pt idx="330">
                  <c:v>2.7170000000000001</c:v>
                </c:pt>
                <c:pt idx="331">
                  <c:v>2.7970000000000002</c:v>
                </c:pt>
                <c:pt idx="332">
                  <c:v>2.7170000000000001</c:v>
                </c:pt>
                <c:pt idx="333">
                  <c:v>2.7440000000000002</c:v>
                </c:pt>
                <c:pt idx="334">
                  <c:v>2.823</c:v>
                </c:pt>
                <c:pt idx="335">
                  <c:v>2.823</c:v>
                </c:pt>
                <c:pt idx="336">
                  <c:v>2.77</c:v>
                </c:pt>
                <c:pt idx="337">
                  <c:v>2.7970000000000002</c:v>
                </c:pt>
                <c:pt idx="338">
                  <c:v>2.823</c:v>
                </c:pt>
                <c:pt idx="339">
                  <c:v>3.1419999999999999</c:v>
                </c:pt>
                <c:pt idx="340">
                  <c:v>3.1419999999999999</c:v>
                </c:pt>
                <c:pt idx="341">
                  <c:v>2.85</c:v>
                </c:pt>
                <c:pt idx="342">
                  <c:v>2.6640000000000001</c:v>
                </c:pt>
                <c:pt idx="343">
                  <c:v>2.9830000000000001</c:v>
                </c:pt>
                <c:pt idx="344">
                  <c:v>3.036</c:v>
                </c:pt>
                <c:pt idx="345">
                  <c:v>3.0630000000000002</c:v>
                </c:pt>
                <c:pt idx="346">
                  <c:v>3.2480000000000002</c:v>
                </c:pt>
                <c:pt idx="347">
                  <c:v>3.2480000000000002</c:v>
                </c:pt>
                <c:pt idx="348">
                  <c:v>3.1680000000000001</c:v>
                </c:pt>
                <c:pt idx="349">
                  <c:v>3.4329999999999998</c:v>
                </c:pt>
                <c:pt idx="350">
                  <c:v>3.6960000000000002</c:v>
                </c:pt>
                <c:pt idx="351">
                  <c:v>3.5379999999999998</c:v>
                </c:pt>
                <c:pt idx="352">
                  <c:v>3.617</c:v>
                </c:pt>
                <c:pt idx="353">
                  <c:v>3.9060000000000001</c:v>
                </c:pt>
                <c:pt idx="354">
                  <c:v>3.4060000000000001</c:v>
                </c:pt>
                <c:pt idx="355">
                  <c:v>3.3540000000000001</c:v>
                </c:pt>
                <c:pt idx="356">
                  <c:v>3.5640000000000001</c:v>
                </c:pt>
                <c:pt idx="357">
                  <c:v>3.6960000000000002</c:v>
                </c:pt>
                <c:pt idx="358">
                  <c:v>3.7749999999999999</c:v>
                </c:pt>
                <c:pt idx="359">
                  <c:v>3.8540000000000001</c:v>
                </c:pt>
                <c:pt idx="360">
                  <c:v>3.88</c:v>
                </c:pt>
                <c:pt idx="361">
                  <c:v>3.9580000000000002</c:v>
                </c:pt>
                <c:pt idx="362">
                  <c:v>4.0369999999999999</c:v>
                </c:pt>
                <c:pt idx="363">
                  <c:v>3.617</c:v>
                </c:pt>
                <c:pt idx="364">
                  <c:v>3.88</c:v>
                </c:pt>
                <c:pt idx="365">
                  <c:v>3.722</c:v>
                </c:pt>
                <c:pt idx="366">
                  <c:v>3.327</c:v>
                </c:pt>
                <c:pt idx="367">
                  <c:v>3.7749999999999999</c:v>
                </c:pt>
                <c:pt idx="368">
                  <c:v>3.617</c:v>
                </c:pt>
              </c:numCache>
            </c:numRef>
          </c:val>
          <c:smooth val="0"/>
        </c:ser>
        <c:ser>
          <c:idx val="1"/>
          <c:order val="1"/>
          <c:tx>
            <c:strRef>
              <c:f>'Daily Max'!$K$1</c:f>
              <c:strCache>
                <c:ptCount val="1"/>
                <c:pt idx="0">
                  <c:v>Wind Cave Lower</c:v>
                </c:pt>
              </c:strCache>
            </c:strRef>
          </c:tx>
          <c:spPr>
            <a:ln>
              <a:solidFill>
                <a:schemeClr val="accent3"/>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Max'!$K$2:$K$370</c:f>
              <c:numCache>
                <c:formatCode>General</c:formatCode>
                <c:ptCount val="369"/>
                <c:pt idx="5">
                  <c:v>4.4279999999999999</c:v>
                </c:pt>
                <c:pt idx="6">
                  <c:v>5.5910000000000002</c:v>
                </c:pt>
                <c:pt idx="7">
                  <c:v>6.3570000000000002</c:v>
                </c:pt>
                <c:pt idx="8">
                  <c:v>6.99</c:v>
                </c:pt>
                <c:pt idx="9">
                  <c:v>7.2930000000000001</c:v>
                </c:pt>
                <c:pt idx="10">
                  <c:v>7.2930000000000001</c:v>
                </c:pt>
                <c:pt idx="11">
                  <c:v>7.1669999999999998</c:v>
                </c:pt>
                <c:pt idx="12">
                  <c:v>5.36</c:v>
                </c:pt>
                <c:pt idx="13">
                  <c:v>5.1020000000000003</c:v>
                </c:pt>
                <c:pt idx="14">
                  <c:v>4.7140000000000004</c:v>
                </c:pt>
                <c:pt idx="15">
                  <c:v>4.9470000000000001</c:v>
                </c:pt>
                <c:pt idx="16">
                  <c:v>5.4370000000000003</c:v>
                </c:pt>
                <c:pt idx="17">
                  <c:v>5.36</c:v>
                </c:pt>
                <c:pt idx="18">
                  <c:v>4.5060000000000002</c:v>
                </c:pt>
                <c:pt idx="19">
                  <c:v>4.3239999999999998</c:v>
                </c:pt>
                <c:pt idx="20">
                  <c:v>5.4109999999999996</c:v>
                </c:pt>
                <c:pt idx="21">
                  <c:v>5.9489999999999998</c:v>
                </c:pt>
                <c:pt idx="22">
                  <c:v>5.9489999999999998</c:v>
                </c:pt>
                <c:pt idx="23">
                  <c:v>6.3310000000000004</c:v>
                </c:pt>
                <c:pt idx="24">
                  <c:v>5.7960000000000003</c:v>
                </c:pt>
                <c:pt idx="25">
                  <c:v>6.3819999999999997</c:v>
                </c:pt>
                <c:pt idx="26">
                  <c:v>6.306</c:v>
                </c:pt>
                <c:pt idx="27">
                  <c:v>5.4370000000000003</c:v>
                </c:pt>
                <c:pt idx="28">
                  <c:v>5.2309999999999999</c:v>
                </c:pt>
                <c:pt idx="29">
                  <c:v>5.6159999999999997</c:v>
                </c:pt>
                <c:pt idx="30">
                  <c:v>5.7450000000000001</c:v>
                </c:pt>
                <c:pt idx="31">
                  <c:v>5.4370000000000003</c:v>
                </c:pt>
                <c:pt idx="32">
                  <c:v>5.1280000000000001</c:v>
                </c:pt>
                <c:pt idx="33">
                  <c:v>3.7490000000000001</c:v>
                </c:pt>
                <c:pt idx="34">
                  <c:v>2.903</c:v>
                </c:pt>
                <c:pt idx="35">
                  <c:v>2.8769999999999998</c:v>
                </c:pt>
                <c:pt idx="36">
                  <c:v>3.1680000000000001</c:v>
                </c:pt>
                <c:pt idx="37">
                  <c:v>3.617</c:v>
                </c:pt>
                <c:pt idx="38">
                  <c:v>4.0629999999999997</c:v>
                </c:pt>
                <c:pt idx="39">
                  <c:v>4.1680000000000001</c:v>
                </c:pt>
                <c:pt idx="40">
                  <c:v>4.7919999999999998</c:v>
                </c:pt>
                <c:pt idx="41">
                  <c:v>4.9729999999999999</c:v>
                </c:pt>
                <c:pt idx="42">
                  <c:v>4.9210000000000003</c:v>
                </c:pt>
                <c:pt idx="43">
                  <c:v>3.722</c:v>
                </c:pt>
                <c:pt idx="44">
                  <c:v>2.9830000000000001</c:v>
                </c:pt>
                <c:pt idx="45">
                  <c:v>2.903</c:v>
                </c:pt>
                <c:pt idx="46">
                  <c:v>2.7970000000000002</c:v>
                </c:pt>
                <c:pt idx="47">
                  <c:v>3.0630000000000002</c:v>
                </c:pt>
                <c:pt idx="48">
                  <c:v>3.327</c:v>
                </c:pt>
                <c:pt idx="49">
                  <c:v>3.67</c:v>
                </c:pt>
                <c:pt idx="50">
                  <c:v>3.6429999999999998</c:v>
                </c:pt>
                <c:pt idx="51">
                  <c:v>3.9580000000000002</c:v>
                </c:pt>
                <c:pt idx="52">
                  <c:v>4.6879999999999997</c:v>
                </c:pt>
                <c:pt idx="53">
                  <c:v>5.05</c:v>
                </c:pt>
                <c:pt idx="54">
                  <c:v>5.05</c:v>
                </c:pt>
                <c:pt idx="55">
                  <c:v>4.3239999999999998</c:v>
                </c:pt>
                <c:pt idx="56">
                  <c:v>3.8540000000000001</c:v>
                </c:pt>
                <c:pt idx="57">
                  <c:v>4.1680000000000001</c:v>
                </c:pt>
                <c:pt idx="58">
                  <c:v>4.9989999999999997</c:v>
                </c:pt>
                <c:pt idx="59">
                  <c:v>4.6619999999999999</c:v>
                </c:pt>
                <c:pt idx="60">
                  <c:v>3.5379999999999998</c:v>
                </c:pt>
                <c:pt idx="61">
                  <c:v>3.8010000000000002</c:v>
                </c:pt>
                <c:pt idx="62">
                  <c:v>3.38</c:v>
                </c:pt>
                <c:pt idx="63">
                  <c:v>4.0890000000000004</c:v>
                </c:pt>
                <c:pt idx="64">
                  <c:v>3.9849999999999999</c:v>
                </c:pt>
                <c:pt idx="65">
                  <c:v>4.1150000000000002</c:v>
                </c:pt>
                <c:pt idx="66">
                  <c:v>3.67</c:v>
                </c:pt>
                <c:pt idx="67">
                  <c:v>3.8010000000000002</c:v>
                </c:pt>
                <c:pt idx="68">
                  <c:v>3.5910000000000002</c:v>
                </c:pt>
                <c:pt idx="69">
                  <c:v>2.2360000000000002</c:v>
                </c:pt>
                <c:pt idx="70">
                  <c:v>2.637</c:v>
                </c:pt>
                <c:pt idx="71">
                  <c:v>2.7170000000000001</c:v>
                </c:pt>
                <c:pt idx="72">
                  <c:v>2.7970000000000002</c:v>
                </c:pt>
                <c:pt idx="73">
                  <c:v>2.956</c:v>
                </c:pt>
                <c:pt idx="74">
                  <c:v>3.327</c:v>
                </c:pt>
                <c:pt idx="75">
                  <c:v>4.0890000000000004</c:v>
                </c:pt>
                <c:pt idx="76">
                  <c:v>3.7749999999999999</c:v>
                </c:pt>
                <c:pt idx="77">
                  <c:v>3.036</c:v>
                </c:pt>
                <c:pt idx="78">
                  <c:v>2.343</c:v>
                </c:pt>
                <c:pt idx="79">
                  <c:v>2.7440000000000002</c:v>
                </c:pt>
                <c:pt idx="80">
                  <c:v>2.3959999999999999</c:v>
                </c:pt>
                <c:pt idx="81">
                  <c:v>1.534</c:v>
                </c:pt>
                <c:pt idx="82">
                  <c:v>2.262</c:v>
                </c:pt>
                <c:pt idx="83">
                  <c:v>2.1549999999999998</c:v>
                </c:pt>
                <c:pt idx="84">
                  <c:v>1.534</c:v>
                </c:pt>
                <c:pt idx="85">
                  <c:v>0.85199999999999998</c:v>
                </c:pt>
                <c:pt idx="86">
                  <c:v>0.88</c:v>
                </c:pt>
                <c:pt idx="87">
                  <c:v>0.71499999999999997</c:v>
                </c:pt>
                <c:pt idx="88">
                  <c:v>1.4530000000000001</c:v>
                </c:pt>
                <c:pt idx="89">
                  <c:v>1.534</c:v>
                </c:pt>
                <c:pt idx="90">
                  <c:v>1.3169999999999999</c:v>
                </c:pt>
                <c:pt idx="91">
                  <c:v>1.371</c:v>
                </c:pt>
                <c:pt idx="92">
                  <c:v>0.74199999999999999</c:v>
                </c:pt>
                <c:pt idx="93">
                  <c:v>0.246</c:v>
                </c:pt>
                <c:pt idx="94">
                  <c:v>0.16300000000000001</c:v>
                </c:pt>
                <c:pt idx="95">
                  <c:v>0.107</c:v>
                </c:pt>
                <c:pt idx="96">
                  <c:v>0.107</c:v>
                </c:pt>
                <c:pt idx="97">
                  <c:v>0.16300000000000001</c:v>
                </c:pt>
                <c:pt idx="98">
                  <c:v>0.13500000000000001</c:v>
                </c:pt>
                <c:pt idx="99">
                  <c:v>0.13500000000000001</c:v>
                </c:pt>
                <c:pt idx="100">
                  <c:v>0.13500000000000001</c:v>
                </c:pt>
                <c:pt idx="101">
                  <c:v>0.16300000000000001</c:v>
                </c:pt>
                <c:pt idx="102">
                  <c:v>0.19</c:v>
                </c:pt>
                <c:pt idx="103">
                  <c:v>0.19</c:v>
                </c:pt>
                <c:pt idx="104">
                  <c:v>0.246</c:v>
                </c:pt>
                <c:pt idx="105">
                  <c:v>0.16300000000000001</c:v>
                </c:pt>
                <c:pt idx="106">
                  <c:v>0.107</c:v>
                </c:pt>
                <c:pt idx="107">
                  <c:v>0.107</c:v>
                </c:pt>
                <c:pt idx="108">
                  <c:v>0.107</c:v>
                </c:pt>
                <c:pt idx="109">
                  <c:v>0.107</c:v>
                </c:pt>
                <c:pt idx="110">
                  <c:v>0.107</c:v>
                </c:pt>
                <c:pt idx="111">
                  <c:v>0.19</c:v>
                </c:pt>
                <c:pt idx="112">
                  <c:v>0.32900000000000001</c:v>
                </c:pt>
                <c:pt idx="113">
                  <c:v>0.27300000000000002</c:v>
                </c:pt>
                <c:pt idx="114">
                  <c:v>0.246</c:v>
                </c:pt>
                <c:pt idx="115">
                  <c:v>0.13500000000000001</c:v>
                </c:pt>
                <c:pt idx="116">
                  <c:v>0.107</c:v>
                </c:pt>
                <c:pt idx="117">
                  <c:v>0.19</c:v>
                </c:pt>
                <c:pt idx="118">
                  <c:v>0.246</c:v>
                </c:pt>
                <c:pt idx="119">
                  <c:v>0.27300000000000002</c:v>
                </c:pt>
                <c:pt idx="120">
                  <c:v>0.35599999999999998</c:v>
                </c:pt>
                <c:pt idx="121">
                  <c:v>0.439</c:v>
                </c:pt>
                <c:pt idx="122">
                  <c:v>0.55000000000000004</c:v>
                </c:pt>
                <c:pt idx="123">
                  <c:v>0.55000000000000004</c:v>
                </c:pt>
                <c:pt idx="124">
                  <c:v>0.57699999999999996</c:v>
                </c:pt>
                <c:pt idx="125">
                  <c:v>0.63200000000000001</c:v>
                </c:pt>
                <c:pt idx="126">
                  <c:v>0.68700000000000006</c:v>
                </c:pt>
                <c:pt idx="127">
                  <c:v>0.77</c:v>
                </c:pt>
                <c:pt idx="128">
                  <c:v>0.60499999999999998</c:v>
                </c:pt>
                <c:pt idx="129">
                  <c:v>0.57699999999999996</c:v>
                </c:pt>
                <c:pt idx="130">
                  <c:v>0.52200000000000002</c:v>
                </c:pt>
                <c:pt idx="131">
                  <c:v>0.60499999999999998</c:v>
                </c:pt>
                <c:pt idx="132">
                  <c:v>0.60499999999999998</c:v>
                </c:pt>
                <c:pt idx="133">
                  <c:v>0.495</c:v>
                </c:pt>
                <c:pt idx="134">
                  <c:v>0.41199999999999998</c:v>
                </c:pt>
                <c:pt idx="135">
                  <c:v>0.30099999999999999</c:v>
                </c:pt>
                <c:pt idx="136">
                  <c:v>0.35599999999999998</c:v>
                </c:pt>
                <c:pt idx="137">
                  <c:v>0.52200000000000002</c:v>
                </c:pt>
                <c:pt idx="138">
                  <c:v>0.52200000000000002</c:v>
                </c:pt>
                <c:pt idx="139">
                  <c:v>0.41199999999999998</c:v>
                </c:pt>
                <c:pt idx="140">
                  <c:v>0.246</c:v>
                </c:pt>
                <c:pt idx="141">
                  <c:v>0.32900000000000001</c:v>
                </c:pt>
                <c:pt idx="142">
                  <c:v>0.30099999999999999</c:v>
                </c:pt>
                <c:pt idx="143">
                  <c:v>0.38400000000000001</c:v>
                </c:pt>
                <c:pt idx="144">
                  <c:v>0.38400000000000001</c:v>
                </c:pt>
                <c:pt idx="145">
                  <c:v>0.32900000000000001</c:v>
                </c:pt>
                <c:pt idx="146">
                  <c:v>0.35599999999999998</c:v>
                </c:pt>
                <c:pt idx="147">
                  <c:v>0.32900000000000001</c:v>
                </c:pt>
                <c:pt idx="148">
                  <c:v>0.30099999999999999</c:v>
                </c:pt>
                <c:pt idx="149">
                  <c:v>0.30099999999999999</c:v>
                </c:pt>
                <c:pt idx="150">
                  <c:v>0.30099999999999999</c:v>
                </c:pt>
                <c:pt idx="151">
                  <c:v>0.32900000000000001</c:v>
                </c:pt>
                <c:pt idx="152">
                  <c:v>0.38400000000000001</c:v>
                </c:pt>
                <c:pt idx="153">
                  <c:v>0.439</c:v>
                </c:pt>
                <c:pt idx="154">
                  <c:v>0.495</c:v>
                </c:pt>
                <c:pt idx="155">
                  <c:v>0.55000000000000004</c:v>
                </c:pt>
                <c:pt idx="156">
                  <c:v>0.57699999999999996</c:v>
                </c:pt>
                <c:pt idx="157">
                  <c:v>0.57699999999999996</c:v>
                </c:pt>
                <c:pt idx="158">
                  <c:v>0.55000000000000004</c:v>
                </c:pt>
                <c:pt idx="159">
                  <c:v>0.46700000000000003</c:v>
                </c:pt>
                <c:pt idx="160">
                  <c:v>0.41199999999999998</c:v>
                </c:pt>
                <c:pt idx="161">
                  <c:v>0.30099999999999999</c:v>
                </c:pt>
                <c:pt idx="162">
                  <c:v>0.35599999999999998</c:v>
                </c:pt>
                <c:pt idx="163">
                  <c:v>0.35599999999999998</c:v>
                </c:pt>
                <c:pt idx="164">
                  <c:v>0.30099999999999999</c:v>
                </c:pt>
                <c:pt idx="165">
                  <c:v>0.32900000000000001</c:v>
                </c:pt>
                <c:pt idx="166">
                  <c:v>0.32900000000000001</c:v>
                </c:pt>
                <c:pt idx="167">
                  <c:v>0.32900000000000001</c:v>
                </c:pt>
                <c:pt idx="168">
                  <c:v>0.35599999999999998</c:v>
                </c:pt>
                <c:pt idx="169">
                  <c:v>0.38400000000000001</c:v>
                </c:pt>
                <c:pt idx="170">
                  <c:v>0.38400000000000001</c:v>
                </c:pt>
                <c:pt idx="171">
                  <c:v>0.439</c:v>
                </c:pt>
                <c:pt idx="172">
                  <c:v>0.46700000000000003</c:v>
                </c:pt>
                <c:pt idx="173">
                  <c:v>0.495</c:v>
                </c:pt>
                <c:pt idx="174">
                  <c:v>0.46700000000000003</c:v>
                </c:pt>
                <c:pt idx="175">
                  <c:v>0.41199999999999998</c:v>
                </c:pt>
                <c:pt idx="176">
                  <c:v>0.38400000000000001</c:v>
                </c:pt>
                <c:pt idx="177">
                  <c:v>0.439</c:v>
                </c:pt>
                <c:pt idx="178">
                  <c:v>0.439</c:v>
                </c:pt>
                <c:pt idx="179">
                  <c:v>0.439</c:v>
                </c:pt>
                <c:pt idx="180">
                  <c:v>0.35599999999999998</c:v>
                </c:pt>
                <c:pt idx="181">
                  <c:v>0.35599999999999998</c:v>
                </c:pt>
                <c:pt idx="182">
                  <c:v>0.35599999999999998</c:v>
                </c:pt>
                <c:pt idx="183">
                  <c:v>0.32900000000000001</c:v>
                </c:pt>
                <c:pt idx="184">
                  <c:v>0.32900000000000001</c:v>
                </c:pt>
                <c:pt idx="185">
                  <c:v>0.30099999999999999</c:v>
                </c:pt>
                <c:pt idx="186">
                  <c:v>0.32900000000000001</c:v>
                </c:pt>
                <c:pt idx="187">
                  <c:v>0.32900000000000001</c:v>
                </c:pt>
                <c:pt idx="188">
                  <c:v>0.35599999999999998</c:v>
                </c:pt>
                <c:pt idx="189">
                  <c:v>0.35599999999999998</c:v>
                </c:pt>
                <c:pt idx="190">
                  <c:v>0.38400000000000001</c:v>
                </c:pt>
                <c:pt idx="191">
                  <c:v>0.41199999999999998</c:v>
                </c:pt>
                <c:pt idx="192">
                  <c:v>0.439</c:v>
                </c:pt>
                <c:pt idx="193">
                  <c:v>0.46700000000000003</c:v>
                </c:pt>
                <c:pt idx="194">
                  <c:v>0.46700000000000003</c:v>
                </c:pt>
                <c:pt idx="195">
                  <c:v>0.439</c:v>
                </c:pt>
                <c:pt idx="196">
                  <c:v>0.46700000000000003</c:v>
                </c:pt>
                <c:pt idx="197">
                  <c:v>0.52200000000000002</c:v>
                </c:pt>
                <c:pt idx="198">
                  <c:v>0.55000000000000004</c:v>
                </c:pt>
                <c:pt idx="199">
                  <c:v>0.52200000000000002</c:v>
                </c:pt>
                <c:pt idx="200">
                  <c:v>0.46700000000000003</c:v>
                </c:pt>
                <c:pt idx="201">
                  <c:v>0.439</c:v>
                </c:pt>
                <c:pt idx="202">
                  <c:v>0.38400000000000001</c:v>
                </c:pt>
                <c:pt idx="203">
                  <c:v>0.35599999999999998</c:v>
                </c:pt>
                <c:pt idx="204">
                  <c:v>0.32900000000000001</c:v>
                </c:pt>
                <c:pt idx="205">
                  <c:v>0.30099999999999999</c:v>
                </c:pt>
                <c:pt idx="206">
                  <c:v>0.32900000000000001</c:v>
                </c:pt>
                <c:pt idx="207">
                  <c:v>0.35599999999999998</c:v>
                </c:pt>
                <c:pt idx="208">
                  <c:v>0.35599999999999998</c:v>
                </c:pt>
                <c:pt idx="209">
                  <c:v>0.35599999999999998</c:v>
                </c:pt>
                <c:pt idx="210">
                  <c:v>0.35599999999999998</c:v>
                </c:pt>
                <c:pt idx="211">
                  <c:v>0.35599999999999998</c:v>
                </c:pt>
                <c:pt idx="212">
                  <c:v>0.35599999999999998</c:v>
                </c:pt>
                <c:pt idx="213">
                  <c:v>0.38400000000000001</c:v>
                </c:pt>
                <c:pt idx="214">
                  <c:v>0.41199999999999998</c:v>
                </c:pt>
                <c:pt idx="215">
                  <c:v>0.46700000000000003</c:v>
                </c:pt>
                <c:pt idx="216">
                  <c:v>0.46700000000000003</c:v>
                </c:pt>
                <c:pt idx="217">
                  <c:v>0.439</c:v>
                </c:pt>
                <c:pt idx="218">
                  <c:v>0.38400000000000001</c:v>
                </c:pt>
                <c:pt idx="219">
                  <c:v>0.38400000000000001</c:v>
                </c:pt>
                <c:pt idx="220">
                  <c:v>0.41199999999999998</c:v>
                </c:pt>
                <c:pt idx="221">
                  <c:v>0.46700000000000003</c:v>
                </c:pt>
                <c:pt idx="222">
                  <c:v>0.46700000000000003</c:v>
                </c:pt>
                <c:pt idx="223">
                  <c:v>0.46700000000000003</c:v>
                </c:pt>
                <c:pt idx="224">
                  <c:v>0.35599999999999998</c:v>
                </c:pt>
                <c:pt idx="225">
                  <c:v>0.32900000000000001</c:v>
                </c:pt>
                <c:pt idx="226">
                  <c:v>0.30099999999999999</c:v>
                </c:pt>
                <c:pt idx="227">
                  <c:v>0.30099999999999999</c:v>
                </c:pt>
                <c:pt idx="228">
                  <c:v>0.27300000000000002</c:v>
                </c:pt>
                <c:pt idx="229">
                  <c:v>0.30099999999999999</c:v>
                </c:pt>
                <c:pt idx="230">
                  <c:v>0.30099999999999999</c:v>
                </c:pt>
                <c:pt idx="231">
                  <c:v>0.32900000000000001</c:v>
                </c:pt>
                <c:pt idx="232">
                  <c:v>0.30099999999999999</c:v>
                </c:pt>
                <c:pt idx="233">
                  <c:v>0.32900000000000001</c:v>
                </c:pt>
                <c:pt idx="234">
                  <c:v>0.30099999999999999</c:v>
                </c:pt>
                <c:pt idx="235">
                  <c:v>0.27300000000000002</c:v>
                </c:pt>
                <c:pt idx="236">
                  <c:v>0.30099999999999999</c:v>
                </c:pt>
                <c:pt idx="237">
                  <c:v>0.30099999999999999</c:v>
                </c:pt>
                <c:pt idx="238">
                  <c:v>0.30099999999999999</c:v>
                </c:pt>
                <c:pt idx="239">
                  <c:v>0.32900000000000001</c:v>
                </c:pt>
                <c:pt idx="240">
                  <c:v>0.32900000000000001</c:v>
                </c:pt>
                <c:pt idx="241">
                  <c:v>0.35599999999999998</c:v>
                </c:pt>
                <c:pt idx="242">
                  <c:v>0.35599999999999998</c:v>
                </c:pt>
                <c:pt idx="243">
                  <c:v>0.35599999999999998</c:v>
                </c:pt>
                <c:pt idx="244">
                  <c:v>0.41199999999999998</c:v>
                </c:pt>
                <c:pt idx="245">
                  <c:v>0.41199999999999998</c:v>
                </c:pt>
                <c:pt idx="246">
                  <c:v>0.38400000000000001</c:v>
                </c:pt>
                <c:pt idx="247">
                  <c:v>0.38400000000000001</c:v>
                </c:pt>
                <c:pt idx="248">
                  <c:v>0.38400000000000001</c:v>
                </c:pt>
                <c:pt idx="249">
                  <c:v>0.60499999999999998</c:v>
                </c:pt>
                <c:pt idx="250">
                  <c:v>0.79700000000000004</c:v>
                </c:pt>
                <c:pt idx="251">
                  <c:v>0.85199999999999998</c:v>
                </c:pt>
                <c:pt idx="252">
                  <c:v>0.90700000000000003</c:v>
                </c:pt>
                <c:pt idx="253">
                  <c:v>0.93400000000000005</c:v>
                </c:pt>
                <c:pt idx="254">
                  <c:v>0.90700000000000003</c:v>
                </c:pt>
                <c:pt idx="255">
                  <c:v>0.82499999999999996</c:v>
                </c:pt>
                <c:pt idx="256">
                  <c:v>0.82499999999999996</c:v>
                </c:pt>
                <c:pt idx="257">
                  <c:v>0.79700000000000004</c:v>
                </c:pt>
                <c:pt idx="258">
                  <c:v>0.79700000000000004</c:v>
                </c:pt>
                <c:pt idx="259">
                  <c:v>0.90700000000000003</c:v>
                </c:pt>
                <c:pt idx="260">
                  <c:v>0.98899999999999999</c:v>
                </c:pt>
                <c:pt idx="261">
                  <c:v>1.153</c:v>
                </c:pt>
                <c:pt idx="262">
                  <c:v>1.2889999999999999</c:v>
                </c:pt>
                <c:pt idx="263">
                  <c:v>1.3440000000000001</c:v>
                </c:pt>
                <c:pt idx="264">
                  <c:v>1.18</c:v>
                </c:pt>
                <c:pt idx="265">
                  <c:v>1.2350000000000001</c:v>
                </c:pt>
                <c:pt idx="266">
                  <c:v>1.18</c:v>
                </c:pt>
                <c:pt idx="267">
                  <c:v>0.98899999999999999</c:v>
                </c:pt>
                <c:pt idx="268">
                  <c:v>1.071</c:v>
                </c:pt>
                <c:pt idx="269">
                  <c:v>1.099</c:v>
                </c:pt>
                <c:pt idx="270">
                  <c:v>1.099</c:v>
                </c:pt>
                <c:pt idx="271">
                  <c:v>1.071</c:v>
                </c:pt>
                <c:pt idx="272">
                  <c:v>1.0169999999999999</c:v>
                </c:pt>
                <c:pt idx="273">
                  <c:v>1.2350000000000001</c:v>
                </c:pt>
                <c:pt idx="274">
                  <c:v>1.5880000000000001</c:v>
                </c:pt>
                <c:pt idx="275">
                  <c:v>1.994</c:v>
                </c:pt>
                <c:pt idx="276">
                  <c:v>2.1819999999999999</c:v>
                </c:pt>
                <c:pt idx="277">
                  <c:v>2.3159999999999998</c:v>
                </c:pt>
                <c:pt idx="278">
                  <c:v>2.5299999999999998</c:v>
                </c:pt>
                <c:pt idx="279">
                  <c:v>2.2890000000000001</c:v>
                </c:pt>
                <c:pt idx="280">
                  <c:v>1.859</c:v>
                </c:pt>
                <c:pt idx="281">
                  <c:v>1.7509999999999999</c:v>
                </c:pt>
                <c:pt idx="282">
                  <c:v>2.101</c:v>
                </c:pt>
                <c:pt idx="283">
                  <c:v>2.37</c:v>
                </c:pt>
                <c:pt idx="284">
                  <c:v>2.61</c:v>
                </c:pt>
                <c:pt idx="285">
                  <c:v>2.4500000000000002</c:v>
                </c:pt>
                <c:pt idx="286">
                  <c:v>2.4500000000000002</c:v>
                </c:pt>
                <c:pt idx="287">
                  <c:v>2.4769999999999999</c:v>
                </c:pt>
                <c:pt idx="288">
                  <c:v>2.5569999999999999</c:v>
                </c:pt>
                <c:pt idx="289">
                  <c:v>2.6640000000000001</c:v>
                </c:pt>
                <c:pt idx="290">
                  <c:v>2.69</c:v>
                </c:pt>
                <c:pt idx="291">
                  <c:v>2.4769999999999999</c:v>
                </c:pt>
                <c:pt idx="292">
                  <c:v>2.1280000000000001</c:v>
                </c:pt>
                <c:pt idx="293">
                  <c:v>2.1549999999999998</c:v>
                </c:pt>
                <c:pt idx="294">
                  <c:v>2.3959999999999999</c:v>
                </c:pt>
                <c:pt idx="295">
                  <c:v>2.423</c:v>
                </c:pt>
                <c:pt idx="296">
                  <c:v>2.5840000000000001</c:v>
                </c:pt>
                <c:pt idx="297">
                  <c:v>2.5569999999999999</c:v>
                </c:pt>
                <c:pt idx="298">
                  <c:v>2.2360000000000002</c:v>
                </c:pt>
                <c:pt idx="299">
                  <c:v>2.7170000000000001</c:v>
                </c:pt>
                <c:pt idx="300">
                  <c:v>2.61</c:v>
                </c:pt>
                <c:pt idx="301">
                  <c:v>2.423</c:v>
                </c:pt>
                <c:pt idx="302">
                  <c:v>2.77</c:v>
                </c:pt>
                <c:pt idx="303">
                  <c:v>3.0630000000000002</c:v>
                </c:pt>
                <c:pt idx="304">
                  <c:v>3.1419999999999999</c:v>
                </c:pt>
                <c:pt idx="305">
                  <c:v>3.3010000000000002</c:v>
                </c:pt>
                <c:pt idx="306">
                  <c:v>3.327</c:v>
                </c:pt>
                <c:pt idx="307">
                  <c:v>3.274</c:v>
                </c:pt>
                <c:pt idx="308">
                  <c:v>3.327</c:v>
                </c:pt>
                <c:pt idx="309">
                  <c:v>3.4849999999999999</c:v>
                </c:pt>
                <c:pt idx="310">
                  <c:v>3.2210000000000001</c:v>
                </c:pt>
                <c:pt idx="311">
                  <c:v>3.5379999999999998</c:v>
                </c:pt>
                <c:pt idx="312">
                  <c:v>3.1680000000000001</c:v>
                </c:pt>
                <c:pt idx="313">
                  <c:v>3.3010000000000002</c:v>
                </c:pt>
                <c:pt idx="314">
                  <c:v>3.38</c:v>
                </c:pt>
                <c:pt idx="315">
                  <c:v>3.3540000000000001</c:v>
                </c:pt>
                <c:pt idx="316">
                  <c:v>3.4329999999999998</c:v>
                </c:pt>
                <c:pt idx="317">
                  <c:v>2.9830000000000001</c:v>
                </c:pt>
                <c:pt idx="318">
                  <c:v>3.4329999999999998</c:v>
                </c:pt>
                <c:pt idx="319">
                  <c:v>3.4329999999999998</c:v>
                </c:pt>
                <c:pt idx="320">
                  <c:v>3.1419999999999999</c:v>
                </c:pt>
                <c:pt idx="321">
                  <c:v>3.617</c:v>
                </c:pt>
                <c:pt idx="322">
                  <c:v>3.3540000000000001</c:v>
                </c:pt>
                <c:pt idx="323">
                  <c:v>3.5910000000000002</c:v>
                </c:pt>
                <c:pt idx="324">
                  <c:v>3.9580000000000002</c:v>
                </c:pt>
                <c:pt idx="325">
                  <c:v>3.7490000000000001</c:v>
                </c:pt>
                <c:pt idx="326">
                  <c:v>3.1419999999999999</c:v>
                </c:pt>
                <c:pt idx="327">
                  <c:v>3.5910000000000002</c:v>
                </c:pt>
                <c:pt idx="328">
                  <c:v>3.88</c:v>
                </c:pt>
                <c:pt idx="329">
                  <c:v>3.9319999999999999</c:v>
                </c:pt>
                <c:pt idx="330">
                  <c:v>4.1680000000000001</c:v>
                </c:pt>
                <c:pt idx="331">
                  <c:v>4.1150000000000002</c:v>
                </c:pt>
                <c:pt idx="332">
                  <c:v>4.5060000000000002</c:v>
                </c:pt>
                <c:pt idx="333">
                  <c:v>4.4800000000000004</c:v>
                </c:pt>
                <c:pt idx="334">
                  <c:v>4.74</c:v>
                </c:pt>
                <c:pt idx="335">
                  <c:v>4.766</c:v>
                </c:pt>
                <c:pt idx="336">
                  <c:v>4.1150000000000002</c:v>
                </c:pt>
                <c:pt idx="337">
                  <c:v>4.1150000000000002</c:v>
                </c:pt>
                <c:pt idx="338">
                  <c:v>4.4539999999999997</c:v>
                </c:pt>
                <c:pt idx="339">
                  <c:v>5.3849999999999998</c:v>
                </c:pt>
                <c:pt idx="340">
                  <c:v>5.5650000000000004</c:v>
                </c:pt>
                <c:pt idx="341">
                  <c:v>4.0629999999999997</c:v>
                </c:pt>
                <c:pt idx="342">
                  <c:v>3.2210000000000001</c:v>
                </c:pt>
                <c:pt idx="343">
                  <c:v>4.5839999999999996</c:v>
                </c:pt>
                <c:pt idx="344">
                  <c:v>4.8440000000000003</c:v>
                </c:pt>
                <c:pt idx="345">
                  <c:v>5.024</c:v>
                </c:pt>
                <c:pt idx="346">
                  <c:v>5.36</c:v>
                </c:pt>
                <c:pt idx="347">
                  <c:v>5.3079999999999998</c:v>
                </c:pt>
                <c:pt idx="348">
                  <c:v>5.3079999999999998</c:v>
                </c:pt>
                <c:pt idx="349">
                  <c:v>6.1020000000000003</c:v>
                </c:pt>
                <c:pt idx="350">
                  <c:v>6.6360000000000001</c:v>
                </c:pt>
                <c:pt idx="351">
                  <c:v>6.484</c:v>
                </c:pt>
                <c:pt idx="352">
                  <c:v>6.6609999999999996</c:v>
                </c:pt>
                <c:pt idx="353">
                  <c:v>7.343</c:v>
                </c:pt>
                <c:pt idx="354">
                  <c:v>5.9240000000000004</c:v>
                </c:pt>
                <c:pt idx="355">
                  <c:v>5.8719999999999999</c:v>
                </c:pt>
                <c:pt idx="356">
                  <c:v>6.2549999999999999</c:v>
                </c:pt>
                <c:pt idx="357">
                  <c:v>6.56</c:v>
                </c:pt>
                <c:pt idx="358">
                  <c:v>6.8129999999999997</c:v>
                </c:pt>
                <c:pt idx="359">
                  <c:v>6.6870000000000003</c:v>
                </c:pt>
                <c:pt idx="360">
                  <c:v>6.9649999999999999</c:v>
                </c:pt>
                <c:pt idx="361">
                  <c:v>6.7370000000000001</c:v>
                </c:pt>
                <c:pt idx="362">
                  <c:v>7.3680000000000003</c:v>
                </c:pt>
                <c:pt idx="363">
                  <c:v>6.484</c:v>
                </c:pt>
                <c:pt idx="364">
                  <c:v>6.6109999999999998</c:v>
                </c:pt>
                <c:pt idx="365">
                  <c:v>6.2809999999999997</c:v>
                </c:pt>
                <c:pt idx="366">
                  <c:v>5.4880000000000004</c:v>
                </c:pt>
                <c:pt idx="367">
                  <c:v>6.077</c:v>
                </c:pt>
                <c:pt idx="368">
                  <c:v>6.9649999999999999</c:v>
                </c:pt>
              </c:numCache>
            </c:numRef>
          </c:val>
          <c:smooth val="0"/>
        </c:ser>
        <c:dLbls>
          <c:showLegendKey val="0"/>
          <c:showVal val="0"/>
          <c:showCatName val="0"/>
          <c:showSerName val="0"/>
          <c:showPercent val="0"/>
          <c:showBubbleSize val="0"/>
        </c:dLbls>
        <c:smooth val="0"/>
        <c:axId val="68998568"/>
        <c:axId val="68998960"/>
      </c:lineChart>
      <c:dateAx>
        <c:axId val="68998568"/>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8998960"/>
        <c:crosses val="autoZero"/>
        <c:auto val="1"/>
        <c:lblOffset val="100"/>
        <c:baseTimeUnit val="days"/>
      </c:dateAx>
      <c:valAx>
        <c:axId val="68998960"/>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8998568"/>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Temp Daily</a:t>
            </a:r>
            <a:r>
              <a:rPr lang="en-US" sz="1050" baseline="0"/>
              <a:t> Range</a:t>
            </a:r>
            <a:endParaRPr lang="en-US" sz="1050"/>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Range'!$L$1</c:f>
              <c:strCache>
                <c:ptCount val="1"/>
                <c:pt idx="0">
                  <c:v>South Fork Teton upper</c:v>
                </c:pt>
              </c:strCache>
            </c:strRef>
          </c:tx>
          <c:spPr>
            <a:ln>
              <a:solidFill>
                <a:schemeClr val="accent2"/>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Range'!$L$2:$L$370</c:f>
              <c:numCache>
                <c:formatCode>General</c:formatCode>
                <c:ptCount val="369"/>
                <c:pt idx="1">
                  <c:v>3.6480000000000006</c:v>
                </c:pt>
                <c:pt idx="2">
                  <c:v>8.0719999999999992</c:v>
                </c:pt>
                <c:pt idx="3">
                  <c:v>8.8190000000000008</c:v>
                </c:pt>
                <c:pt idx="4">
                  <c:v>2.5419999999999998</c:v>
                </c:pt>
                <c:pt idx="5">
                  <c:v>12.475999999999999</c:v>
                </c:pt>
                <c:pt idx="6">
                  <c:v>12.552</c:v>
                </c:pt>
                <c:pt idx="7">
                  <c:v>11.698</c:v>
                </c:pt>
                <c:pt idx="8">
                  <c:v>8.234</c:v>
                </c:pt>
                <c:pt idx="9">
                  <c:v>9.9809999999999999</c:v>
                </c:pt>
                <c:pt idx="10">
                  <c:v>9.7020000000000017</c:v>
                </c:pt>
                <c:pt idx="11">
                  <c:v>10.324999999999999</c:v>
                </c:pt>
                <c:pt idx="12">
                  <c:v>10.782999999999999</c:v>
                </c:pt>
                <c:pt idx="13">
                  <c:v>10.591000000000001</c:v>
                </c:pt>
                <c:pt idx="14">
                  <c:v>7.9600000000000009</c:v>
                </c:pt>
                <c:pt idx="15">
                  <c:v>10.298</c:v>
                </c:pt>
                <c:pt idx="16">
                  <c:v>11.122999999999999</c:v>
                </c:pt>
                <c:pt idx="17">
                  <c:v>9.9239999999999995</c:v>
                </c:pt>
                <c:pt idx="18">
                  <c:v>10.712</c:v>
                </c:pt>
                <c:pt idx="19">
                  <c:v>12.484000000000002</c:v>
                </c:pt>
                <c:pt idx="20">
                  <c:v>10.337</c:v>
                </c:pt>
                <c:pt idx="21">
                  <c:v>9.088000000000001</c:v>
                </c:pt>
                <c:pt idx="22">
                  <c:v>2.3560000000000008</c:v>
                </c:pt>
                <c:pt idx="23">
                  <c:v>10.975</c:v>
                </c:pt>
                <c:pt idx="24">
                  <c:v>11.706</c:v>
                </c:pt>
                <c:pt idx="25">
                  <c:v>7.6099999999999994</c:v>
                </c:pt>
                <c:pt idx="26">
                  <c:v>7.1289999999999996</c:v>
                </c:pt>
                <c:pt idx="27">
                  <c:v>10.765000000000001</c:v>
                </c:pt>
                <c:pt idx="28">
                  <c:v>9.9659999999999993</c:v>
                </c:pt>
                <c:pt idx="29">
                  <c:v>8.218</c:v>
                </c:pt>
                <c:pt idx="30">
                  <c:v>7.8740000000000006</c:v>
                </c:pt>
                <c:pt idx="31">
                  <c:v>7.0080000000000009</c:v>
                </c:pt>
                <c:pt idx="32">
                  <c:v>8.3680000000000003</c:v>
                </c:pt>
                <c:pt idx="33">
                  <c:v>8.532</c:v>
                </c:pt>
                <c:pt idx="34">
                  <c:v>10.033000000000001</c:v>
                </c:pt>
                <c:pt idx="35">
                  <c:v>10.503</c:v>
                </c:pt>
                <c:pt idx="36">
                  <c:v>11.133000000000001</c:v>
                </c:pt>
                <c:pt idx="37">
                  <c:v>10.541</c:v>
                </c:pt>
                <c:pt idx="38">
                  <c:v>10.704000000000001</c:v>
                </c:pt>
                <c:pt idx="39">
                  <c:v>10.167999999999999</c:v>
                </c:pt>
                <c:pt idx="40">
                  <c:v>7.7090000000000005</c:v>
                </c:pt>
                <c:pt idx="41">
                  <c:v>7.0069999999999997</c:v>
                </c:pt>
                <c:pt idx="42">
                  <c:v>3.6019999999999999</c:v>
                </c:pt>
                <c:pt idx="43">
                  <c:v>3.645</c:v>
                </c:pt>
                <c:pt idx="44">
                  <c:v>3.7990000000000004</c:v>
                </c:pt>
                <c:pt idx="45">
                  <c:v>7.7390000000000008</c:v>
                </c:pt>
                <c:pt idx="46">
                  <c:v>9.2330000000000005</c:v>
                </c:pt>
                <c:pt idx="47">
                  <c:v>10.125</c:v>
                </c:pt>
                <c:pt idx="48">
                  <c:v>10.602</c:v>
                </c:pt>
                <c:pt idx="49">
                  <c:v>10.311</c:v>
                </c:pt>
                <c:pt idx="50">
                  <c:v>10.225999999999999</c:v>
                </c:pt>
                <c:pt idx="51">
                  <c:v>9.9830000000000005</c:v>
                </c:pt>
                <c:pt idx="52">
                  <c:v>8.6809999999999992</c:v>
                </c:pt>
                <c:pt idx="53">
                  <c:v>6.4809999999999999</c:v>
                </c:pt>
                <c:pt idx="54">
                  <c:v>4.944</c:v>
                </c:pt>
                <c:pt idx="55">
                  <c:v>8.5670000000000002</c:v>
                </c:pt>
                <c:pt idx="56">
                  <c:v>9.6110000000000007</c:v>
                </c:pt>
                <c:pt idx="57">
                  <c:v>8.918000000000001</c:v>
                </c:pt>
                <c:pt idx="58">
                  <c:v>5.9689999999999994</c:v>
                </c:pt>
                <c:pt idx="59">
                  <c:v>4.5199999999999996</c:v>
                </c:pt>
                <c:pt idx="60">
                  <c:v>2.9580000000000002</c:v>
                </c:pt>
                <c:pt idx="61">
                  <c:v>5.0250000000000004</c:v>
                </c:pt>
                <c:pt idx="62">
                  <c:v>9.145999999999999</c:v>
                </c:pt>
                <c:pt idx="63">
                  <c:v>5.0760000000000005</c:v>
                </c:pt>
                <c:pt idx="64">
                  <c:v>7.9079999999999995</c:v>
                </c:pt>
                <c:pt idx="65">
                  <c:v>3.4889999999999999</c:v>
                </c:pt>
                <c:pt idx="66">
                  <c:v>8.4350000000000005</c:v>
                </c:pt>
                <c:pt idx="67">
                  <c:v>8.67</c:v>
                </c:pt>
                <c:pt idx="68">
                  <c:v>5.625</c:v>
                </c:pt>
                <c:pt idx="69">
                  <c:v>8.3059999999999992</c:v>
                </c:pt>
                <c:pt idx="70">
                  <c:v>7.8009999999999993</c:v>
                </c:pt>
                <c:pt idx="71">
                  <c:v>8.0620000000000012</c:v>
                </c:pt>
                <c:pt idx="72">
                  <c:v>8.9310000000000009</c:v>
                </c:pt>
                <c:pt idx="73">
                  <c:v>8.875</c:v>
                </c:pt>
                <c:pt idx="74">
                  <c:v>8.1210000000000004</c:v>
                </c:pt>
                <c:pt idx="75">
                  <c:v>3.3380000000000001</c:v>
                </c:pt>
                <c:pt idx="76">
                  <c:v>2.992</c:v>
                </c:pt>
                <c:pt idx="77">
                  <c:v>3.2270000000000003</c:v>
                </c:pt>
                <c:pt idx="78">
                  <c:v>6.7409999999999997</c:v>
                </c:pt>
                <c:pt idx="79">
                  <c:v>4.0200000000000005</c:v>
                </c:pt>
                <c:pt idx="80">
                  <c:v>4.9489999999999998</c:v>
                </c:pt>
                <c:pt idx="81">
                  <c:v>5.1829999999999998</c:v>
                </c:pt>
                <c:pt idx="82">
                  <c:v>3.54</c:v>
                </c:pt>
                <c:pt idx="83">
                  <c:v>2.0510000000000002</c:v>
                </c:pt>
                <c:pt idx="84">
                  <c:v>0.33300000000000002</c:v>
                </c:pt>
                <c:pt idx="85">
                  <c:v>0.443</c:v>
                </c:pt>
                <c:pt idx="86">
                  <c:v>0.33199999999999996</c:v>
                </c:pt>
                <c:pt idx="87">
                  <c:v>0.27699999999999997</c:v>
                </c:pt>
                <c:pt idx="88">
                  <c:v>0.16600000000000001</c:v>
                </c:pt>
                <c:pt idx="89">
                  <c:v>0.13900000000000001</c:v>
                </c:pt>
                <c:pt idx="90">
                  <c:v>0.11099999999999999</c:v>
                </c:pt>
                <c:pt idx="91">
                  <c:v>0.19400000000000001</c:v>
                </c:pt>
                <c:pt idx="92">
                  <c:v>0.22099999999999997</c:v>
                </c:pt>
                <c:pt idx="93">
                  <c:v>0.19299999999999998</c:v>
                </c:pt>
                <c:pt idx="94">
                  <c:v>0.16599999999999998</c:v>
                </c:pt>
                <c:pt idx="95">
                  <c:v>0.19400000000000001</c:v>
                </c:pt>
                <c:pt idx="96">
                  <c:v>0.193</c:v>
                </c:pt>
                <c:pt idx="97">
                  <c:v>0.22100000000000003</c:v>
                </c:pt>
                <c:pt idx="98">
                  <c:v>0.22100000000000003</c:v>
                </c:pt>
                <c:pt idx="99">
                  <c:v>0.11000000000000004</c:v>
                </c:pt>
                <c:pt idx="100">
                  <c:v>0.19400000000000001</c:v>
                </c:pt>
                <c:pt idx="101">
                  <c:v>0.27600000000000002</c:v>
                </c:pt>
                <c:pt idx="102">
                  <c:v>0.10999999999999993</c:v>
                </c:pt>
                <c:pt idx="103">
                  <c:v>0.13799999999999996</c:v>
                </c:pt>
                <c:pt idx="104">
                  <c:v>5.4999999999999938E-2</c:v>
                </c:pt>
                <c:pt idx="105">
                  <c:v>0.16600000000000004</c:v>
                </c:pt>
                <c:pt idx="106">
                  <c:v>0.22199999999999998</c:v>
                </c:pt>
                <c:pt idx="107">
                  <c:v>0.249</c:v>
                </c:pt>
                <c:pt idx="108">
                  <c:v>0.13800000000000001</c:v>
                </c:pt>
                <c:pt idx="109">
                  <c:v>0.11000000000000004</c:v>
                </c:pt>
                <c:pt idx="110">
                  <c:v>2.8000000000000025E-2</c:v>
                </c:pt>
                <c:pt idx="111">
                  <c:v>5.4999999999999938E-2</c:v>
                </c:pt>
                <c:pt idx="112">
                  <c:v>2.6999999999999913E-2</c:v>
                </c:pt>
                <c:pt idx="113">
                  <c:v>0.10999999999999993</c:v>
                </c:pt>
                <c:pt idx="114">
                  <c:v>5.4999999999999993E-2</c:v>
                </c:pt>
                <c:pt idx="115">
                  <c:v>5.5000000000000049E-2</c:v>
                </c:pt>
                <c:pt idx="116">
                  <c:v>2.6999999999999913E-2</c:v>
                </c:pt>
                <c:pt idx="117">
                  <c:v>2.8000000000000025E-2</c:v>
                </c:pt>
                <c:pt idx="118">
                  <c:v>0</c:v>
                </c:pt>
                <c:pt idx="119">
                  <c:v>2.7000000000000024E-2</c:v>
                </c:pt>
                <c:pt idx="120">
                  <c:v>0</c:v>
                </c:pt>
                <c:pt idx="121">
                  <c:v>2.7000000000000024E-2</c:v>
                </c:pt>
                <c:pt idx="122">
                  <c:v>2.7000000000000024E-2</c:v>
                </c:pt>
                <c:pt idx="123">
                  <c:v>2.8000000000000025E-2</c:v>
                </c:pt>
                <c:pt idx="124">
                  <c:v>2.6999999999999913E-2</c:v>
                </c:pt>
                <c:pt idx="125">
                  <c:v>2.8000000000000025E-2</c:v>
                </c:pt>
                <c:pt idx="126">
                  <c:v>2.7000000000000024E-2</c:v>
                </c:pt>
                <c:pt idx="127">
                  <c:v>2.7999999999999969E-2</c:v>
                </c:pt>
                <c:pt idx="128">
                  <c:v>0</c:v>
                </c:pt>
                <c:pt idx="129">
                  <c:v>2.8000000000000025E-2</c:v>
                </c:pt>
                <c:pt idx="130">
                  <c:v>0</c:v>
                </c:pt>
                <c:pt idx="131">
                  <c:v>0</c:v>
                </c:pt>
                <c:pt idx="132">
                  <c:v>0</c:v>
                </c:pt>
                <c:pt idx="133">
                  <c:v>0</c:v>
                </c:pt>
                <c:pt idx="134">
                  <c:v>0</c:v>
                </c:pt>
                <c:pt idx="135">
                  <c:v>0</c:v>
                </c:pt>
                <c:pt idx="136">
                  <c:v>0</c:v>
                </c:pt>
                <c:pt idx="137">
                  <c:v>0</c:v>
                </c:pt>
                <c:pt idx="138">
                  <c:v>2.8000000000000025E-2</c:v>
                </c:pt>
                <c:pt idx="139">
                  <c:v>2.8000000000000025E-2</c:v>
                </c:pt>
                <c:pt idx="140">
                  <c:v>0</c:v>
                </c:pt>
                <c:pt idx="141">
                  <c:v>2.7000000000000024E-2</c:v>
                </c:pt>
                <c:pt idx="142">
                  <c:v>2.7000000000000024E-2</c:v>
                </c:pt>
                <c:pt idx="143">
                  <c:v>2.7000000000000024E-2</c:v>
                </c:pt>
                <c:pt idx="144">
                  <c:v>2.7000000000000024E-2</c:v>
                </c:pt>
                <c:pt idx="145">
                  <c:v>2.7000000000000024E-2</c:v>
                </c:pt>
                <c:pt idx="146">
                  <c:v>2.7000000000000024E-2</c:v>
                </c:pt>
                <c:pt idx="147">
                  <c:v>2.7000000000000024E-2</c:v>
                </c:pt>
                <c:pt idx="148">
                  <c:v>0</c:v>
                </c:pt>
                <c:pt idx="149">
                  <c:v>2.7000000000000024E-2</c:v>
                </c:pt>
                <c:pt idx="150">
                  <c:v>2.7000000000000024E-2</c:v>
                </c:pt>
                <c:pt idx="151">
                  <c:v>0</c:v>
                </c:pt>
                <c:pt idx="152">
                  <c:v>0</c:v>
                </c:pt>
                <c:pt idx="153">
                  <c:v>0</c:v>
                </c:pt>
                <c:pt idx="154">
                  <c:v>0</c:v>
                </c:pt>
                <c:pt idx="155">
                  <c:v>2.7000000000000024E-2</c:v>
                </c:pt>
                <c:pt idx="156">
                  <c:v>2.7000000000000024E-2</c:v>
                </c:pt>
                <c:pt idx="157">
                  <c:v>2.7000000000000024E-2</c:v>
                </c:pt>
                <c:pt idx="158">
                  <c:v>0</c:v>
                </c:pt>
                <c:pt idx="159">
                  <c:v>0</c:v>
                </c:pt>
                <c:pt idx="160">
                  <c:v>0</c:v>
                </c:pt>
                <c:pt idx="161">
                  <c:v>0</c:v>
                </c:pt>
                <c:pt idx="162">
                  <c:v>0</c:v>
                </c:pt>
                <c:pt idx="163">
                  <c:v>0</c:v>
                </c:pt>
                <c:pt idx="164">
                  <c:v>2.7999999999999969E-2</c:v>
                </c:pt>
                <c:pt idx="165">
                  <c:v>2.7999999999999969E-2</c:v>
                </c:pt>
                <c:pt idx="166">
                  <c:v>2.7999999999999969E-2</c:v>
                </c:pt>
                <c:pt idx="167">
                  <c:v>0</c:v>
                </c:pt>
                <c:pt idx="168">
                  <c:v>0</c:v>
                </c:pt>
                <c:pt idx="169">
                  <c:v>2.8000000000000025E-2</c:v>
                </c:pt>
                <c:pt idx="170">
                  <c:v>2.8000000000000025E-2</c:v>
                </c:pt>
                <c:pt idx="171">
                  <c:v>2.8000000000000025E-2</c:v>
                </c:pt>
                <c:pt idx="172">
                  <c:v>2.8000000000000025E-2</c:v>
                </c:pt>
                <c:pt idx="173">
                  <c:v>0</c:v>
                </c:pt>
                <c:pt idx="174">
                  <c:v>0</c:v>
                </c:pt>
                <c:pt idx="175">
                  <c:v>0</c:v>
                </c:pt>
                <c:pt idx="176">
                  <c:v>0</c:v>
                </c:pt>
                <c:pt idx="177">
                  <c:v>0</c:v>
                </c:pt>
                <c:pt idx="178">
                  <c:v>0</c:v>
                </c:pt>
                <c:pt idx="179">
                  <c:v>0</c:v>
                </c:pt>
                <c:pt idx="180">
                  <c:v>0</c:v>
                </c:pt>
                <c:pt idx="181">
                  <c:v>2.6999999999999968E-2</c:v>
                </c:pt>
                <c:pt idx="182">
                  <c:v>2.6999999999999968E-2</c:v>
                </c:pt>
                <c:pt idx="183">
                  <c:v>2.6999999999999968E-2</c:v>
                </c:pt>
                <c:pt idx="184">
                  <c:v>2.6999999999999968E-2</c:v>
                </c:pt>
                <c:pt idx="185">
                  <c:v>2.6999999999999968E-2</c:v>
                </c:pt>
                <c:pt idx="186">
                  <c:v>0</c:v>
                </c:pt>
                <c:pt idx="187">
                  <c:v>0</c:v>
                </c:pt>
                <c:pt idx="188">
                  <c:v>0</c:v>
                </c:pt>
                <c:pt idx="189">
                  <c:v>0</c:v>
                </c:pt>
                <c:pt idx="190">
                  <c:v>0</c:v>
                </c:pt>
                <c:pt idx="191">
                  <c:v>0</c:v>
                </c:pt>
                <c:pt idx="192">
                  <c:v>0</c:v>
                </c:pt>
                <c:pt idx="193">
                  <c:v>0</c:v>
                </c:pt>
                <c:pt idx="194">
                  <c:v>0</c:v>
                </c:pt>
                <c:pt idx="195">
                  <c:v>0</c:v>
                </c:pt>
                <c:pt idx="196">
                  <c:v>0</c:v>
                </c:pt>
                <c:pt idx="197">
                  <c:v>0</c:v>
                </c:pt>
                <c:pt idx="198">
                  <c:v>2.8000000000000025E-2</c:v>
                </c:pt>
                <c:pt idx="199">
                  <c:v>2.8000000000000025E-2</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2.7999999999999969E-2</c:v>
                </c:pt>
                <c:pt idx="224">
                  <c:v>2.7999999999999969E-2</c:v>
                </c:pt>
                <c:pt idx="225">
                  <c:v>2.7999999999999969E-2</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2.7000000000000024E-2</c:v>
                </c:pt>
                <c:pt idx="240">
                  <c:v>2.7000000000000024E-2</c:v>
                </c:pt>
                <c:pt idx="241">
                  <c:v>2.7000000000000024E-2</c:v>
                </c:pt>
                <c:pt idx="242">
                  <c:v>2.7000000000000024E-2</c:v>
                </c:pt>
                <c:pt idx="243">
                  <c:v>2.7000000000000024E-2</c:v>
                </c:pt>
                <c:pt idx="244">
                  <c:v>2.7000000000000024E-2</c:v>
                </c:pt>
                <c:pt idx="245">
                  <c:v>2.7000000000000024E-2</c:v>
                </c:pt>
                <c:pt idx="246">
                  <c:v>0</c:v>
                </c:pt>
                <c:pt idx="247">
                  <c:v>2.7000000000000024E-2</c:v>
                </c:pt>
                <c:pt idx="248">
                  <c:v>5.5999999999999994E-2</c:v>
                </c:pt>
                <c:pt idx="249">
                  <c:v>8.299999999999999E-2</c:v>
                </c:pt>
                <c:pt idx="250">
                  <c:v>2.7999999999999997E-2</c:v>
                </c:pt>
                <c:pt idx="251">
                  <c:v>0</c:v>
                </c:pt>
                <c:pt idx="252">
                  <c:v>0</c:v>
                </c:pt>
                <c:pt idx="253">
                  <c:v>8.299999999999999E-2</c:v>
                </c:pt>
                <c:pt idx="254">
                  <c:v>2.7000000000000024E-2</c:v>
                </c:pt>
                <c:pt idx="255">
                  <c:v>2.7000000000000024E-2</c:v>
                </c:pt>
                <c:pt idx="256">
                  <c:v>0</c:v>
                </c:pt>
                <c:pt idx="257">
                  <c:v>2.7999999999999969E-2</c:v>
                </c:pt>
                <c:pt idx="258">
                  <c:v>2.7999999999999969E-2</c:v>
                </c:pt>
                <c:pt idx="259">
                  <c:v>2.7999999999999969E-2</c:v>
                </c:pt>
                <c:pt idx="260">
                  <c:v>0.16600000000000004</c:v>
                </c:pt>
                <c:pt idx="261">
                  <c:v>0.16699999999999998</c:v>
                </c:pt>
                <c:pt idx="262">
                  <c:v>0.16699999999999998</c:v>
                </c:pt>
                <c:pt idx="263">
                  <c:v>0.16599999999999998</c:v>
                </c:pt>
                <c:pt idx="264">
                  <c:v>0.13799999999999998</c:v>
                </c:pt>
                <c:pt idx="265">
                  <c:v>2.8000000000000025E-2</c:v>
                </c:pt>
                <c:pt idx="266">
                  <c:v>2.7999999999999969E-2</c:v>
                </c:pt>
                <c:pt idx="267">
                  <c:v>2.7999999999999969E-2</c:v>
                </c:pt>
                <c:pt idx="268">
                  <c:v>2.7999999999999969E-2</c:v>
                </c:pt>
                <c:pt idx="269">
                  <c:v>0</c:v>
                </c:pt>
                <c:pt idx="270">
                  <c:v>0</c:v>
                </c:pt>
                <c:pt idx="271">
                  <c:v>0</c:v>
                </c:pt>
                <c:pt idx="272">
                  <c:v>8.3000000000000018E-2</c:v>
                </c:pt>
                <c:pt idx="273">
                  <c:v>0.22099999999999997</c:v>
                </c:pt>
                <c:pt idx="274">
                  <c:v>0.30499999999999999</c:v>
                </c:pt>
                <c:pt idx="275">
                  <c:v>0.27800000000000002</c:v>
                </c:pt>
                <c:pt idx="276">
                  <c:v>0.16599999999999998</c:v>
                </c:pt>
                <c:pt idx="277">
                  <c:v>0.19400000000000001</c:v>
                </c:pt>
                <c:pt idx="278">
                  <c:v>0.27699999999999997</c:v>
                </c:pt>
                <c:pt idx="279">
                  <c:v>0.16600000000000004</c:v>
                </c:pt>
                <c:pt idx="280">
                  <c:v>0.19399999999999998</c:v>
                </c:pt>
                <c:pt idx="281">
                  <c:v>5.5000000000000049E-2</c:v>
                </c:pt>
                <c:pt idx="282">
                  <c:v>5.4999999999999993E-2</c:v>
                </c:pt>
                <c:pt idx="283">
                  <c:v>5.5000000000000049E-2</c:v>
                </c:pt>
                <c:pt idx="284">
                  <c:v>0.11000000000000004</c:v>
                </c:pt>
                <c:pt idx="285">
                  <c:v>8.3000000000000018E-2</c:v>
                </c:pt>
                <c:pt idx="286">
                  <c:v>2.7999999999999969E-2</c:v>
                </c:pt>
                <c:pt idx="287">
                  <c:v>2.7000000000000024E-2</c:v>
                </c:pt>
                <c:pt idx="288">
                  <c:v>8.3000000000000018E-2</c:v>
                </c:pt>
                <c:pt idx="289">
                  <c:v>0.16599999999999998</c:v>
                </c:pt>
                <c:pt idx="290">
                  <c:v>0.16599999999999998</c:v>
                </c:pt>
                <c:pt idx="291">
                  <c:v>0.16599999999999998</c:v>
                </c:pt>
                <c:pt idx="292">
                  <c:v>0.11000000000000004</c:v>
                </c:pt>
                <c:pt idx="293">
                  <c:v>5.5000000000000049E-2</c:v>
                </c:pt>
                <c:pt idx="294">
                  <c:v>2.6999999999999913E-2</c:v>
                </c:pt>
                <c:pt idx="295">
                  <c:v>2.8000000000000025E-2</c:v>
                </c:pt>
                <c:pt idx="296">
                  <c:v>2.7000000000000024E-2</c:v>
                </c:pt>
                <c:pt idx="297">
                  <c:v>2.8000000000000025E-2</c:v>
                </c:pt>
                <c:pt idx="298">
                  <c:v>5.4999999999999938E-2</c:v>
                </c:pt>
                <c:pt idx="299">
                  <c:v>8.3000000000000018E-2</c:v>
                </c:pt>
                <c:pt idx="300">
                  <c:v>5.5999999999999994E-2</c:v>
                </c:pt>
                <c:pt idx="301">
                  <c:v>0.249</c:v>
                </c:pt>
                <c:pt idx="302">
                  <c:v>0.27699999999999997</c:v>
                </c:pt>
                <c:pt idx="303">
                  <c:v>0.27700000000000002</c:v>
                </c:pt>
                <c:pt idx="304">
                  <c:v>0.249</c:v>
                </c:pt>
                <c:pt idx="305">
                  <c:v>0.16599999999999998</c:v>
                </c:pt>
                <c:pt idx="306">
                  <c:v>0.11099999999999999</c:v>
                </c:pt>
                <c:pt idx="307">
                  <c:v>0.19299999999999998</c:v>
                </c:pt>
                <c:pt idx="308">
                  <c:v>0.13800000000000001</c:v>
                </c:pt>
                <c:pt idx="309">
                  <c:v>0.16600000000000004</c:v>
                </c:pt>
                <c:pt idx="310">
                  <c:v>0.27600000000000002</c:v>
                </c:pt>
                <c:pt idx="311">
                  <c:v>0.19400000000000001</c:v>
                </c:pt>
                <c:pt idx="312">
                  <c:v>5.5000000000000049E-2</c:v>
                </c:pt>
                <c:pt idx="313">
                  <c:v>8.3000000000000018E-2</c:v>
                </c:pt>
                <c:pt idx="314">
                  <c:v>8.3000000000000018E-2</c:v>
                </c:pt>
                <c:pt idx="315">
                  <c:v>0.13800000000000007</c:v>
                </c:pt>
                <c:pt idx="316">
                  <c:v>0.22100000000000003</c:v>
                </c:pt>
                <c:pt idx="317">
                  <c:v>0.19400000000000006</c:v>
                </c:pt>
                <c:pt idx="318">
                  <c:v>0.27599999999999997</c:v>
                </c:pt>
                <c:pt idx="319">
                  <c:v>0.35899999999999999</c:v>
                </c:pt>
                <c:pt idx="320">
                  <c:v>0.248</c:v>
                </c:pt>
                <c:pt idx="321">
                  <c:v>0.33100000000000002</c:v>
                </c:pt>
                <c:pt idx="322">
                  <c:v>0.497</c:v>
                </c:pt>
                <c:pt idx="323">
                  <c:v>0.41300000000000003</c:v>
                </c:pt>
                <c:pt idx="324">
                  <c:v>0.60600000000000009</c:v>
                </c:pt>
                <c:pt idx="325">
                  <c:v>0.63200000000000012</c:v>
                </c:pt>
                <c:pt idx="326">
                  <c:v>0.93099999999999983</c:v>
                </c:pt>
                <c:pt idx="327">
                  <c:v>1.175</c:v>
                </c:pt>
                <c:pt idx="328">
                  <c:v>1.4709999999999999</c:v>
                </c:pt>
              </c:numCache>
            </c:numRef>
          </c:val>
          <c:smooth val="0"/>
        </c:ser>
        <c:dLbls>
          <c:showLegendKey val="0"/>
          <c:showVal val="0"/>
          <c:showCatName val="0"/>
          <c:showSerName val="0"/>
          <c:showPercent val="0"/>
          <c:showBubbleSize val="0"/>
        </c:dLbls>
        <c:smooth val="0"/>
        <c:axId val="68999744"/>
        <c:axId val="69000136"/>
      </c:lineChart>
      <c:dateAx>
        <c:axId val="68999744"/>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000136"/>
        <c:crosses val="autoZero"/>
        <c:auto val="1"/>
        <c:lblOffset val="100"/>
        <c:baseTimeUnit val="days"/>
      </c:dateAx>
      <c:valAx>
        <c:axId val="69000136"/>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8999744"/>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Max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Max'!$L$1</c:f>
              <c:strCache>
                <c:ptCount val="1"/>
                <c:pt idx="0">
                  <c:v>South Fork Teton upper</c:v>
                </c:pt>
              </c:strCache>
            </c:strRef>
          </c:tx>
          <c:spPr>
            <a:ln>
              <a:solidFill>
                <a:schemeClr val="accent2"/>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Max'!$L$2:$L$370</c:f>
              <c:numCache>
                <c:formatCode>General</c:formatCode>
                <c:ptCount val="369"/>
                <c:pt idx="1">
                  <c:v>10.663</c:v>
                </c:pt>
                <c:pt idx="2">
                  <c:v>13.714</c:v>
                </c:pt>
                <c:pt idx="3">
                  <c:v>14.05</c:v>
                </c:pt>
                <c:pt idx="4">
                  <c:v>8.5679999999999996</c:v>
                </c:pt>
                <c:pt idx="5">
                  <c:v>16.486999999999998</c:v>
                </c:pt>
                <c:pt idx="6">
                  <c:v>17.058</c:v>
                </c:pt>
                <c:pt idx="7">
                  <c:v>17.724</c:v>
                </c:pt>
                <c:pt idx="8">
                  <c:v>15.199</c:v>
                </c:pt>
                <c:pt idx="9">
                  <c:v>16.439</c:v>
                </c:pt>
                <c:pt idx="10">
                  <c:v>16.844000000000001</c:v>
                </c:pt>
                <c:pt idx="11">
                  <c:v>17.390999999999998</c:v>
                </c:pt>
                <c:pt idx="12">
                  <c:v>15.055</c:v>
                </c:pt>
                <c:pt idx="13">
                  <c:v>14.05</c:v>
                </c:pt>
                <c:pt idx="14">
                  <c:v>11.102</c:v>
                </c:pt>
                <c:pt idx="15">
                  <c:v>13.81</c:v>
                </c:pt>
                <c:pt idx="16">
                  <c:v>15.055</c:v>
                </c:pt>
                <c:pt idx="17">
                  <c:v>13.882</c:v>
                </c:pt>
                <c:pt idx="18">
                  <c:v>13.641999999999999</c:v>
                </c:pt>
                <c:pt idx="19">
                  <c:v>14.505000000000001</c:v>
                </c:pt>
                <c:pt idx="20">
                  <c:v>13.954000000000001</c:v>
                </c:pt>
                <c:pt idx="21">
                  <c:v>14.242000000000001</c:v>
                </c:pt>
                <c:pt idx="22">
                  <c:v>8.9160000000000004</c:v>
                </c:pt>
                <c:pt idx="23">
                  <c:v>15.532999999999999</c:v>
                </c:pt>
                <c:pt idx="24">
                  <c:v>16.082000000000001</c:v>
                </c:pt>
                <c:pt idx="25">
                  <c:v>13.738</c:v>
                </c:pt>
                <c:pt idx="26">
                  <c:v>14.17</c:v>
                </c:pt>
                <c:pt idx="27">
                  <c:v>13.641999999999999</c:v>
                </c:pt>
                <c:pt idx="28">
                  <c:v>14.29</c:v>
                </c:pt>
                <c:pt idx="29">
                  <c:v>13.834</c:v>
                </c:pt>
                <c:pt idx="30">
                  <c:v>14.002000000000001</c:v>
                </c:pt>
                <c:pt idx="31">
                  <c:v>12.316000000000001</c:v>
                </c:pt>
                <c:pt idx="32">
                  <c:v>11.589</c:v>
                </c:pt>
                <c:pt idx="33">
                  <c:v>8.9160000000000004</c:v>
                </c:pt>
                <c:pt idx="34">
                  <c:v>10.858000000000001</c:v>
                </c:pt>
                <c:pt idx="35">
                  <c:v>11.492000000000001</c:v>
                </c:pt>
                <c:pt idx="36">
                  <c:v>12.992000000000001</c:v>
                </c:pt>
                <c:pt idx="37">
                  <c:v>13.497</c:v>
                </c:pt>
                <c:pt idx="38">
                  <c:v>14.242000000000001</c:v>
                </c:pt>
                <c:pt idx="39">
                  <c:v>14.074</c:v>
                </c:pt>
                <c:pt idx="40">
                  <c:v>11.929</c:v>
                </c:pt>
                <c:pt idx="41">
                  <c:v>10.834</c:v>
                </c:pt>
                <c:pt idx="42">
                  <c:v>6.585</c:v>
                </c:pt>
                <c:pt idx="43">
                  <c:v>3.6960000000000002</c:v>
                </c:pt>
                <c:pt idx="44">
                  <c:v>4.3760000000000003</c:v>
                </c:pt>
                <c:pt idx="45">
                  <c:v>8.0950000000000006</c:v>
                </c:pt>
                <c:pt idx="46">
                  <c:v>9.5340000000000007</c:v>
                </c:pt>
                <c:pt idx="47">
                  <c:v>11.005000000000001</c:v>
                </c:pt>
                <c:pt idx="48">
                  <c:v>12.461</c:v>
                </c:pt>
                <c:pt idx="49">
                  <c:v>13.161</c:v>
                </c:pt>
                <c:pt idx="50">
                  <c:v>12.702999999999999</c:v>
                </c:pt>
                <c:pt idx="51">
                  <c:v>12.727</c:v>
                </c:pt>
                <c:pt idx="52">
                  <c:v>12.218999999999999</c:v>
                </c:pt>
                <c:pt idx="53">
                  <c:v>11.273</c:v>
                </c:pt>
                <c:pt idx="54">
                  <c:v>9.6319999999999997</c:v>
                </c:pt>
                <c:pt idx="55">
                  <c:v>11.151</c:v>
                </c:pt>
                <c:pt idx="56">
                  <c:v>12.195</c:v>
                </c:pt>
                <c:pt idx="57">
                  <c:v>11.662000000000001</c:v>
                </c:pt>
                <c:pt idx="58">
                  <c:v>11.2</c:v>
                </c:pt>
                <c:pt idx="59">
                  <c:v>7.343</c:v>
                </c:pt>
                <c:pt idx="60">
                  <c:v>6.1790000000000003</c:v>
                </c:pt>
                <c:pt idx="61">
                  <c:v>7.7949999999999999</c:v>
                </c:pt>
                <c:pt idx="62">
                  <c:v>10.760999999999999</c:v>
                </c:pt>
                <c:pt idx="63">
                  <c:v>7.82</c:v>
                </c:pt>
                <c:pt idx="64">
                  <c:v>9.6319999999999997</c:v>
                </c:pt>
                <c:pt idx="65">
                  <c:v>7.343</c:v>
                </c:pt>
                <c:pt idx="66">
                  <c:v>10.59</c:v>
                </c:pt>
                <c:pt idx="67">
                  <c:v>11.2</c:v>
                </c:pt>
                <c:pt idx="68">
                  <c:v>6.9139999999999997</c:v>
                </c:pt>
                <c:pt idx="69">
                  <c:v>8.4689999999999994</c:v>
                </c:pt>
                <c:pt idx="70">
                  <c:v>8.5429999999999993</c:v>
                </c:pt>
                <c:pt idx="71">
                  <c:v>9.1880000000000006</c:v>
                </c:pt>
                <c:pt idx="72">
                  <c:v>9.7560000000000002</c:v>
                </c:pt>
                <c:pt idx="73">
                  <c:v>10.000999999999999</c:v>
                </c:pt>
                <c:pt idx="74">
                  <c:v>9.6820000000000004</c:v>
                </c:pt>
                <c:pt idx="75">
                  <c:v>7.1920000000000002</c:v>
                </c:pt>
                <c:pt idx="76">
                  <c:v>4.6619999999999999</c:v>
                </c:pt>
                <c:pt idx="77">
                  <c:v>3.7490000000000001</c:v>
                </c:pt>
                <c:pt idx="78">
                  <c:v>6.7370000000000001</c:v>
                </c:pt>
                <c:pt idx="79">
                  <c:v>4.3760000000000003</c:v>
                </c:pt>
                <c:pt idx="80">
                  <c:v>4.9729999999999999</c:v>
                </c:pt>
                <c:pt idx="81">
                  <c:v>5.1790000000000003</c:v>
                </c:pt>
                <c:pt idx="82">
                  <c:v>3.5640000000000001</c:v>
                </c:pt>
                <c:pt idx="83">
                  <c:v>2.0470000000000002</c:v>
                </c:pt>
                <c:pt idx="84">
                  <c:v>0.32900000000000001</c:v>
                </c:pt>
                <c:pt idx="85">
                  <c:v>0.439</c:v>
                </c:pt>
                <c:pt idx="86">
                  <c:v>0.35599999999999998</c:v>
                </c:pt>
                <c:pt idx="87">
                  <c:v>0.30099999999999999</c:v>
                </c:pt>
                <c:pt idx="88">
                  <c:v>0.19</c:v>
                </c:pt>
                <c:pt idx="89">
                  <c:v>0.246</c:v>
                </c:pt>
                <c:pt idx="90">
                  <c:v>0.246</c:v>
                </c:pt>
                <c:pt idx="91">
                  <c:v>0.30099999999999999</c:v>
                </c:pt>
                <c:pt idx="92">
                  <c:v>0.35599999999999998</c:v>
                </c:pt>
                <c:pt idx="93">
                  <c:v>0.35599999999999998</c:v>
                </c:pt>
                <c:pt idx="94">
                  <c:v>0.41199999999999998</c:v>
                </c:pt>
                <c:pt idx="95">
                  <c:v>0.495</c:v>
                </c:pt>
                <c:pt idx="96">
                  <c:v>0.52200000000000002</c:v>
                </c:pt>
                <c:pt idx="97">
                  <c:v>0.46700000000000003</c:v>
                </c:pt>
                <c:pt idx="98">
                  <c:v>0.52200000000000002</c:v>
                </c:pt>
                <c:pt idx="99">
                  <c:v>0.52200000000000002</c:v>
                </c:pt>
                <c:pt idx="100">
                  <c:v>0.38400000000000001</c:v>
                </c:pt>
                <c:pt idx="101">
                  <c:v>0.52200000000000002</c:v>
                </c:pt>
                <c:pt idx="102">
                  <c:v>0.57699999999999996</c:v>
                </c:pt>
                <c:pt idx="103">
                  <c:v>0.57699999999999996</c:v>
                </c:pt>
                <c:pt idx="104">
                  <c:v>0.57699999999999996</c:v>
                </c:pt>
                <c:pt idx="105">
                  <c:v>0.55000000000000004</c:v>
                </c:pt>
                <c:pt idx="106">
                  <c:v>0.41199999999999998</c:v>
                </c:pt>
                <c:pt idx="107">
                  <c:v>0.439</c:v>
                </c:pt>
                <c:pt idx="108">
                  <c:v>0.46700000000000003</c:v>
                </c:pt>
                <c:pt idx="109">
                  <c:v>0.52200000000000002</c:v>
                </c:pt>
                <c:pt idx="110">
                  <c:v>0.55000000000000004</c:v>
                </c:pt>
                <c:pt idx="111">
                  <c:v>0.57699999999999996</c:v>
                </c:pt>
                <c:pt idx="112">
                  <c:v>0.57699999999999996</c:v>
                </c:pt>
                <c:pt idx="113">
                  <c:v>0.57699999999999996</c:v>
                </c:pt>
                <c:pt idx="114">
                  <c:v>0.52200000000000002</c:v>
                </c:pt>
                <c:pt idx="115">
                  <c:v>0.55000000000000004</c:v>
                </c:pt>
                <c:pt idx="116">
                  <c:v>0.57699999999999996</c:v>
                </c:pt>
                <c:pt idx="117">
                  <c:v>0.60499999999999998</c:v>
                </c:pt>
                <c:pt idx="118">
                  <c:v>0.60499999999999998</c:v>
                </c:pt>
                <c:pt idx="119">
                  <c:v>0.63200000000000001</c:v>
                </c:pt>
                <c:pt idx="120">
                  <c:v>0.63200000000000001</c:v>
                </c:pt>
                <c:pt idx="121">
                  <c:v>0.63200000000000001</c:v>
                </c:pt>
                <c:pt idx="122">
                  <c:v>0.63200000000000001</c:v>
                </c:pt>
                <c:pt idx="123">
                  <c:v>0.60499999999999998</c:v>
                </c:pt>
                <c:pt idx="124">
                  <c:v>0.57699999999999996</c:v>
                </c:pt>
                <c:pt idx="125">
                  <c:v>0.55000000000000004</c:v>
                </c:pt>
                <c:pt idx="126">
                  <c:v>0.52200000000000002</c:v>
                </c:pt>
                <c:pt idx="127">
                  <c:v>0.495</c:v>
                </c:pt>
                <c:pt idx="128">
                  <c:v>0.46700000000000003</c:v>
                </c:pt>
                <c:pt idx="129">
                  <c:v>0.46700000000000003</c:v>
                </c:pt>
                <c:pt idx="130">
                  <c:v>0.46700000000000003</c:v>
                </c:pt>
                <c:pt idx="131">
                  <c:v>0.46700000000000003</c:v>
                </c:pt>
                <c:pt idx="132">
                  <c:v>0.46700000000000003</c:v>
                </c:pt>
                <c:pt idx="133">
                  <c:v>0.46700000000000003</c:v>
                </c:pt>
                <c:pt idx="134">
                  <c:v>0.46700000000000003</c:v>
                </c:pt>
                <c:pt idx="135">
                  <c:v>0.46700000000000003</c:v>
                </c:pt>
                <c:pt idx="136">
                  <c:v>0.46700000000000003</c:v>
                </c:pt>
                <c:pt idx="137">
                  <c:v>0.46700000000000003</c:v>
                </c:pt>
                <c:pt idx="138">
                  <c:v>0.46700000000000003</c:v>
                </c:pt>
                <c:pt idx="139">
                  <c:v>0.46700000000000003</c:v>
                </c:pt>
                <c:pt idx="140">
                  <c:v>0.439</c:v>
                </c:pt>
                <c:pt idx="141">
                  <c:v>0.439</c:v>
                </c:pt>
                <c:pt idx="142">
                  <c:v>0.439</c:v>
                </c:pt>
                <c:pt idx="143">
                  <c:v>0.439</c:v>
                </c:pt>
                <c:pt idx="144">
                  <c:v>0.439</c:v>
                </c:pt>
                <c:pt idx="145">
                  <c:v>0.439</c:v>
                </c:pt>
                <c:pt idx="146">
                  <c:v>0.439</c:v>
                </c:pt>
                <c:pt idx="147">
                  <c:v>0.439</c:v>
                </c:pt>
                <c:pt idx="148">
                  <c:v>0.439</c:v>
                </c:pt>
                <c:pt idx="149">
                  <c:v>0.439</c:v>
                </c:pt>
                <c:pt idx="150">
                  <c:v>0.439</c:v>
                </c:pt>
                <c:pt idx="151">
                  <c:v>0.439</c:v>
                </c:pt>
                <c:pt idx="152">
                  <c:v>0.439</c:v>
                </c:pt>
                <c:pt idx="153">
                  <c:v>0.439</c:v>
                </c:pt>
                <c:pt idx="154">
                  <c:v>0.439</c:v>
                </c:pt>
                <c:pt idx="155">
                  <c:v>0.439</c:v>
                </c:pt>
                <c:pt idx="156">
                  <c:v>0.439</c:v>
                </c:pt>
                <c:pt idx="157">
                  <c:v>0.439</c:v>
                </c:pt>
                <c:pt idx="158">
                  <c:v>0.41199999999999998</c:v>
                </c:pt>
                <c:pt idx="159">
                  <c:v>0.41199999999999998</c:v>
                </c:pt>
                <c:pt idx="160">
                  <c:v>0.41199999999999998</c:v>
                </c:pt>
                <c:pt idx="161">
                  <c:v>0.41199999999999998</c:v>
                </c:pt>
                <c:pt idx="162">
                  <c:v>0.41199999999999998</c:v>
                </c:pt>
                <c:pt idx="163">
                  <c:v>0.41199999999999998</c:v>
                </c:pt>
                <c:pt idx="164">
                  <c:v>0.41199999999999998</c:v>
                </c:pt>
                <c:pt idx="165">
                  <c:v>0.41199999999999998</c:v>
                </c:pt>
                <c:pt idx="166">
                  <c:v>0.41199999999999998</c:v>
                </c:pt>
                <c:pt idx="167">
                  <c:v>0.38400000000000001</c:v>
                </c:pt>
                <c:pt idx="168">
                  <c:v>0.38400000000000001</c:v>
                </c:pt>
                <c:pt idx="169">
                  <c:v>0.38400000000000001</c:v>
                </c:pt>
                <c:pt idx="170">
                  <c:v>0.38400000000000001</c:v>
                </c:pt>
                <c:pt idx="171">
                  <c:v>0.38400000000000001</c:v>
                </c:pt>
                <c:pt idx="172">
                  <c:v>0.38400000000000001</c:v>
                </c:pt>
                <c:pt idx="173">
                  <c:v>0.35599999999999998</c:v>
                </c:pt>
                <c:pt idx="174">
                  <c:v>0.35599999999999998</c:v>
                </c:pt>
                <c:pt idx="175">
                  <c:v>0.35599999999999998</c:v>
                </c:pt>
                <c:pt idx="176">
                  <c:v>0.35599999999999998</c:v>
                </c:pt>
                <c:pt idx="177">
                  <c:v>0.35599999999999998</c:v>
                </c:pt>
                <c:pt idx="178">
                  <c:v>0.35599999999999998</c:v>
                </c:pt>
                <c:pt idx="179">
                  <c:v>0.35599999999999998</c:v>
                </c:pt>
                <c:pt idx="180">
                  <c:v>0.35599999999999998</c:v>
                </c:pt>
                <c:pt idx="181">
                  <c:v>0.35599999999999998</c:v>
                </c:pt>
                <c:pt idx="182">
                  <c:v>0.35599999999999998</c:v>
                </c:pt>
                <c:pt idx="183">
                  <c:v>0.35599999999999998</c:v>
                </c:pt>
                <c:pt idx="184">
                  <c:v>0.35599999999999998</c:v>
                </c:pt>
                <c:pt idx="185">
                  <c:v>0.35599999999999998</c:v>
                </c:pt>
                <c:pt idx="186">
                  <c:v>0.32900000000000001</c:v>
                </c:pt>
                <c:pt idx="187">
                  <c:v>0.32900000000000001</c:v>
                </c:pt>
                <c:pt idx="188">
                  <c:v>0.32900000000000001</c:v>
                </c:pt>
                <c:pt idx="189">
                  <c:v>0.32900000000000001</c:v>
                </c:pt>
                <c:pt idx="190">
                  <c:v>0.32900000000000001</c:v>
                </c:pt>
                <c:pt idx="191">
                  <c:v>0.32900000000000001</c:v>
                </c:pt>
                <c:pt idx="192">
                  <c:v>0.32900000000000001</c:v>
                </c:pt>
                <c:pt idx="193">
                  <c:v>0.32900000000000001</c:v>
                </c:pt>
                <c:pt idx="194">
                  <c:v>0.32900000000000001</c:v>
                </c:pt>
                <c:pt idx="195">
                  <c:v>0.32900000000000001</c:v>
                </c:pt>
                <c:pt idx="196">
                  <c:v>0.32900000000000001</c:v>
                </c:pt>
                <c:pt idx="197">
                  <c:v>0.32900000000000001</c:v>
                </c:pt>
                <c:pt idx="198">
                  <c:v>0.32900000000000001</c:v>
                </c:pt>
                <c:pt idx="199">
                  <c:v>0.32900000000000001</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0.30099999999999999</c:v>
                </c:pt>
                <c:pt idx="219">
                  <c:v>0.30099999999999999</c:v>
                </c:pt>
                <c:pt idx="220">
                  <c:v>0.30099999999999999</c:v>
                </c:pt>
                <c:pt idx="221">
                  <c:v>0.30099999999999999</c:v>
                </c:pt>
                <c:pt idx="222">
                  <c:v>0.30099999999999999</c:v>
                </c:pt>
                <c:pt idx="223">
                  <c:v>0.30099999999999999</c:v>
                </c:pt>
                <c:pt idx="224">
                  <c:v>0.30099999999999999</c:v>
                </c:pt>
                <c:pt idx="225">
                  <c:v>0.30099999999999999</c:v>
                </c:pt>
                <c:pt idx="226">
                  <c:v>0.27300000000000002</c:v>
                </c:pt>
                <c:pt idx="227">
                  <c:v>0.27300000000000002</c:v>
                </c:pt>
                <c:pt idx="228">
                  <c:v>0.27300000000000002</c:v>
                </c:pt>
                <c:pt idx="229">
                  <c:v>0.27300000000000002</c:v>
                </c:pt>
                <c:pt idx="230">
                  <c:v>0.27300000000000002</c:v>
                </c:pt>
                <c:pt idx="231">
                  <c:v>0.27300000000000002</c:v>
                </c:pt>
                <c:pt idx="232">
                  <c:v>0.27300000000000002</c:v>
                </c:pt>
                <c:pt idx="233">
                  <c:v>0.27300000000000002</c:v>
                </c:pt>
                <c:pt idx="234">
                  <c:v>0.27300000000000002</c:v>
                </c:pt>
                <c:pt idx="235">
                  <c:v>0.27300000000000002</c:v>
                </c:pt>
                <c:pt idx="236">
                  <c:v>0.27300000000000002</c:v>
                </c:pt>
                <c:pt idx="237">
                  <c:v>0.27300000000000002</c:v>
                </c:pt>
                <c:pt idx="238">
                  <c:v>0.27300000000000002</c:v>
                </c:pt>
                <c:pt idx="239">
                  <c:v>0.27300000000000002</c:v>
                </c:pt>
                <c:pt idx="240">
                  <c:v>0.27300000000000002</c:v>
                </c:pt>
                <c:pt idx="241">
                  <c:v>0.27300000000000002</c:v>
                </c:pt>
                <c:pt idx="242">
                  <c:v>0.27300000000000002</c:v>
                </c:pt>
                <c:pt idx="243">
                  <c:v>0.27300000000000002</c:v>
                </c:pt>
                <c:pt idx="244">
                  <c:v>0.27300000000000002</c:v>
                </c:pt>
                <c:pt idx="245">
                  <c:v>0.27300000000000002</c:v>
                </c:pt>
                <c:pt idx="246">
                  <c:v>0.246</c:v>
                </c:pt>
                <c:pt idx="247">
                  <c:v>0.27300000000000002</c:v>
                </c:pt>
                <c:pt idx="248">
                  <c:v>0.246</c:v>
                </c:pt>
                <c:pt idx="249">
                  <c:v>0.246</c:v>
                </c:pt>
                <c:pt idx="250">
                  <c:v>0.246</c:v>
                </c:pt>
                <c:pt idx="251">
                  <c:v>0.246</c:v>
                </c:pt>
                <c:pt idx="252">
                  <c:v>0.246</c:v>
                </c:pt>
                <c:pt idx="253">
                  <c:v>0.246</c:v>
                </c:pt>
                <c:pt idx="254">
                  <c:v>0.27300000000000002</c:v>
                </c:pt>
                <c:pt idx="255">
                  <c:v>0.27300000000000002</c:v>
                </c:pt>
                <c:pt idx="256">
                  <c:v>0.27300000000000002</c:v>
                </c:pt>
                <c:pt idx="257">
                  <c:v>0.30099999999999999</c:v>
                </c:pt>
                <c:pt idx="258">
                  <c:v>0.30099999999999999</c:v>
                </c:pt>
                <c:pt idx="259">
                  <c:v>0.30099999999999999</c:v>
                </c:pt>
                <c:pt idx="260">
                  <c:v>0.27300000000000002</c:v>
                </c:pt>
                <c:pt idx="261">
                  <c:v>0.246</c:v>
                </c:pt>
                <c:pt idx="262">
                  <c:v>0.246</c:v>
                </c:pt>
                <c:pt idx="263">
                  <c:v>0.30099999999999999</c:v>
                </c:pt>
                <c:pt idx="264">
                  <c:v>0.35599999999999998</c:v>
                </c:pt>
                <c:pt idx="265">
                  <c:v>0.38400000000000001</c:v>
                </c:pt>
                <c:pt idx="266">
                  <c:v>0.41199999999999998</c:v>
                </c:pt>
                <c:pt idx="267">
                  <c:v>0.41199999999999998</c:v>
                </c:pt>
                <c:pt idx="268">
                  <c:v>0.41199999999999998</c:v>
                </c:pt>
                <c:pt idx="269">
                  <c:v>0.38400000000000001</c:v>
                </c:pt>
                <c:pt idx="270">
                  <c:v>0.38400000000000001</c:v>
                </c:pt>
                <c:pt idx="271">
                  <c:v>0.38400000000000001</c:v>
                </c:pt>
                <c:pt idx="272">
                  <c:v>0.38400000000000001</c:v>
                </c:pt>
                <c:pt idx="273">
                  <c:v>0.35599999999999998</c:v>
                </c:pt>
                <c:pt idx="274">
                  <c:v>0.35599999999999998</c:v>
                </c:pt>
                <c:pt idx="275">
                  <c:v>0.32900000000000001</c:v>
                </c:pt>
                <c:pt idx="276">
                  <c:v>0.35599999999999998</c:v>
                </c:pt>
                <c:pt idx="277">
                  <c:v>0.38400000000000001</c:v>
                </c:pt>
                <c:pt idx="278">
                  <c:v>0.41199999999999998</c:v>
                </c:pt>
                <c:pt idx="279">
                  <c:v>0.27300000000000002</c:v>
                </c:pt>
                <c:pt idx="280">
                  <c:v>0.41199999999999998</c:v>
                </c:pt>
                <c:pt idx="281">
                  <c:v>0.46700000000000003</c:v>
                </c:pt>
                <c:pt idx="282">
                  <c:v>0.52200000000000002</c:v>
                </c:pt>
                <c:pt idx="283">
                  <c:v>0.55000000000000004</c:v>
                </c:pt>
                <c:pt idx="284">
                  <c:v>0.52200000000000002</c:v>
                </c:pt>
                <c:pt idx="285">
                  <c:v>0.46700000000000003</c:v>
                </c:pt>
                <c:pt idx="286">
                  <c:v>0.495</c:v>
                </c:pt>
                <c:pt idx="287">
                  <c:v>0.52200000000000002</c:v>
                </c:pt>
                <c:pt idx="288">
                  <c:v>0.52200000000000002</c:v>
                </c:pt>
                <c:pt idx="289">
                  <c:v>0.439</c:v>
                </c:pt>
                <c:pt idx="290">
                  <c:v>0.439</c:v>
                </c:pt>
                <c:pt idx="291">
                  <c:v>0.41199999999999998</c:v>
                </c:pt>
                <c:pt idx="292">
                  <c:v>0.52200000000000002</c:v>
                </c:pt>
                <c:pt idx="293">
                  <c:v>0.55000000000000004</c:v>
                </c:pt>
                <c:pt idx="294">
                  <c:v>0.57699999999999996</c:v>
                </c:pt>
                <c:pt idx="295">
                  <c:v>0.60499999999999998</c:v>
                </c:pt>
                <c:pt idx="296">
                  <c:v>0.63200000000000001</c:v>
                </c:pt>
                <c:pt idx="297">
                  <c:v>0.60499999999999998</c:v>
                </c:pt>
                <c:pt idx="298">
                  <c:v>0.57699999999999996</c:v>
                </c:pt>
                <c:pt idx="299">
                  <c:v>0.55000000000000004</c:v>
                </c:pt>
                <c:pt idx="300">
                  <c:v>0.495</c:v>
                </c:pt>
                <c:pt idx="301">
                  <c:v>0.495</c:v>
                </c:pt>
                <c:pt idx="302">
                  <c:v>0.41199999999999998</c:v>
                </c:pt>
                <c:pt idx="303">
                  <c:v>0.38400000000000001</c:v>
                </c:pt>
                <c:pt idx="304">
                  <c:v>0.38400000000000001</c:v>
                </c:pt>
                <c:pt idx="305">
                  <c:v>0.35599999999999998</c:v>
                </c:pt>
                <c:pt idx="306">
                  <c:v>0.30099999999999999</c:v>
                </c:pt>
                <c:pt idx="307">
                  <c:v>0.35599999999999998</c:v>
                </c:pt>
                <c:pt idx="308">
                  <c:v>0.439</c:v>
                </c:pt>
                <c:pt idx="309">
                  <c:v>0.46700000000000003</c:v>
                </c:pt>
                <c:pt idx="310">
                  <c:v>0.439</c:v>
                </c:pt>
                <c:pt idx="311">
                  <c:v>0.46700000000000003</c:v>
                </c:pt>
                <c:pt idx="312">
                  <c:v>0.46700000000000003</c:v>
                </c:pt>
                <c:pt idx="313">
                  <c:v>0.52200000000000002</c:v>
                </c:pt>
                <c:pt idx="314">
                  <c:v>0.52200000000000002</c:v>
                </c:pt>
                <c:pt idx="315">
                  <c:v>0.55000000000000004</c:v>
                </c:pt>
                <c:pt idx="316">
                  <c:v>0.52200000000000002</c:v>
                </c:pt>
                <c:pt idx="317">
                  <c:v>0.55000000000000004</c:v>
                </c:pt>
                <c:pt idx="318">
                  <c:v>0.57699999999999996</c:v>
                </c:pt>
                <c:pt idx="319">
                  <c:v>0.60499999999999998</c:v>
                </c:pt>
                <c:pt idx="320">
                  <c:v>0.63200000000000001</c:v>
                </c:pt>
                <c:pt idx="321">
                  <c:v>0.66</c:v>
                </c:pt>
                <c:pt idx="322">
                  <c:v>0.66</c:v>
                </c:pt>
                <c:pt idx="323">
                  <c:v>0.79700000000000004</c:v>
                </c:pt>
                <c:pt idx="324">
                  <c:v>0.90700000000000003</c:v>
                </c:pt>
                <c:pt idx="325">
                  <c:v>1.044</c:v>
                </c:pt>
                <c:pt idx="326">
                  <c:v>1.3979999999999999</c:v>
                </c:pt>
                <c:pt idx="327">
                  <c:v>1.6970000000000001</c:v>
                </c:pt>
                <c:pt idx="328">
                  <c:v>2.0209999999999999</c:v>
                </c:pt>
              </c:numCache>
            </c:numRef>
          </c:val>
          <c:smooth val="0"/>
        </c:ser>
        <c:dLbls>
          <c:showLegendKey val="0"/>
          <c:showVal val="0"/>
          <c:showCatName val="0"/>
          <c:showSerName val="0"/>
          <c:showPercent val="0"/>
          <c:showBubbleSize val="0"/>
        </c:dLbls>
        <c:smooth val="0"/>
        <c:axId val="69000920"/>
        <c:axId val="69001312"/>
      </c:lineChart>
      <c:dateAx>
        <c:axId val="69000920"/>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001312"/>
        <c:crosses val="autoZero"/>
        <c:auto val="1"/>
        <c:lblOffset val="100"/>
        <c:baseTimeUnit val="days"/>
      </c:dateAx>
      <c:valAx>
        <c:axId val="69001312"/>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000920"/>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Avg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averages'!$L$1</c:f>
              <c:strCache>
                <c:ptCount val="1"/>
                <c:pt idx="0">
                  <c:v>South Cascade upper</c:v>
                </c:pt>
              </c:strCache>
            </c:strRef>
          </c:tx>
          <c:spPr>
            <a:ln>
              <a:solidFill>
                <a:schemeClr val="accent2"/>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averages'!$L$2:$L$370</c:f>
              <c:numCache>
                <c:formatCode>General</c:formatCode>
                <c:ptCount val="369"/>
                <c:pt idx="2">
                  <c:v>2.2786250000000003</c:v>
                </c:pt>
                <c:pt idx="3">
                  <c:v>2.1359166666666667</c:v>
                </c:pt>
                <c:pt idx="4">
                  <c:v>1.0844583333333333</c:v>
                </c:pt>
                <c:pt idx="5">
                  <c:v>1.9773749999999997</c:v>
                </c:pt>
                <c:pt idx="6">
                  <c:v>2.433958333333333</c:v>
                </c:pt>
                <c:pt idx="7">
                  <c:v>2.9383750000000002</c:v>
                </c:pt>
                <c:pt idx="8">
                  <c:v>2.777041666666666</c:v>
                </c:pt>
                <c:pt idx="9">
                  <c:v>3.0002916666666675</c:v>
                </c:pt>
                <c:pt idx="10">
                  <c:v>2.8338333333333332</c:v>
                </c:pt>
                <c:pt idx="11">
                  <c:v>2.7268749999999997</c:v>
                </c:pt>
                <c:pt idx="12">
                  <c:v>2.4136249999999992</c:v>
                </c:pt>
                <c:pt idx="13">
                  <c:v>2.6166666666666663</c:v>
                </c:pt>
                <c:pt idx="14">
                  <c:v>1.9266249999999996</c:v>
                </c:pt>
                <c:pt idx="15">
                  <c:v>2.9984583333333337</c:v>
                </c:pt>
                <c:pt idx="16">
                  <c:v>3.0816666666666666</c:v>
                </c:pt>
                <c:pt idx="17">
                  <c:v>2.849416666666666</c:v>
                </c:pt>
                <c:pt idx="18">
                  <c:v>2.5247916666666672</c:v>
                </c:pt>
                <c:pt idx="19">
                  <c:v>2.8991666666666664</c:v>
                </c:pt>
                <c:pt idx="20">
                  <c:v>3.2769999999999992</c:v>
                </c:pt>
                <c:pt idx="21">
                  <c:v>3.3877083333333338</c:v>
                </c:pt>
                <c:pt idx="22">
                  <c:v>2.5779583333333336</c:v>
                </c:pt>
                <c:pt idx="23">
                  <c:v>3.3987083333333334</c:v>
                </c:pt>
                <c:pt idx="24">
                  <c:v>3.3870000000000005</c:v>
                </c:pt>
                <c:pt idx="25">
                  <c:v>3.8065416666666665</c:v>
                </c:pt>
                <c:pt idx="26">
                  <c:v>3.1640833333333336</c:v>
                </c:pt>
                <c:pt idx="27">
                  <c:v>2.5931666666666673</c:v>
                </c:pt>
                <c:pt idx="28">
                  <c:v>3.6667916666666667</c:v>
                </c:pt>
                <c:pt idx="29">
                  <c:v>3.9142916666666667</c:v>
                </c:pt>
                <c:pt idx="30">
                  <c:v>3.3987499999999997</c:v>
                </c:pt>
                <c:pt idx="31">
                  <c:v>3.0806666666666662</c:v>
                </c:pt>
                <c:pt idx="32">
                  <c:v>1.716208333333334</c:v>
                </c:pt>
                <c:pt idx="33">
                  <c:v>0.95099999999999996</c:v>
                </c:pt>
                <c:pt idx="34">
                  <c:v>1.8235833333333333</c:v>
                </c:pt>
                <c:pt idx="35">
                  <c:v>2.1983333333333328</c:v>
                </c:pt>
                <c:pt idx="36">
                  <c:v>3.0237916666666673</c:v>
                </c:pt>
                <c:pt idx="37">
                  <c:v>3.4707916666666665</c:v>
                </c:pt>
                <c:pt idx="38">
                  <c:v>3.5476666666666676</c:v>
                </c:pt>
                <c:pt idx="39">
                  <c:v>3.5773333333333333</c:v>
                </c:pt>
                <c:pt idx="40">
                  <c:v>3.3353750000000004</c:v>
                </c:pt>
                <c:pt idx="41">
                  <c:v>3.1365416666666666</c:v>
                </c:pt>
                <c:pt idx="42">
                  <c:v>1.252291666666667</c:v>
                </c:pt>
                <c:pt idx="43">
                  <c:v>8.8541666666666685E-2</c:v>
                </c:pt>
                <c:pt idx="44">
                  <c:v>0.20037500000000005</c:v>
                </c:pt>
                <c:pt idx="45">
                  <c:v>0.39437499999999998</c:v>
                </c:pt>
                <c:pt idx="46">
                  <c:v>0.47958333333333353</c:v>
                </c:pt>
                <c:pt idx="47">
                  <c:v>0.44279166666666669</c:v>
                </c:pt>
                <c:pt idx="48">
                  <c:v>0.56904166666666656</c:v>
                </c:pt>
                <c:pt idx="49">
                  <c:v>1.1934583333333333</c:v>
                </c:pt>
                <c:pt idx="50">
                  <c:v>1.7014583333333331</c:v>
                </c:pt>
                <c:pt idx="51">
                  <c:v>2.235958333333333</c:v>
                </c:pt>
                <c:pt idx="52">
                  <c:v>2.8229583333333337</c:v>
                </c:pt>
                <c:pt idx="53">
                  <c:v>2.5726249999999995</c:v>
                </c:pt>
                <c:pt idx="54">
                  <c:v>2.2414999999999998</c:v>
                </c:pt>
                <c:pt idx="55">
                  <c:v>1.9058333333333335</c:v>
                </c:pt>
                <c:pt idx="56">
                  <c:v>1.6654166666666661</c:v>
                </c:pt>
                <c:pt idx="57">
                  <c:v>2.5285000000000002</c:v>
                </c:pt>
                <c:pt idx="58">
                  <c:v>3.164458333333334</c:v>
                </c:pt>
                <c:pt idx="59">
                  <c:v>1.3642916666666665</c:v>
                </c:pt>
                <c:pt idx="60">
                  <c:v>0.97250000000000003</c:v>
                </c:pt>
                <c:pt idx="61">
                  <c:v>1.4497499999999999</c:v>
                </c:pt>
                <c:pt idx="62">
                  <c:v>1.9800833333333332</c:v>
                </c:pt>
                <c:pt idx="63">
                  <c:v>1.4864999999999997</c:v>
                </c:pt>
                <c:pt idx="64">
                  <c:v>1.9135</c:v>
                </c:pt>
                <c:pt idx="65">
                  <c:v>2.0615416666666668</c:v>
                </c:pt>
                <c:pt idx="66">
                  <c:v>2.1506666666666665</c:v>
                </c:pt>
                <c:pt idx="67">
                  <c:v>2.7444166666666665</c:v>
                </c:pt>
                <c:pt idx="68">
                  <c:v>0.98229166666666679</c:v>
                </c:pt>
                <c:pt idx="69">
                  <c:v>0.78066666666666673</c:v>
                </c:pt>
                <c:pt idx="70">
                  <c:v>1.4062499999999998</c:v>
                </c:pt>
                <c:pt idx="71">
                  <c:v>1.7765833333333336</c:v>
                </c:pt>
                <c:pt idx="72">
                  <c:v>1.595291666666667</c:v>
                </c:pt>
                <c:pt idx="73">
                  <c:v>1.8868750000000001</c:v>
                </c:pt>
                <c:pt idx="74">
                  <c:v>2.381791666666667</c:v>
                </c:pt>
                <c:pt idx="75">
                  <c:v>2.6065</c:v>
                </c:pt>
                <c:pt idx="76">
                  <c:v>1.0276666666666667</c:v>
                </c:pt>
                <c:pt idx="77">
                  <c:v>0.29370833333333335</c:v>
                </c:pt>
                <c:pt idx="78">
                  <c:v>0.27016666666666672</c:v>
                </c:pt>
                <c:pt idx="79">
                  <c:v>0.21395833333333328</c:v>
                </c:pt>
                <c:pt idx="80">
                  <c:v>0.33208333333333334</c:v>
                </c:pt>
                <c:pt idx="81">
                  <c:v>0.205875</c:v>
                </c:pt>
                <c:pt idx="82">
                  <c:v>9.195833333333335E-2</c:v>
                </c:pt>
                <c:pt idx="83">
                  <c:v>7.6708333333333309E-2</c:v>
                </c:pt>
                <c:pt idx="84">
                  <c:v>5.2166666666666667E-2</c:v>
                </c:pt>
                <c:pt idx="85">
                  <c:v>5.2166666666666667E-2</c:v>
                </c:pt>
                <c:pt idx="86">
                  <c:v>5.1000000000000011E-2</c:v>
                </c:pt>
                <c:pt idx="87">
                  <c:v>6.3833333333333325E-2</c:v>
                </c:pt>
                <c:pt idx="88">
                  <c:v>7.783333333333331E-2</c:v>
                </c:pt>
                <c:pt idx="89">
                  <c:v>0.10233333333333337</c:v>
                </c:pt>
                <c:pt idx="90">
                  <c:v>0.10350000000000004</c:v>
                </c:pt>
                <c:pt idx="91">
                  <c:v>0.1163333333333334</c:v>
                </c:pt>
                <c:pt idx="92">
                  <c:v>0.1361666666666666</c:v>
                </c:pt>
                <c:pt idx="93">
                  <c:v>0.14899999999999994</c:v>
                </c:pt>
                <c:pt idx="94">
                  <c:v>0.13033333333333327</c:v>
                </c:pt>
                <c:pt idx="95">
                  <c:v>0.15483333333333327</c:v>
                </c:pt>
                <c:pt idx="96">
                  <c:v>0.1606666666666666</c:v>
                </c:pt>
                <c:pt idx="97">
                  <c:v>0.16524999999999992</c:v>
                </c:pt>
                <c:pt idx="98">
                  <c:v>0.16183333333333327</c:v>
                </c:pt>
                <c:pt idx="99">
                  <c:v>0.17312499999999997</c:v>
                </c:pt>
                <c:pt idx="100">
                  <c:v>0.1606666666666666</c:v>
                </c:pt>
                <c:pt idx="101">
                  <c:v>0.16508333333333322</c:v>
                </c:pt>
                <c:pt idx="102">
                  <c:v>0.15366666666666662</c:v>
                </c:pt>
                <c:pt idx="103">
                  <c:v>0.16487499999999994</c:v>
                </c:pt>
                <c:pt idx="104">
                  <c:v>0.17641666666666664</c:v>
                </c:pt>
                <c:pt idx="105">
                  <c:v>0.18662500000000001</c:v>
                </c:pt>
                <c:pt idx="106">
                  <c:v>0.13733333333333328</c:v>
                </c:pt>
                <c:pt idx="107">
                  <c:v>0.1606666666666666</c:v>
                </c:pt>
                <c:pt idx="108">
                  <c:v>0.13499999999999993</c:v>
                </c:pt>
                <c:pt idx="109">
                  <c:v>0.15366666666666659</c:v>
                </c:pt>
                <c:pt idx="110">
                  <c:v>0.15249999999999994</c:v>
                </c:pt>
                <c:pt idx="111">
                  <c:v>0.14666666666666661</c:v>
                </c:pt>
                <c:pt idx="112">
                  <c:v>0.13849999999999993</c:v>
                </c:pt>
                <c:pt idx="113">
                  <c:v>0.15133333333333329</c:v>
                </c:pt>
                <c:pt idx="114">
                  <c:v>0.15483333333333327</c:v>
                </c:pt>
                <c:pt idx="115">
                  <c:v>0.14316666666666658</c:v>
                </c:pt>
                <c:pt idx="116">
                  <c:v>0.13499999999999993</c:v>
                </c:pt>
                <c:pt idx="117">
                  <c:v>0.13499999999999993</c:v>
                </c:pt>
                <c:pt idx="118">
                  <c:v>0.13499999999999993</c:v>
                </c:pt>
                <c:pt idx="119">
                  <c:v>0.15366666666666659</c:v>
                </c:pt>
                <c:pt idx="120">
                  <c:v>0.14666666666666658</c:v>
                </c:pt>
                <c:pt idx="121">
                  <c:v>0.13499999999999993</c:v>
                </c:pt>
                <c:pt idx="122">
                  <c:v>0.13149999999999995</c:v>
                </c:pt>
                <c:pt idx="123">
                  <c:v>0.15133333333333326</c:v>
                </c:pt>
                <c:pt idx="124">
                  <c:v>0.15016666666666659</c:v>
                </c:pt>
                <c:pt idx="125">
                  <c:v>0.13383333333333328</c:v>
                </c:pt>
                <c:pt idx="126">
                  <c:v>0.13966666666666663</c:v>
                </c:pt>
                <c:pt idx="127">
                  <c:v>0.13150000000000006</c:v>
                </c:pt>
                <c:pt idx="128">
                  <c:v>9.883333333333337E-2</c:v>
                </c:pt>
                <c:pt idx="129">
                  <c:v>0.10583333333333329</c:v>
                </c:pt>
                <c:pt idx="130">
                  <c:v>0.14316666666666661</c:v>
                </c:pt>
                <c:pt idx="131">
                  <c:v>0.15133333333333324</c:v>
                </c:pt>
                <c:pt idx="132">
                  <c:v>0.12683333333333327</c:v>
                </c:pt>
                <c:pt idx="133">
                  <c:v>0.19937499999999997</c:v>
                </c:pt>
                <c:pt idx="134">
                  <c:v>0.20983333333333343</c:v>
                </c:pt>
                <c:pt idx="135">
                  <c:v>0.19358333333333333</c:v>
                </c:pt>
                <c:pt idx="136">
                  <c:v>0.19583333333333333</c:v>
                </c:pt>
                <c:pt idx="137">
                  <c:v>0.20758333333333343</c:v>
                </c:pt>
                <c:pt idx="138">
                  <c:v>0.17537500000000003</c:v>
                </c:pt>
                <c:pt idx="139">
                  <c:v>0.19816666666666671</c:v>
                </c:pt>
                <c:pt idx="140">
                  <c:v>0.14512500000000006</c:v>
                </c:pt>
                <c:pt idx="141">
                  <c:v>7.4333333333333307E-2</c:v>
                </c:pt>
                <c:pt idx="142">
                  <c:v>0.12099999999999995</c:v>
                </c:pt>
                <c:pt idx="143">
                  <c:v>0.17874999999999999</c:v>
                </c:pt>
                <c:pt idx="144">
                  <c:v>0.19000000000000003</c:v>
                </c:pt>
                <c:pt idx="145">
                  <c:v>0.14433333333333323</c:v>
                </c:pt>
                <c:pt idx="146">
                  <c:v>9.6500000000000016E-2</c:v>
                </c:pt>
                <c:pt idx="147">
                  <c:v>0.12683333333333327</c:v>
                </c:pt>
                <c:pt idx="148">
                  <c:v>0.1198333333333334</c:v>
                </c:pt>
                <c:pt idx="149">
                  <c:v>8.4833333333333316E-2</c:v>
                </c:pt>
                <c:pt idx="150">
                  <c:v>7.8999999999999973E-2</c:v>
                </c:pt>
                <c:pt idx="151">
                  <c:v>7.8999999999999973E-2</c:v>
                </c:pt>
                <c:pt idx="152">
                  <c:v>7.8999999999999973E-2</c:v>
                </c:pt>
                <c:pt idx="153">
                  <c:v>7.4333333333333307E-2</c:v>
                </c:pt>
                <c:pt idx="154">
                  <c:v>5.6833333333333326E-2</c:v>
                </c:pt>
                <c:pt idx="155">
                  <c:v>5.1000000000000011E-2</c:v>
                </c:pt>
                <c:pt idx="156">
                  <c:v>5.1000000000000011E-2</c:v>
                </c:pt>
                <c:pt idx="157">
                  <c:v>5.1000000000000011E-2</c:v>
                </c:pt>
                <c:pt idx="158">
                  <c:v>5.1000000000000011E-2</c:v>
                </c:pt>
                <c:pt idx="159">
                  <c:v>4.9875000000000003E-2</c:v>
                </c:pt>
                <c:pt idx="160">
                  <c:v>4.6500000000000014E-2</c:v>
                </c:pt>
                <c:pt idx="161">
                  <c:v>3.1875000000000014E-2</c:v>
                </c:pt>
                <c:pt idx="162">
                  <c:v>2.4000000000000007E-2</c:v>
                </c:pt>
                <c:pt idx="163">
                  <c:v>2.4000000000000007E-2</c:v>
                </c:pt>
                <c:pt idx="164">
                  <c:v>2.4000000000000007E-2</c:v>
                </c:pt>
                <c:pt idx="165">
                  <c:v>2.4000000000000007E-2</c:v>
                </c:pt>
                <c:pt idx="166">
                  <c:v>2.4000000000000007E-2</c:v>
                </c:pt>
                <c:pt idx="167">
                  <c:v>2.4000000000000007E-2</c:v>
                </c:pt>
                <c:pt idx="168">
                  <c:v>2.4000000000000007E-2</c:v>
                </c:pt>
                <c:pt idx="169">
                  <c:v>2.4000000000000007E-2</c:v>
                </c:pt>
                <c:pt idx="170">
                  <c:v>2.4000000000000007E-2</c:v>
                </c:pt>
                <c:pt idx="171">
                  <c:v>2.4000000000000007E-2</c:v>
                </c:pt>
                <c:pt idx="172">
                  <c:v>2.4000000000000007E-2</c:v>
                </c:pt>
                <c:pt idx="173">
                  <c:v>2.4000000000000007E-2</c:v>
                </c:pt>
                <c:pt idx="174">
                  <c:v>2.4000000000000007E-2</c:v>
                </c:pt>
                <c:pt idx="175">
                  <c:v>2.4000000000000007E-2</c:v>
                </c:pt>
                <c:pt idx="176">
                  <c:v>2.4000000000000007E-2</c:v>
                </c:pt>
                <c:pt idx="177">
                  <c:v>2.4000000000000007E-2</c:v>
                </c:pt>
                <c:pt idx="178">
                  <c:v>2.0500000000000008E-2</c:v>
                </c:pt>
                <c:pt idx="179">
                  <c:v>9.9999999999999967E-3</c:v>
                </c:pt>
                <c:pt idx="180">
                  <c:v>-4.0000000000000027E-3</c:v>
                </c:pt>
                <c:pt idx="181">
                  <c:v>-2.8333333333333357E-3</c:v>
                </c:pt>
                <c:pt idx="182">
                  <c:v>-4.0000000000000027E-3</c:v>
                </c:pt>
                <c:pt idx="183">
                  <c:v>-4.0000000000000027E-3</c:v>
                </c:pt>
                <c:pt idx="184">
                  <c:v>-4.0000000000000027E-3</c:v>
                </c:pt>
                <c:pt idx="185">
                  <c:v>-4.0000000000000027E-3</c:v>
                </c:pt>
                <c:pt idx="186">
                  <c:v>-4.0000000000000027E-3</c:v>
                </c:pt>
                <c:pt idx="187">
                  <c:v>-4.0000000000000027E-3</c:v>
                </c:pt>
                <c:pt idx="188">
                  <c:v>-4.0000000000000027E-3</c:v>
                </c:pt>
                <c:pt idx="189">
                  <c:v>-4.0000000000000027E-3</c:v>
                </c:pt>
                <c:pt idx="190">
                  <c:v>-4.0000000000000027E-3</c:v>
                </c:pt>
                <c:pt idx="191">
                  <c:v>-4.0000000000000027E-3</c:v>
                </c:pt>
                <c:pt idx="192">
                  <c:v>-4.0000000000000027E-3</c:v>
                </c:pt>
                <c:pt idx="193">
                  <c:v>-4.0000000000000027E-3</c:v>
                </c:pt>
                <c:pt idx="194">
                  <c:v>-4.0000000000000027E-3</c:v>
                </c:pt>
                <c:pt idx="195">
                  <c:v>-4.0000000000000027E-3</c:v>
                </c:pt>
                <c:pt idx="196">
                  <c:v>-4.0000000000000027E-3</c:v>
                </c:pt>
                <c:pt idx="197">
                  <c:v>-4.0000000000000027E-3</c:v>
                </c:pt>
                <c:pt idx="198">
                  <c:v>-5.1666666666666692E-3</c:v>
                </c:pt>
                <c:pt idx="199">
                  <c:v>-5.1666666666666692E-3</c:v>
                </c:pt>
                <c:pt idx="200">
                  <c:v>-6.3333333333333366E-3</c:v>
                </c:pt>
                <c:pt idx="201">
                  <c:v>-5.1666666666666692E-3</c:v>
                </c:pt>
                <c:pt idx="202">
                  <c:v>-7.5000000000000023E-3</c:v>
                </c:pt>
                <c:pt idx="203">
                  <c:v>-1.9166666666666676E-2</c:v>
                </c:pt>
                <c:pt idx="204">
                  <c:v>-2.5000000000000012E-2</c:v>
                </c:pt>
                <c:pt idx="205">
                  <c:v>-3.0833333333333351E-2</c:v>
                </c:pt>
                <c:pt idx="206">
                  <c:v>-3.2000000000000021E-2</c:v>
                </c:pt>
                <c:pt idx="207">
                  <c:v>-3.0833333333333351E-2</c:v>
                </c:pt>
                <c:pt idx="208">
                  <c:v>-3.2000000000000021E-2</c:v>
                </c:pt>
                <c:pt idx="209">
                  <c:v>-3.2000000000000021E-2</c:v>
                </c:pt>
                <c:pt idx="210">
                  <c:v>-3.2000000000000021E-2</c:v>
                </c:pt>
                <c:pt idx="211">
                  <c:v>-3.2000000000000021E-2</c:v>
                </c:pt>
                <c:pt idx="212">
                  <c:v>-3.2000000000000021E-2</c:v>
                </c:pt>
                <c:pt idx="213">
                  <c:v>-3.2000000000000021E-2</c:v>
                </c:pt>
                <c:pt idx="214">
                  <c:v>-3.2000000000000021E-2</c:v>
                </c:pt>
                <c:pt idx="215">
                  <c:v>-3.2000000000000021E-2</c:v>
                </c:pt>
                <c:pt idx="216">
                  <c:v>-3.2000000000000021E-2</c:v>
                </c:pt>
                <c:pt idx="217">
                  <c:v>-3.2000000000000021E-2</c:v>
                </c:pt>
                <c:pt idx="218">
                  <c:v>-3.2000000000000021E-2</c:v>
                </c:pt>
                <c:pt idx="219">
                  <c:v>-3.2000000000000021E-2</c:v>
                </c:pt>
                <c:pt idx="220">
                  <c:v>-3.2000000000000021E-2</c:v>
                </c:pt>
                <c:pt idx="221">
                  <c:v>-3.2000000000000021E-2</c:v>
                </c:pt>
                <c:pt idx="222">
                  <c:v>-3.2000000000000021E-2</c:v>
                </c:pt>
                <c:pt idx="223">
                  <c:v>-3.2000000000000021E-2</c:v>
                </c:pt>
                <c:pt idx="224">
                  <c:v>-3.2000000000000021E-2</c:v>
                </c:pt>
                <c:pt idx="225">
                  <c:v>-3.2000000000000021E-2</c:v>
                </c:pt>
                <c:pt idx="226">
                  <c:v>-3.2000000000000021E-2</c:v>
                </c:pt>
                <c:pt idx="227">
                  <c:v>-3.2000000000000021E-2</c:v>
                </c:pt>
                <c:pt idx="228">
                  <c:v>-3.2000000000000021E-2</c:v>
                </c:pt>
                <c:pt idx="229">
                  <c:v>-3.2000000000000021E-2</c:v>
                </c:pt>
                <c:pt idx="230">
                  <c:v>-3.2000000000000021E-2</c:v>
                </c:pt>
                <c:pt idx="231">
                  <c:v>-3.2000000000000021E-2</c:v>
                </c:pt>
                <c:pt idx="232">
                  <c:v>-3.2000000000000021E-2</c:v>
                </c:pt>
                <c:pt idx="233">
                  <c:v>-4.2500000000000017E-2</c:v>
                </c:pt>
                <c:pt idx="234">
                  <c:v>-5.4166666666666696E-2</c:v>
                </c:pt>
                <c:pt idx="235">
                  <c:v>-5.8833333333333369E-2</c:v>
                </c:pt>
                <c:pt idx="236">
                  <c:v>-6.0000000000000032E-2</c:v>
                </c:pt>
                <c:pt idx="237">
                  <c:v>-6.0000000000000032E-2</c:v>
                </c:pt>
                <c:pt idx="238">
                  <c:v>-6.0000000000000032E-2</c:v>
                </c:pt>
                <c:pt idx="239">
                  <c:v>-6.0000000000000032E-2</c:v>
                </c:pt>
                <c:pt idx="240">
                  <c:v>-6.0000000000000032E-2</c:v>
                </c:pt>
                <c:pt idx="241">
                  <c:v>-6.0000000000000032E-2</c:v>
                </c:pt>
                <c:pt idx="242">
                  <c:v>-6.0000000000000032E-2</c:v>
                </c:pt>
                <c:pt idx="243">
                  <c:v>-6.0000000000000032E-2</c:v>
                </c:pt>
                <c:pt idx="244">
                  <c:v>-6.0000000000000032E-2</c:v>
                </c:pt>
                <c:pt idx="245">
                  <c:v>-6.0000000000000032E-2</c:v>
                </c:pt>
                <c:pt idx="246">
                  <c:v>-6.0000000000000032E-2</c:v>
                </c:pt>
                <c:pt idx="247">
                  <c:v>-6.0000000000000032E-2</c:v>
                </c:pt>
                <c:pt idx="248">
                  <c:v>-6.0000000000000032E-2</c:v>
                </c:pt>
                <c:pt idx="249">
                  <c:v>-6.0000000000000032E-2</c:v>
                </c:pt>
                <c:pt idx="250">
                  <c:v>-6.0000000000000032E-2</c:v>
                </c:pt>
                <c:pt idx="251">
                  <c:v>-6.1166666666666702E-2</c:v>
                </c:pt>
                <c:pt idx="252">
                  <c:v>-6.7000000000000032E-2</c:v>
                </c:pt>
                <c:pt idx="253">
                  <c:v>-8.3333333333333356E-2</c:v>
                </c:pt>
                <c:pt idx="254">
                  <c:v>-8.5666666666666683E-2</c:v>
                </c:pt>
                <c:pt idx="255">
                  <c:v>-8.683333333333336E-2</c:v>
                </c:pt>
                <c:pt idx="256">
                  <c:v>-8.8000000000000023E-2</c:v>
                </c:pt>
                <c:pt idx="257">
                  <c:v>-8.8000000000000023E-2</c:v>
                </c:pt>
                <c:pt idx="258">
                  <c:v>-8.683333333333336E-2</c:v>
                </c:pt>
                <c:pt idx="259">
                  <c:v>-8.8000000000000023E-2</c:v>
                </c:pt>
                <c:pt idx="260">
                  <c:v>-8.8000000000000023E-2</c:v>
                </c:pt>
                <c:pt idx="261">
                  <c:v>-8.8000000000000023E-2</c:v>
                </c:pt>
                <c:pt idx="262">
                  <c:v>-8.8000000000000023E-2</c:v>
                </c:pt>
                <c:pt idx="263">
                  <c:v>-8.8000000000000023E-2</c:v>
                </c:pt>
                <c:pt idx="264">
                  <c:v>-6.7000000000000018E-2</c:v>
                </c:pt>
                <c:pt idx="265">
                  <c:v>-4.0000000000000027E-3</c:v>
                </c:pt>
                <c:pt idx="266">
                  <c:v>-4.0000000000000027E-3</c:v>
                </c:pt>
                <c:pt idx="267">
                  <c:v>-4.0000000000000027E-3</c:v>
                </c:pt>
                <c:pt idx="268">
                  <c:v>-4.0000000000000027E-3</c:v>
                </c:pt>
                <c:pt idx="269">
                  <c:v>-4.0000000000000027E-3</c:v>
                </c:pt>
                <c:pt idx="270">
                  <c:v>-4.0000000000000027E-3</c:v>
                </c:pt>
                <c:pt idx="271">
                  <c:v>-2.1500000000000009E-2</c:v>
                </c:pt>
                <c:pt idx="272">
                  <c:v>-3.2000000000000021E-2</c:v>
                </c:pt>
                <c:pt idx="273">
                  <c:v>-3.0833333333333351E-2</c:v>
                </c:pt>
                <c:pt idx="274">
                  <c:v>-3.2000000000000021E-2</c:v>
                </c:pt>
                <c:pt idx="275">
                  <c:v>-3.2000000000000021E-2</c:v>
                </c:pt>
                <c:pt idx="276">
                  <c:v>-2.8500000000000015E-2</c:v>
                </c:pt>
                <c:pt idx="277">
                  <c:v>8.8333333333333319E-3</c:v>
                </c:pt>
                <c:pt idx="278">
                  <c:v>1.8166666666666671E-2</c:v>
                </c:pt>
                <c:pt idx="279">
                  <c:v>2.4000000000000007E-2</c:v>
                </c:pt>
                <c:pt idx="280">
                  <c:v>2.4000000000000007E-2</c:v>
                </c:pt>
                <c:pt idx="281">
                  <c:v>2.4000000000000007E-2</c:v>
                </c:pt>
                <c:pt idx="282">
                  <c:v>2.4000000000000007E-2</c:v>
                </c:pt>
                <c:pt idx="283">
                  <c:v>2.4000000000000007E-2</c:v>
                </c:pt>
                <c:pt idx="284">
                  <c:v>2.4000000000000007E-2</c:v>
                </c:pt>
                <c:pt idx="285">
                  <c:v>2.4000000000000007E-2</c:v>
                </c:pt>
                <c:pt idx="286">
                  <c:v>2.4000000000000007E-2</c:v>
                </c:pt>
                <c:pt idx="287">
                  <c:v>2.4000000000000007E-2</c:v>
                </c:pt>
                <c:pt idx="288">
                  <c:v>2.4000000000000007E-2</c:v>
                </c:pt>
                <c:pt idx="289">
                  <c:v>2.4000000000000007E-2</c:v>
                </c:pt>
                <c:pt idx="290">
                  <c:v>2.4000000000000007E-2</c:v>
                </c:pt>
                <c:pt idx="291">
                  <c:v>2.4000000000000007E-2</c:v>
                </c:pt>
                <c:pt idx="292">
                  <c:v>2.4000000000000007E-2</c:v>
                </c:pt>
                <c:pt idx="293">
                  <c:v>2.4000000000000007E-2</c:v>
                </c:pt>
                <c:pt idx="294">
                  <c:v>2.4000000000000007E-2</c:v>
                </c:pt>
                <c:pt idx="295">
                  <c:v>2.4000000000000007E-2</c:v>
                </c:pt>
                <c:pt idx="296">
                  <c:v>2.4000000000000007E-2</c:v>
                </c:pt>
                <c:pt idx="297">
                  <c:v>2.4000000000000007E-2</c:v>
                </c:pt>
                <c:pt idx="298">
                  <c:v>2.4000000000000007E-2</c:v>
                </c:pt>
                <c:pt idx="299">
                  <c:v>2.4000000000000007E-2</c:v>
                </c:pt>
                <c:pt idx="300">
                  <c:v>2.4000000000000007E-2</c:v>
                </c:pt>
                <c:pt idx="301">
                  <c:v>2.4000000000000007E-2</c:v>
                </c:pt>
                <c:pt idx="302">
                  <c:v>2.4000000000000007E-2</c:v>
                </c:pt>
                <c:pt idx="303">
                  <c:v>2.4000000000000007E-2</c:v>
                </c:pt>
                <c:pt idx="304">
                  <c:v>2.4000000000000007E-2</c:v>
                </c:pt>
                <c:pt idx="305">
                  <c:v>2.4000000000000007E-2</c:v>
                </c:pt>
                <c:pt idx="306">
                  <c:v>2.4000000000000007E-2</c:v>
                </c:pt>
                <c:pt idx="307">
                  <c:v>2.4000000000000007E-2</c:v>
                </c:pt>
                <c:pt idx="308">
                  <c:v>2.4000000000000007E-2</c:v>
                </c:pt>
                <c:pt idx="309">
                  <c:v>2.4000000000000007E-2</c:v>
                </c:pt>
                <c:pt idx="310">
                  <c:v>2.4000000000000007E-2</c:v>
                </c:pt>
                <c:pt idx="311">
                  <c:v>2.4000000000000007E-2</c:v>
                </c:pt>
                <c:pt idx="312">
                  <c:v>2.4000000000000007E-2</c:v>
                </c:pt>
                <c:pt idx="313">
                  <c:v>2.4000000000000007E-2</c:v>
                </c:pt>
                <c:pt idx="314">
                  <c:v>2.4000000000000007E-2</c:v>
                </c:pt>
                <c:pt idx="315">
                  <c:v>2.4000000000000007E-2</c:v>
                </c:pt>
                <c:pt idx="316">
                  <c:v>2.4000000000000007E-2</c:v>
                </c:pt>
                <c:pt idx="317">
                  <c:v>2.4000000000000007E-2</c:v>
                </c:pt>
                <c:pt idx="318">
                  <c:v>2.4000000000000007E-2</c:v>
                </c:pt>
                <c:pt idx="319">
                  <c:v>2.4000000000000007E-2</c:v>
                </c:pt>
                <c:pt idx="320">
                  <c:v>2.4000000000000007E-2</c:v>
                </c:pt>
                <c:pt idx="321">
                  <c:v>2.4000000000000007E-2</c:v>
                </c:pt>
                <c:pt idx="322">
                  <c:v>2.4000000000000007E-2</c:v>
                </c:pt>
                <c:pt idx="323">
                  <c:v>2.4000000000000007E-2</c:v>
                </c:pt>
                <c:pt idx="324">
                  <c:v>2.4000000000000007E-2</c:v>
                </c:pt>
                <c:pt idx="325">
                  <c:v>2.4000000000000007E-2</c:v>
                </c:pt>
                <c:pt idx="326">
                  <c:v>2.4000000000000007E-2</c:v>
                </c:pt>
                <c:pt idx="327">
                  <c:v>2.4000000000000007E-2</c:v>
                </c:pt>
                <c:pt idx="328">
                  <c:v>2.4000000000000007E-2</c:v>
                </c:pt>
                <c:pt idx="329">
                  <c:v>2.4000000000000007E-2</c:v>
                </c:pt>
                <c:pt idx="330">
                  <c:v>2.4000000000000007E-2</c:v>
                </c:pt>
                <c:pt idx="331">
                  <c:v>2.4000000000000007E-2</c:v>
                </c:pt>
                <c:pt idx="332">
                  <c:v>2.4000000000000007E-2</c:v>
                </c:pt>
                <c:pt idx="333">
                  <c:v>2.4000000000000007E-2</c:v>
                </c:pt>
                <c:pt idx="334">
                  <c:v>2.4000000000000007E-2</c:v>
                </c:pt>
                <c:pt idx="335">
                  <c:v>2.4000000000000007E-2</c:v>
                </c:pt>
                <c:pt idx="336">
                  <c:v>2.4000000000000007E-2</c:v>
                </c:pt>
                <c:pt idx="337">
                  <c:v>2.4000000000000007E-2</c:v>
                </c:pt>
                <c:pt idx="338">
                  <c:v>2.4000000000000007E-2</c:v>
                </c:pt>
                <c:pt idx="339">
                  <c:v>2.4000000000000007E-2</c:v>
                </c:pt>
                <c:pt idx="340">
                  <c:v>2.4000000000000007E-2</c:v>
                </c:pt>
                <c:pt idx="341">
                  <c:v>2.4000000000000007E-2</c:v>
                </c:pt>
                <c:pt idx="342">
                  <c:v>2.4000000000000007E-2</c:v>
                </c:pt>
                <c:pt idx="343">
                  <c:v>2.4000000000000007E-2</c:v>
                </c:pt>
                <c:pt idx="344">
                  <c:v>2.4000000000000007E-2</c:v>
                </c:pt>
                <c:pt idx="345">
                  <c:v>2.4000000000000007E-2</c:v>
                </c:pt>
                <c:pt idx="346">
                  <c:v>2.4000000000000007E-2</c:v>
                </c:pt>
                <c:pt idx="347">
                  <c:v>2.4000000000000007E-2</c:v>
                </c:pt>
                <c:pt idx="348">
                  <c:v>2.4000000000000007E-2</c:v>
                </c:pt>
                <c:pt idx="349">
                  <c:v>2.4000000000000007E-2</c:v>
                </c:pt>
                <c:pt idx="350">
                  <c:v>3.5291666666666673E-2</c:v>
                </c:pt>
                <c:pt idx="351">
                  <c:v>2.8500000000000008E-2</c:v>
                </c:pt>
                <c:pt idx="352">
                  <c:v>2.4000000000000007E-2</c:v>
                </c:pt>
                <c:pt idx="353">
                  <c:v>0.11720833333333332</c:v>
                </c:pt>
                <c:pt idx="354">
                  <c:v>0.32804166666666668</c:v>
                </c:pt>
                <c:pt idx="355">
                  <c:v>0.42250000000000004</c:v>
                </c:pt>
                <c:pt idx="356">
                  <c:v>0.58295833333333347</c:v>
                </c:pt>
                <c:pt idx="357">
                  <c:v>0.81962499999999994</c:v>
                </c:pt>
                <c:pt idx="358">
                  <c:v>1.0107083333333333</c:v>
                </c:pt>
                <c:pt idx="359">
                  <c:v>1.2462083333333336</c:v>
                </c:pt>
                <c:pt idx="360">
                  <c:v>1.7806666666666666</c:v>
                </c:pt>
                <c:pt idx="361">
                  <c:v>2.2563333333333331</c:v>
                </c:pt>
                <c:pt idx="362">
                  <c:v>2.6090416666666667</c:v>
                </c:pt>
                <c:pt idx="363">
                  <c:v>2.4249583333333331</c:v>
                </c:pt>
                <c:pt idx="364">
                  <c:v>3.1576249999999999</c:v>
                </c:pt>
                <c:pt idx="365">
                  <c:v>2.6705714285714288</c:v>
                </c:pt>
              </c:numCache>
            </c:numRef>
          </c:val>
          <c:smooth val="0"/>
        </c:ser>
        <c:dLbls>
          <c:showLegendKey val="0"/>
          <c:showVal val="0"/>
          <c:showCatName val="0"/>
          <c:showSerName val="0"/>
          <c:showPercent val="0"/>
          <c:showBubbleSize val="0"/>
        </c:dLbls>
        <c:smooth val="0"/>
        <c:axId val="69002096"/>
        <c:axId val="69002488"/>
      </c:lineChart>
      <c:dateAx>
        <c:axId val="69002096"/>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002488"/>
        <c:crosses val="autoZero"/>
        <c:auto val="1"/>
        <c:lblOffset val="100"/>
        <c:baseTimeUnit val="days"/>
      </c:dateAx>
      <c:valAx>
        <c:axId val="69002488"/>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002096"/>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Avg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averages'!$B$1</c:f>
              <c:strCache>
                <c:ptCount val="1"/>
                <c:pt idx="0">
                  <c:v>Mica Lake upper</c:v>
                </c:pt>
              </c:strCache>
            </c:strRef>
          </c:tx>
          <c:spPr>
            <a:ln>
              <a:solidFill>
                <a:schemeClr val="accent2"/>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averages'!$B$2:$B$370</c:f>
              <c:numCache>
                <c:formatCode>General</c:formatCode>
                <c:ptCount val="369"/>
                <c:pt idx="0">
                  <c:v>1.5345000000000002</c:v>
                </c:pt>
                <c:pt idx="1">
                  <c:v>1.3122916666666669</c:v>
                </c:pt>
                <c:pt idx="2">
                  <c:v>1.6161666666666665</c:v>
                </c:pt>
                <c:pt idx="3">
                  <c:v>1.7408333333333335</c:v>
                </c:pt>
                <c:pt idx="4">
                  <c:v>0.98658333333333326</c:v>
                </c:pt>
                <c:pt idx="5">
                  <c:v>1.6279166666666667</c:v>
                </c:pt>
                <c:pt idx="6">
                  <c:v>1.8708750000000005</c:v>
                </c:pt>
                <c:pt idx="7">
                  <c:v>2.0412083333333331</c:v>
                </c:pt>
                <c:pt idx="8">
                  <c:v>1.7872083333333331</c:v>
                </c:pt>
                <c:pt idx="9">
                  <c:v>2.0381666666666667</c:v>
                </c:pt>
                <c:pt idx="10">
                  <c:v>1.6877083333333338</c:v>
                </c:pt>
                <c:pt idx="11">
                  <c:v>2.0155416666666661</c:v>
                </c:pt>
                <c:pt idx="12">
                  <c:v>1.8160416666666661</c:v>
                </c:pt>
                <c:pt idx="13">
                  <c:v>1.595</c:v>
                </c:pt>
                <c:pt idx="14">
                  <c:v>1.7314583333333333</c:v>
                </c:pt>
                <c:pt idx="15">
                  <c:v>2.2425416666666669</c:v>
                </c:pt>
                <c:pt idx="16">
                  <c:v>2.2614583333333331</c:v>
                </c:pt>
                <c:pt idx="17">
                  <c:v>2.1877083333333336</c:v>
                </c:pt>
                <c:pt idx="18">
                  <c:v>1.9146249999999994</c:v>
                </c:pt>
                <c:pt idx="19">
                  <c:v>2.4157083333333333</c:v>
                </c:pt>
                <c:pt idx="20">
                  <c:v>2.558125</c:v>
                </c:pt>
                <c:pt idx="21">
                  <c:v>2.4112500000000003</c:v>
                </c:pt>
                <c:pt idx="22">
                  <c:v>1.5615833333333338</c:v>
                </c:pt>
                <c:pt idx="23">
                  <c:v>2.1160833333333327</c:v>
                </c:pt>
                <c:pt idx="24">
                  <c:v>2.166208333333334</c:v>
                </c:pt>
                <c:pt idx="25">
                  <c:v>2.0909583333333335</c:v>
                </c:pt>
                <c:pt idx="26">
                  <c:v>2.2267083333333333</c:v>
                </c:pt>
                <c:pt idx="27">
                  <c:v>2.0292083333333335</c:v>
                </c:pt>
                <c:pt idx="28">
                  <c:v>2.8958333333333335</c:v>
                </c:pt>
                <c:pt idx="29">
                  <c:v>2.5290416666666662</c:v>
                </c:pt>
                <c:pt idx="30">
                  <c:v>2.5001250000000002</c:v>
                </c:pt>
                <c:pt idx="31">
                  <c:v>2.4729583333333327</c:v>
                </c:pt>
                <c:pt idx="32">
                  <c:v>1.3993749999999998</c:v>
                </c:pt>
                <c:pt idx="33">
                  <c:v>1.2076666666666664</c:v>
                </c:pt>
                <c:pt idx="34">
                  <c:v>2.7053333333333338</c:v>
                </c:pt>
                <c:pt idx="35">
                  <c:v>2.7436249999999998</c:v>
                </c:pt>
                <c:pt idx="36">
                  <c:v>3.3308333333333331</c:v>
                </c:pt>
                <c:pt idx="37">
                  <c:v>3.5423333333333331</c:v>
                </c:pt>
                <c:pt idx="38">
                  <c:v>3.4967916666666663</c:v>
                </c:pt>
                <c:pt idx="39">
                  <c:v>3.2914583333333329</c:v>
                </c:pt>
                <c:pt idx="40">
                  <c:v>2.9219166666666667</c:v>
                </c:pt>
                <c:pt idx="41">
                  <c:v>2.7445416666666667</c:v>
                </c:pt>
                <c:pt idx="42">
                  <c:v>1.3413333333333333</c:v>
                </c:pt>
                <c:pt idx="43">
                  <c:v>0.24908333333333335</c:v>
                </c:pt>
                <c:pt idx="44">
                  <c:v>0.17295833333333333</c:v>
                </c:pt>
                <c:pt idx="45">
                  <c:v>0.18116666666666667</c:v>
                </c:pt>
                <c:pt idx="46">
                  <c:v>0.38154166666666661</c:v>
                </c:pt>
                <c:pt idx="47">
                  <c:v>1.8904583333333331</c:v>
                </c:pt>
                <c:pt idx="48">
                  <c:v>4.1191250000000013</c:v>
                </c:pt>
                <c:pt idx="49">
                  <c:v>5.3570833333333328</c:v>
                </c:pt>
                <c:pt idx="50">
                  <c:v>5.7826250000000003</c:v>
                </c:pt>
                <c:pt idx="51">
                  <c:v>5.9922499999999994</c:v>
                </c:pt>
                <c:pt idx="52">
                  <c:v>5.6854583333333322</c:v>
                </c:pt>
                <c:pt idx="53">
                  <c:v>4.561375</c:v>
                </c:pt>
                <c:pt idx="54">
                  <c:v>3.0891666666666673</c:v>
                </c:pt>
                <c:pt idx="55">
                  <c:v>3.0374166666666667</c:v>
                </c:pt>
                <c:pt idx="56">
                  <c:v>3.0149583333333339</c:v>
                </c:pt>
                <c:pt idx="57">
                  <c:v>3.7156249999999997</c:v>
                </c:pt>
                <c:pt idx="58">
                  <c:v>4.0663749999999999</c:v>
                </c:pt>
                <c:pt idx="59">
                  <c:v>2.1917500000000003</c:v>
                </c:pt>
                <c:pt idx="60">
                  <c:v>1.5808333333333335</c:v>
                </c:pt>
                <c:pt idx="61">
                  <c:v>1.979541666666667</c:v>
                </c:pt>
                <c:pt idx="62">
                  <c:v>2.6804166666666664</c:v>
                </c:pt>
                <c:pt idx="63">
                  <c:v>2.5129583333333341</c:v>
                </c:pt>
                <c:pt idx="64">
                  <c:v>2.8874999999999997</c:v>
                </c:pt>
                <c:pt idx="65">
                  <c:v>2.882166666666667</c:v>
                </c:pt>
                <c:pt idx="66">
                  <c:v>3.0306250000000001</c:v>
                </c:pt>
                <c:pt idx="67">
                  <c:v>3.790999999999999</c:v>
                </c:pt>
                <c:pt idx="68">
                  <c:v>2.7776666666666667</c:v>
                </c:pt>
                <c:pt idx="69">
                  <c:v>2.6208333333333331</c:v>
                </c:pt>
                <c:pt idx="70">
                  <c:v>3.3852083333333329</c:v>
                </c:pt>
                <c:pt idx="71">
                  <c:v>4.0464583333333337</c:v>
                </c:pt>
                <c:pt idx="72">
                  <c:v>3.9070416666666663</c:v>
                </c:pt>
                <c:pt idx="73">
                  <c:v>4.0871249999999995</c:v>
                </c:pt>
                <c:pt idx="74">
                  <c:v>4.4352083333333336</c:v>
                </c:pt>
                <c:pt idx="75">
                  <c:v>4.3523749999999994</c:v>
                </c:pt>
                <c:pt idx="76">
                  <c:v>2.2833750000000004</c:v>
                </c:pt>
                <c:pt idx="77">
                  <c:v>0.48054166666666681</c:v>
                </c:pt>
                <c:pt idx="78">
                  <c:v>0.42341666666666661</c:v>
                </c:pt>
                <c:pt idx="79">
                  <c:v>0.50516666666666665</c:v>
                </c:pt>
                <c:pt idx="80">
                  <c:v>0.62704166666666672</c:v>
                </c:pt>
                <c:pt idx="81">
                  <c:v>0.57820833333333332</c:v>
                </c:pt>
                <c:pt idx="82">
                  <c:v>0.82174999999999987</c:v>
                </c:pt>
                <c:pt idx="83">
                  <c:v>0.19220833333333343</c:v>
                </c:pt>
                <c:pt idx="84">
                  <c:v>-0.52445833333333325</c:v>
                </c:pt>
                <c:pt idx="85">
                  <c:v>-1.2220000000000002</c:v>
                </c:pt>
                <c:pt idx="86">
                  <c:v>-0.59004166666666669</c:v>
                </c:pt>
                <c:pt idx="87">
                  <c:v>-0.18033333333333326</c:v>
                </c:pt>
                <c:pt idx="88">
                  <c:v>-9.9375000000000047E-2</c:v>
                </c:pt>
                <c:pt idx="89">
                  <c:v>-1.9166666666666676E-2</c:v>
                </c:pt>
                <c:pt idx="90">
                  <c:v>6.6666666666666556E-4</c:v>
                </c:pt>
                <c:pt idx="91">
                  <c:v>2.4000000000000007E-2</c:v>
                </c:pt>
                <c:pt idx="92">
                  <c:v>2.4000000000000007E-2</c:v>
                </c:pt>
                <c:pt idx="93">
                  <c:v>2.4000000000000007E-2</c:v>
                </c:pt>
                <c:pt idx="94">
                  <c:v>3.6375000000000011E-2</c:v>
                </c:pt>
                <c:pt idx="95">
                  <c:v>7.1999999999999981E-2</c:v>
                </c:pt>
                <c:pt idx="96">
                  <c:v>0.1128333333333333</c:v>
                </c:pt>
                <c:pt idx="97">
                  <c:v>0.13499999999999993</c:v>
                </c:pt>
                <c:pt idx="98">
                  <c:v>0.13733333333333328</c:v>
                </c:pt>
                <c:pt idx="99">
                  <c:v>0.16299999999999992</c:v>
                </c:pt>
                <c:pt idx="100">
                  <c:v>0.16299999999999992</c:v>
                </c:pt>
                <c:pt idx="101">
                  <c:v>0.16299999999999992</c:v>
                </c:pt>
                <c:pt idx="102">
                  <c:v>0.16412499999999994</c:v>
                </c:pt>
                <c:pt idx="103">
                  <c:v>0.18099999999999997</c:v>
                </c:pt>
                <c:pt idx="104">
                  <c:v>0.17424999999999993</c:v>
                </c:pt>
                <c:pt idx="105">
                  <c:v>0.16299999999999992</c:v>
                </c:pt>
                <c:pt idx="106">
                  <c:v>0.16299999999999992</c:v>
                </c:pt>
                <c:pt idx="107">
                  <c:v>0.16299999999999992</c:v>
                </c:pt>
                <c:pt idx="108">
                  <c:v>0.15366666666666662</c:v>
                </c:pt>
                <c:pt idx="109">
                  <c:v>0.13499999999999993</c:v>
                </c:pt>
                <c:pt idx="110">
                  <c:v>0.13499999999999993</c:v>
                </c:pt>
                <c:pt idx="111">
                  <c:v>0.13499999999999993</c:v>
                </c:pt>
                <c:pt idx="112">
                  <c:v>0.13499999999999993</c:v>
                </c:pt>
                <c:pt idx="113">
                  <c:v>0.13499999999999993</c:v>
                </c:pt>
                <c:pt idx="114">
                  <c:v>0.13499999999999993</c:v>
                </c:pt>
                <c:pt idx="115">
                  <c:v>0.11050000000000004</c:v>
                </c:pt>
                <c:pt idx="116">
                  <c:v>0.10700000000000004</c:v>
                </c:pt>
                <c:pt idx="117">
                  <c:v>0.10700000000000004</c:v>
                </c:pt>
                <c:pt idx="118">
                  <c:v>0.10700000000000004</c:v>
                </c:pt>
                <c:pt idx="119">
                  <c:v>9.3000000000000013E-2</c:v>
                </c:pt>
                <c:pt idx="120">
                  <c:v>7.8999999999999973E-2</c:v>
                </c:pt>
                <c:pt idx="121">
                  <c:v>7.8999999999999973E-2</c:v>
                </c:pt>
                <c:pt idx="122">
                  <c:v>6.9666666666666641E-2</c:v>
                </c:pt>
                <c:pt idx="123">
                  <c:v>5.1000000000000011E-2</c:v>
                </c:pt>
                <c:pt idx="124">
                  <c:v>4.7625000000000008E-2</c:v>
                </c:pt>
                <c:pt idx="125">
                  <c:v>4.3125000000000017E-2</c:v>
                </c:pt>
                <c:pt idx="126">
                  <c:v>2.5125000000000008E-2</c:v>
                </c:pt>
                <c:pt idx="127">
                  <c:v>2.4000000000000007E-2</c:v>
                </c:pt>
                <c:pt idx="128">
                  <c:v>2.6250000000000006E-2</c:v>
                </c:pt>
                <c:pt idx="129">
                  <c:v>4.5375000000000006E-2</c:v>
                </c:pt>
                <c:pt idx="130">
                  <c:v>5.1000000000000011E-2</c:v>
                </c:pt>
                <c:pt idx="131">
                  <c:v>5.1000000000000011E-2</c:v>
                </c:pt>
                <c:pt idx="132">
                  <c:v>6.6166666666666651E-2</c:v>
                </c:pt>
                <c:pt idx="133">
                  <c:v>7.8999999999999973E-2</c:v>
                </c:pt>
                <c:pt idx="134">
                  <c:v>7.8999999999999973E-2</c:v>
                </c:pt>
                <c:pt idx="135">
                  <c:v>7.8999999999999973E-2</c:v>
                </c:pt>
                <c:pt idx="136">
                  <c:v>7.8999999999999973E-2</c:v>
                </c:pt>
                <c:pt idx="137">
                  <c:v>7.8999999999999973E-2</c:v>
                </c:pt>
                <c:pt idx="138">
                  <c:v>7.8999999999999973E-2</c:v>
                </c:pt>
                <c:pt idx="139">
                  <c:v>7.8999999999999973E-2</c:v>
                </c:pt>
                <c:pt idx="140">
                  <c:v>7.8999999999999973E-2</c:v>
                </c:pt>
                <c:pt idx="141">
                  <c:v>7.8999999999999973E-2</c:v>
                </c:pt>
                <c:pt idx="142">
                  <c:v>7.8999999999999973E-2</c:v>
                </c:pt>
                <c:pt idx="143">
                  <c:v>7.8999999999999973E-2</c:v>
                </c:pt>
                <c:pt idx="144">
                  <c:v>7.8999999999999973E-2</c:v>
                </c:pt>
                <c:pt idx="145">
                  <c:v>7.8999999999999973E-2</c:v>
                </c:pt>
                <c:pt idx="146">
                  <c:v>7.8999999999999973E-2</c:v>
                </c:pt>
                <c:pt idx="147">
                  <c:v>7.8999999999999973E-2</c:v>
                </c:pt>
                <c:pt idx="148">
                  <c:v>7.8999999999999973E-2</c:v>
                </c:pt>
                <c:pt idx="149">
                  <c:v>7.8999999999999973E-2</c:v>
                </c:pt>
                <c:pt idx="150">
                  <c:v>7.8999999999999973E-2</c:v>
                </c:pt>
                <c:pt idx="151">
                  <c:v>7.783333333333331E-2</c:v>
                </c:pt>
                <c:pt idx="152">
                  <c:v>6.4999999999999988E-2</c:v>
                </c:pt>
                <c:pt idx="153">
                  <c:v>5.3333333333333337E-2</c:v>
                </c:pt>
                <c:pt idx="154">
                  <c:v>5.1000000000000011E-2</c:v>
                </c:pt>
                <c:pt idx="155">
                  <c:v>5.1000000000000011E-2</c:v>
                </c:pt>
                <c:pt idx="156">
                  <c:v>5.1000000000000011E-2</c:v>
                </c:pt>
                <c:pt idx="157">
                  <c:v>5.1000000000000011E-2</c:v>
                </c:pt>
                <c:pt idx="158">
                  <c:v>5.1000000000000011E-2</c:v>
                </c:pt>
                <c:pt idx="159">
                  <c:v>4.987500000000001E-2</c:v>
                </c:pt>
                <c:pt idx="160">
                  <c:v>3.4125000000000009E-2</c:v>
                </c:pt>
                <c:pt idx="161">
                  <c:v>2.4000000000000007E-2</c:v>
                </c:pt>
                <c:pt idx="162">
                  <c:v>2.4000000000000007E-2</c:v>
                </c:pt>
                <c:pt idx="163">
                  <c:v>2.4000000000000007E-2</c:v>
                </c:pt>
                <c:pt idx="164">
                  <c:v>2.4000000000000007E-2</c:v>
                </c:pt>
                <c:pt idx="165">
                  <c:v>2.4000000000000007E-2</c:v>
                </c:pt>
                <c:pt idx="166">
                  <c:v>2.4000000000000007E-2</c:v>
                </c:pt>
                <c:pt idx="167">
                  <c:v>2.4000000000000007E-2</c:v>
                </c:pt>
                <c:pt idx="168">
                  <c:v>2.4000000000000007E-2</c:v>
                </c:pt>
                <c:pt idx="169">
                  <c:v>2.4000000000000007E-2</c:v>
                </c:pt>
                <c:pt idx="170">
                  <c:v>2.4000000000000007E-2</c:v>
                </c:pt>
                <c:pt idx="171">
                  <c:v>2.4000000000000007E-2</c:v>
                </c:pt>
                <c:pt idx="172">
                  <c:v>2.4000000000000007E-2</c:v>
                </c:pt>
                <c:pt idx="173">
                  <c:v>2.4000000000000007E-2</c:v>
                </c:pt>
                <c:pt idx="174">
                  <c:v>2.0500000000000008E-2</c:v>
                </c:pt>
                <c:pt idx="175">
                  <c:v>5.3333333333333297E-3</c:v>
                </c:pt>
                <c:pt idx="176">
                  <c:v>-4.0000000000000027E-3</c:v>
                </c:pt>
                <c:pt idx="177">
                  <c:v>-4.0000000000000027E-3</c:v>
                </c:pt>
                <c:pt idx="178">
                  <c:v>-4.0000000000000027E-3</c:v>
                </c:pt>
                <c:pt idx="179">
                  <c:v>-4.0000000000000027E-3</c:v>
                </c:pt>
                <c:pt idx="180">
                  <c:v>-4.0000000000000027E-3</c:v>
                </c:pt>
                <c:pt idx="181">
                  <c:v>-4.0000000000000027E-3</c:v>
                </c:pt>
                <c:pt idx="182">
                  <c:v>-4.0000000000000027E-3</c:v>
                </c:pt>
                <c:pt idx="183">
                  <c:v>-4.0000000000000027E-3</c:v>
                </c:pt>
                <c:pt idx="184">
                  <c:v>-2.0333333333333342E-2</c:v>
                </c:pt>
                <c:pt idx="185">
                  <c:v>-3.2000000000000021E-2</c:v>
                </c:pt>
                <c:pt idx="186">
                  <c:v>-3.2000000000000021E-2</c:v>
                </c:pt>
                <c:pt idx="187">
                  <c:v>-3.2000000000000021E-2</c:v>
                </c:pt>
                <c:pt idx="188">
                  <c:v>-3.2000000000000021E-2</c:v>
                </c:pt>
                <c:pt idx="189">
                  <c:v>-3.2000000000000021E-2</c:v>
                </c:pt>
                <c:pt idx="190">
                  <c:v>-3.2000000000000021E-2</c:v>
                </c:pt>
                <c:pt idx="191">
                  <c:v>-3.2000000000000021E-2</c:v>
                </c:pt>
                <c:pt idx="192">
                  <c:v>-3.2000000000000021E-2</c:v>
                </c:pt>
                <c:pt idx="193">
                  <c:v>-3.2000000000000021E-2</c:v>
                </c:pt>
                <c:pt idx="194">
                  <c:v>-3.2000000000000021E-2</c:v>
                </c:pt>
                <c:pt idx="195">
                  <c:v>-3.2000000000000021E-2</c:v>
                </c:pt>
                <c:pt idx="196">
                  <c:v>-3.2000000000000021E-2</c:v>
                </c:pt>
                <c:pt idx="197">
                  <c:v>-3.2000000000000021E-2</c:v>
                </c:pt>
                <c:pt idx="198">
                  <c:v>-3.2000000000000021E-2</c:v>
                </c:pt>
                <c:pt idx="199">
                  <c:v>-3.2000000000000021E-2</c:v>
                </c:pt>
                <c:pt idx="200">
                  <c:v>-3.2000000000000021E-2</c:v>
                </c:pt>
                <c:pt idx="201">
                  <c:v>-3.2000000000000021E-2</c:v>
                </c:pt>
                <c:pt idx="202">
                  <c:v>-3.2000000000000021E-2</c:v>
                </c:pt>
                <c:pt idx="203">
                  <c:v>-3.2000000000000021E-2</c:v>
                </c:pt>
                <c:pt idx="204">
                  <c:v>-3.2000000000000021E-2</c:v>
                </c:pt>
                <c:pt idx="205">
                  <c:v>-3.2000000000000021E-2</c:v>
                </c:pt>
                <c:pt idx="206">
                  <c:v>-3.2000000000000021E-2</c:v>
                </c:pt>
                <c:pt idx="207">
                  <c:v>-3.2000000000000021E-2</c:v>
                </c:pt>
                <c:pt idx="208">
                  <c:v>-3.2000000000000021E-2</c:v>
                </c:pt>
                <c:pt idx="209">
                  <c:v>-3.2000000000000021E-2</c:v>
                </c:pt>
                <c:pt idx="210">
                  <c:v>-3.2000000000000021E-2</c:v>
                </c:pt>
                <c:pt idx="211">
                  <c:v>-3.2000000000000021E-2</c:v>
                </c:pt>
                <c:pt idx="212">
                  <c:v>-3.2000000000000021E-2</c:v>
                </c:pt>
                <c:pt idx="213">
                  <c:v>-3.2000000000000021E-2</c:v>
                </c:pt>
                <c:pt idx="214">
                  <c:v>-3.2000000000000021E-2</c:v>
                </c:pt>
                <c:pt idx="215">
                  <c:v>-3.2000000000000021E-2</c:v>
                </c:pt>
                <c:pt idx="216">
                  <c:v>-3.2000000000000021E-2</c:v>
                </c:pt>
                <c:pt idx="217">
                  <c:v>-3.2000000000000021E-2</c:v>
                </c:pt>
                <c:pt idx="218">
                  <c:v>-3.2000000000000021E-2</c:v>
                </c:pt>
                <c:pt idx="219">
                  <c:v>-3.2000000000000021E-2</c:v>
                </c:pt>
                <c:pt idx="220">
                  <c:v>-3.2000000000000021E-2</c:v>
                </c:pt>
                <c:pt idx="221">
                  <c:v>-3.2000000000000021E-2</c:v>
                </c:pt>
                <c:pt idx="222">
                  <c:v>-3.2000000000000021E-2</c:v>
                </c:pt>
                <c:pt idx="223">
                  <c:v>-3.2000000000000021E-2</c:v>
                </c:pt>
                <c:pt idx="224">
                  <c:v>-3.2000000000000021E-2</c:v>
                </c:pt>
                <c:pt idx="225">
                  <c:v>-3.2000000000000021E-2</c:v>
                </c:pt>
                <c:pt idx="226">
                  <c:v>-3.2000000000000021E-2</c:v>
                </c:pt>
                <c:pt idx="227">
                  <c:v>-3.2000000000000021E-2</c:v>
                </c:pt>
                <c:pt idx="228">
                  <c:v>-3.2000000000000021E-2</c:v>
                </c:pt>
                <c:pt idx="229">
                  <c:v>-3.2000000000000021E-2</c:v>
                </c:pt>
                <c:pt idx="230">
                  <c:v>-3.2000000000000021E-2</c:v>
                </c:pt>
                <c:pt idx="231">
                  <c:v>-3.2000000000000021E-2</c:v>
                </c:pt>
                <c:pt idx="232">
                  <c:v>-3.2000000000000021E-2</c:v>
                </c:pt>
                <c:pt idx="233">
                  <c:v>-3.2000000000000021E-2</c:v>
                </c:pt>
                <c:pt idx="234">
                  <c:v>-3.2000000000000021E-2</c:v>
                </c:pt>
                <c:pt idx="235">
                  <c:v>-3.2000000000000021E-2</c:v>
                </c:pt>
                <c:pt idx="236">
                  <c:v>-3.2000000000000021E-2</c:v>
                </c:pt>
                <c:pt idx="237">
                  <c:v>-3.2000000000000021E-2</c:v>
                </c:pt>
                <c:pt idx="238">
                  <c:v>-3.2000000000000021E-2</c:v>
                </c:pt>
                <c:pt idx="239">
                  <c:v>-3.2000000000000021E-2</c:v>
                </c:pt>
                <c:pt idx="240">
                  <c:v>-3.2000000000000021E-2</c:v>
                </c:pt>
                <c:pt idx="241">
                  <c:v>-3.2000000000000021E-2</c:v>
                </c:pt>
                <c:pt idx="242">
                  <c:v>-3.2000000000000021E-2</c:v>
                </c:pt>
                <c:pt idx="243">
                  <c:v>-3.2000000000000021E-2</c:v>
                </c:pt>
                <c:pt idx="244">
                  <c:v>-3.2000000000000021E-2</c:v>
                </c:pt>
                <c:pt idx="245">
                  <c:v>-3.2000000000000021E-2</c:v>
                </c:pt>
                <c:pt idx="246">
                  <c:v>-3.2000000000000021E-2</c:v>
                </c:pt>
                <c:pt idx="247">
                  <c:v>-3.2000000000000021E-2</c:v>
                </c:pt>
                <c:pt idx="248">
                  <c:v>-3.2000000000000021E-2</c:v>
                </c:pt>
                <c:pt idx="249">
                  <c:v>-3.2000000000000021E-2</c:v>
                </c:pt>
                <c:pt idx="250">
                  <c:v>-3.2000000000000021E-2</c:v>
                </c:pt>
                <c:pt idx="251">
                  <c:v>-3.2000000000000021E-2</c:v>
                </c:pt>
                <c:pt idx="252">
                  <c:v>-3.2000000000000021E-2</c:v>
                </c:pt>
                <c:pt idx="253">
                  <c:v>-3.2000000000000021E-2</c:v>
                </c:pt>
                <c:pt idx="254">
                  <c:v>-3.2000000000000021E-2</c:v>
                </c:pt>
                <c:pt idx="255">
                  <c:v>-3.2000000000000021E-2</c:v>
                </c:pt>
                <c:pt idx="256">
                  <c:v>-3.2000000000000021E-2</c:v>
                </c:pt>
                <c:pt idx="257">
                  <c:v>-3.2000000000000021E-2</c:v>
                </c:pt>
                <c:pt idx="258">
                  <c:v>-3.2000000000000021E-2</c:v>
                </c:pt>
                <c:pt idx="259">
                  <c:v>-3.2000000000000021E-2</c:v>
                </c:pt>
                <c:pt idx="260">
                  <c:v>-3.2000000000000021E-2</c:v>
                </c:pt>
                <c:pt idx="261">
                  <c:v>-3.2000000000000021E-2</c:v>
                </c:pt>
                <c:pt idx="262">
                  <c:v>-2.3833333333333345E-2</c:v>
                </c:pt>
                <c:pt idx="263">
                  <c:v>2.4000000000000007E-2</c:v>
                </c:pt>
                <c:pt idx="264">
                  <c:v>2.4000000000000007E-2</c:v>
                </c:pt>
                <c:pt idx="265">
                  <c:v>2.4000000000000007E-2</c:v>
                </c:pt>
                <c:pt idx="266">
                  <c:v>2.4000000000000007E-2</c:v>
                </c:pt>
                <c:pt idx="267">
                  <c:v>2.4000000000000007E-2</c:v>
                </c:pt>
                <c:pt idx="268">
                  <c:v>2.4000000000000007E-2</c:v>
                </c:pt>
                <c:pt idx="269">
                  <c:v>2.4000000000000007E-2</c:v>
                </c:pt>
                <c:pt idx="270">
                  <c:v>1.4666666666666668E-2</c:v>
                </c:pt>
                <c:pt idx="271">
                  <c:v>-2.8333333333333348E-3</c:v>
                </c:pt>
                <c:pt idx="272">
                  <c:v>-4.0000000000000027E-3</c:v>
                </c:pt>
                <c:pt idx="273">
                  <c:v>-4.0000000000000027E-3</c:v>
                </c:pt>
                <c:pt idx="274">
                  <c:v>-4.0000000000000027E-3</c:v>
                </c:pt>
                <c:pt idx="275">
                  <c:v>1.1166666666666665E-2</c:v>
                </c:pt>
                <c:pt idx="276">
                  <c:v>2.4000000000000007E-2</c:v>
                </c:pt>
                <c:pt idx="277">
                  <c:v>2.4000000000000007E-2</c:v>
                </c:pt>
                <c:pt idx="278">
                  <c:v>2.4000000000000007E-2</c:v>
                </c:pt>
                <c:pt idx="279">
                  <c:v>2.4000000000000007E-2</c:v>
                </c:pt>
                <c:pt idx="280">
                  <c:v>2.4000000000000007E-2</c:v>
                </c:pt>
                <c:pt idx="281">
                  <c:v>2.4000000000000007E-2</c:v>
                </c:pt>
                <c:pt idx="282">
                  <c:v>2.4000000000000007E-2</c:v>
                </c:pt>
                <c:pt idx="283">
                  <c:v>2.4000000000000007E-2</c:v>
                </c:pt>
                <c:pt idx="284">
                  <c:v>2.4000000000000007E-2</c:v>
                </c:pt>
                <c:pt idx="285">
                  <c:v>2.4000000000000007E-2</c:v>
                </c:pt>
                <c:pt idx="286">
                  <c:v>2.4000000000000007E-2</c:v>
                </c:pt>
                <c:pt idx="287">
                  <c:v>2.4000000000000007E-2</c:v>
                </c:pt>
                <c:pt idx="288">
                  <c:v>2.4000000000000007E-2</c:v>
                </c:pt>
                <c:pt idx="289">
                  <c:v>2.4000000000000007E-2</c:v>
                </c:pt>
                <c:pt idx="290">
                  <c:v>2.4000000000000007E-2</c:v>
                </c:pt>
                <c:pt idx="291">
                  <c:v>2.4000000000000007E-2</c:v>
                </c:pt>
                <c:pt idx="292">
                  <c:v>2.4000000000000007E-2</c:v>
                </c:pt>
                <c:pt idx="293">
                  <c:v>2.4000000000000007E-2</c:v>
                </c:pt>
                <c:pt idx="294">
                  <c:v>2.4000000000000007E-2</c:v>
                </c:pt>
                <c:pt idx="295">
                  <c:v>2.4000000000000007E-2</c:v>
                </c:pt>
                <c:pt idx="296">
                  <c:v>2.4000000000000007E-2</c:v>
                </c:pt>
                <c:pt idx="297">
                  <c:v>2.4000000000000007E-2</c:v>
                </c:pt>
                <c:pt idx="298">
                  <c:v>2.4000000000000007E-2</c:v>
                </c:pt>
                <c:pt idx="299">
                  <c:v>2.4000000000000007E-2</c:v>
                </c:pt>
                <c:pt idx="300">
                  <c:v>2.4000000000000007E-2</c:v>
                </c:pt>
                <c:pt idx="301">
                  <c:v>2.4000000000000007E-2</c:v>
                </c:pt>
                <c:pt idx="302">
                  <c:v>2.4000000000000007E-2</c:v>
                </c:pt>
                <c:pt idx="303">
                  <c:v>2.4000000000000007E-2</c:v>
                </c:pt>
                <c:pt idx="304">
                  <c:v>2.4000000000000007E-2</c:v>
                </c:pt>
                <c:pt idx="305">
                  <c:v>2.4000000000000007E-2</c:v>
                </c:pt>
                <c:pt idx="306">
                  <c:v>2.4000000000000007E-2</c:v>
                </c:pt>
                <c:pt idx="307">
                  <c:v>2.4000000000000007E-2</c:v>
                </c:pt>
                <c:pt idx="308">
                  <c:v>2.4000000000000007E-2</c:v>
                </c:pt>
                <c:pt idx="309">
                  <c:v>2.4000000000000007E-2</c:v>
                </c:pt>
                <c:pt idx="310">
                  <c:v>2.4000000000000007E-2</c:v>
                </c:pt>
                <c:pt idx="311">
                  <c:v>2.4000000000000007E-2</c:v>
                </c:pt>
                <c:pt idx="312">
                  <c:v>2.4000000000000007E-2</c:v>
                </c:pt>
                <c:pt idx="313">
                  <c:v>2.4000000000000007E-2</c:v>
                </c:pt>
                <c:pt idx="314">
                  <c:v>2.4000000000000007E-2</c:v>
                </c:pt>
                <c:pt idx="315">
                  <c:v>2.4000000000000007E-2</c:v>
                </c:pt>
                <c:pt idx="316">
                  <c:v>2.4000000000000007E-2</c:v>
                </c:pt>
                <c:pt idx="317">
                  <c:v>2.4000000000000007E-2</c:v>
                </c:pt>
                <c:pt idx="318">
                  <c:v>2.4000000000000007E-2</c:v>
                </c:pt>
                <c:pt idx="319">
                  <c:v>2.4000000000000007E-2</c:v>
                </c:pt>
                <c:pt idx="320">
                  <c:v>2.4000000000000007E-2</c:v>
                </c:pt>
                <c:pt idx="321">
                  <c:v>2.4000000000000007E-2</c:v>
                </c:pt>
                <c:pt idx="322">
                  <c:v>2.4000000000000007E-2</c:v>
                </c:pt>
                <c:pt idx="323">
                  <c:v>2.4000000000000007E-2</c:v>
                </c:pt>
                <c:pt idx="324">
                  <c:v>2.4000000000000007E-2</c:v>
                </c:pt>
                <c:pt idx="325">
                  <c:v>2.4000000000000007E-2</c:v>
                </c:pt>
                <c:pt idx="326">
                  <c:v>2.4000000000000007E-2</c:v>
                </c:pt>
                <c:pt idx="327">
                  <c:v>2.4000000000000007E-2</c:v>
                </c:pt>
                <c:pt idx="328">
                  <c:v>2.4000000000000007E-2</c:v>
                </c:pt>
                <c:pt idx="329">
                  <c:v>2.4000000000000007E-2</c:v>
                </c:pt>
                <c:pt idx="330">
                  <c:v>2.4000000000000007E-2</c:v>
                </c:pt>
                <c:pt idx="331">
                  <c:v>2.4000000000000007E-2</c:v>
                </c:pt>
                <c:pt idx="332">
                  <c:v>2.4000000000000007E-2</c:v>
                </c:pt>
                <c:pt idx="333">
                  <c:v>2.4000000000000007E-2</c:v>
                </c:pt>
                <c:pt idx="334">
                  <c:v>2.4000000000000007E-2</c:v>
                </c:pt>
                <c:pt idx="335">
                  <c:v>2.4000000000000007E-2</c:v>
                </c:pt>
                <c:pt idx="336">
                  <c:v>2.4000000000000007E-2</c:v>
                </c:pt>
                <c:pt idx="337">
                  <c:v>2.4000000000000007E-2</c:v>
                </c:pt>
                <c:pt idx="338">
                  <c:v>2.4000000000000007E-2</c:v>
                </c:pt>
                <c:pt idx="339">
                  <c:v>2.4000000000000007E-2</c:v>
                </c:pt>
                <c:pt idx="340">
                  <c:v>2.4000000000000007E-2</c:v>
                </c:pt>
                <c:pt idx="341">
                  <c:v>2.4000000000000007E-2</c:v>
                </c:pt>
                <c:pt idx="342">
                  <c:v>2.4000000000000007E-2</c:v>
                </c:pt>
                <c:pt idx="343">
                  <c:v>2.9625000000000012E-2</c:v>
                </c:pt>
                <c:pt idx="344">
                  <c:v>0.18074999999999999</c:v>
                </c:pt>
                <c:pt idx="345">
                  <c:v>0.37495833333333334</c:v>
                </c:pt>
                <c:pt idx="346">
                  <c:v>0.29570833333333335</c:v>
                </c:pt>
                <c:pt idx="347">
                  <c:v>0.57395833333333346</c:v>
                </c:pt>
                <c:pt idx="348">
                  <c:v>1.0415833333333333</c:v>
                </c:pt>
                <c:pt idx="349">
                  <c:v>1.3522083333333332</c:v>
                </c:pt>
                <c:pt idx="350">
                  <c:v>1.3611250000000004</c:v>
                </c:pt>
                <c:pt idx="351">
                  <c:v>1.5689583333333335</c:v>
                </c:pt>
                <c:pt idx="352">
                  <c:v>1.8117916666666671</c:v>
                </c:pt>
                <c:pt idx="353">
                  <c:v>1.7345833333333331</c:v>
                </c:pt>
                <c:pt idx="354">
                  <c:v>1.8484166666666668</c:v>
                </c:pt>
                <c:pt idx="355">
                  <c:v>1.9466249999999998</c:v>
                </c:pt>
                <c:pt idx="356">
                  <c:v>2.1810833333333335</c:v>
                </c:pt>
                <c:pt idx="357">
                  <c:v>2.2412083333333332</c:v>
                </c:pt>
                <c:pt idx="358">
                  <c:v>2.2016250000000004</c:v>
                </c:pt>
              </c:numCache>
            </c:numRef>
          </c:val>
          <c:smooth val="0"/>
        </c:ser>
        <c:ser>
          <c:idx val="1"/>
          <c:order val="1"/>
          <c:tx>
            <c:strRef>
              <c:f>'Daily averages'!$C$1</c:f>
              <c:strCache>
                <c:ptCount val="1"/>
                <c:pt idx="0">
                  <c:v>Mica Lake lower</c:v>
                </c:pt>
              </c:strCache>
            </c:strRef>
          </c:tx>
          <c:spPr>
            <a:ln>
              <a:solidFill>
                <a:schemeClr val="accent3"/>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averages'!$C$2:$C$370</c:f>
              <c:numCache>
                <c:formatCode>General</c:formatCode>
                <c:ptCount val="369"/>
                <c:pt idx="0">
                  <c:v>9.238666666666667</c:v>
                </c:pt>
                <c:pt idx="1">
                  <c:v>8.2647499999999994</c:v>
                </c:pt>
                <c:pt idx="2">
                  <c:v>7.2514583333333329</c:v>
                </c:pt>
                <c:pt idx="3">
                  <c:v>7.7080833333333318</c:v>
                </c:pt>
                <c:pt idx="4">
                  <c:v>7.5143333333333322</c:v>
                </c:pt>
                <c:pt idx="5">
                  <c:v>8.2449999999999992</c:v>
                </c:pt>
                <c:pt idx="6">
                  <c:v>9.2497083333333325</c:v>
                </c:pt>
                <c:pt idx="7">
                  <c:v>10.382125</c:v>
                </c:pt>
                <c:pt idx="8">
                  <c:v>10.852916666666665</c:v>
                </c:pt>
                <c:pt idx="9">
                  <c:v>10.466000000000001</c:v>
                </c:pt>
                <c:pt idx="10">
                  <c:v>9.8375833333333329</c:v>
                </c:pt>
                <c:pt idx="11">
                  <c:v>7.3674583333333343</c:v>
                </c:pt>
                <c:pt idx="12">
                  <c:v>7.2987916666666663</c:v>
                </c:pt>
                <c:pt idx="13">
                  <c:v>7.1661250000000001</c:v>
                </c:pt>
                <c:pt idx="14">
                  <c:v>7.1178333333333326</c:v>
                </c:pt>
                <c:pt idx="15">
                  <c:v>8.0218749999999996</c:v>
                </c:pt>
                <c:pt idx="16">
                  <c:v>8.691083333333335</c:v>
                </c:pt>
                <c:pt idx="17">
                  <c:v>7.3374999999999986</c:v>
                </c:pt>
                <c:pt idx="18">
                  <c:v>7.5244999999999997</c:v>
                </c:pt>
                <c:pt idx="19">
                  <c:v>8.4374583333333337</c:v>
                </c:pt>
                <c:pt idx="20">
                  <c:v>8.9135000000000009</c:v>
                </c:pt>
                <c:pt idx="21">
                  <c:v>9.5259166666666673</c:v>
                </c:pt>
                <c:pt idx="22">
                  <c:v>9.9139166666666654</c:v>
                </c:pt>
                <c:pt idx="23">
                  <c:v>10.046458333333332</c:v>
                </c:pt>
                <c:pt idx="24">
                  <c:v>10.298791666666665</c:v>
                </c:pt>
                <c:pt idx="25">
                  <c:v>10.254624999999999</c:v>
                </c:pt>
                <c:pt idx="26">
                  <c:v>9.476208333333334</c:v>
                </c:pt>
                <c:pt idx="27">
                  <c:v>8.153041666666665</c:v>
                </c:pt>
                <c:pt idx="28">
                  <c:v>8.5261249999999986</c:v>
                </c:pt>
                <c:pt idx="29">
                  <c:v>8.7898750000000039</c:v>
                </c:pt>
                <c:pt idx="30">
                  <c:v>8.8792916666666688</c:v>
                </c:pt>
                <c:pt idx="31">
                  <c:v>8.5484166666666681</c:v>
                </c:pt>
                <c:pt idx="32">
                  <c:v>7.9438749999999985</c:v>
                </c:pt>
                <c:pt idx="33">
                  <c:v>7.0128749999999984</c:v>
                </c:pt>
                <c:pt idx="34">
                  <c:v>6.5140416666666665</c:v>
                </c:pt>
                <c:pt idx="35">
                  <c:v>6.8437916666666672</c:v>
                </c:pt>
                <c:pt idx="36">
                  <c:v>7.441625000000001</c:v>
                </c:pt>
                <c:pt idx="37">
                  <c:v>7.6991249999999996</c:v>
                </c:pt>
                <c:pt idx="38">
                  <c:v>8.462625000000001</c:v>
                </c:pt>
                <c:pt idx="39">
                  <c:v>9.3882916666666656</c:v>
                </c:pt>
                <c:pt idx="40">
                  <c:v>8.9710833333333309</c:v>
                </c:pt>
                <c:pt idx="41">
                  <c:v>8.0593333333333312</c:v>
                </c:pt>
                <c:pt idx="42">
                  <c:v>7.0312916666666672</c:v>
                </c:pt>
                <c:pt idx="43">
                  <c:v>5.3548749999999998</c:v>
                </c:pt>
                <c:pt idx="44">
                  <c:v>4.4688749999999997</c:v>
                </c:pt>
                <c:pt idx="45">
                  <c:v>4.7565416666666671</c:v>
                </c:pt>
                <c:pt idx="46">
                  <c:v>4.6457916666666668</c:v>
                </c:pt>
                <c:pt idx="47">
                  <c:v>4.9094166666666652</c:v>
                </c:pt>
                <c:pt idx="48">
                  <c:v>5.1559583333333325</c:v>
                </c:pt>
                <c:pt idx="49">
                  <c:v>5.918541666666667</c:v>
                </c:pt>
                <c:pt idx="50">
                  <c:v>6.1965833333333329</c:v>
                </c:pt>
                <c:pt idx="51">
                  <c:v>6.6738750000000016</c:v>
                </c:pt>
                <c:pt idx="52">
                  <c:v>7.0253750000000013</c:v>
                </c:pt>
                <c:pt idx="53">
                  <c:v>7.0852083333333313</c:v>
                </c:pt>
                <c:pt idx="54">
                  <c:v>7.1183750000000003</c:v>
                </c:pt>
                <c:pt idx="55">
                  <c:v>7.0742499999999993</c:v>
                </c:pt>
                <c:pt idx="56">
                  <c:v>7.4225416666666666</c:v>
                </c:pt>
                <c:pt idx="57">
                  <c:v>7.5413333333333332</c:v>
                </c:pt>
                <c:pt idx="58">
                  <c:v>7.8778750000000004</c:v>
                </c:pt>
                <c:pt idx="59">
                  <c:v>7.6421250000000001</c:v>
                </c:pt>
                <c:pt idx="60">
                  <c:v>7.0916666666666677</c:v>
                </c:pt>
                <c:pt idx="61">
                  <c:v>6.7497499999999997</c:v>
                </c:pt>
                <c:pt idx="62">
                  <c:v>6.9507083333333339</c:v>
                </c:pt>
                <c:pt idx="63">
                  <c:v>7.1250833333333334</c:v>
                </c:pt>
                <c:pt idx="64">
                  <c:v>6.7703749999999987</c:v>
                </c:pt>
                <c:pt idx="65">
                  <c:v>6.4484583333333347</c:v>
                </c:pt>
                <c:pt idx="66">
                  <c:v>6.3947083333333339</c:v>
                </c:pt>
                <c:pt idx="67">
                  <c:v>6.7322916666666659</c:v>
                </c:pt>
                <c:pt idx="68">
                  <c:v>4.8229583333333332</c:v>
                </c:pt>
                <c:pt idx="69">
                  <c:v>4.3920416666666666</c:v>
                </c:pt>
                <c:pt idx="70">
                  <c:v>4.9885833333333318</c:v>
                </c:pt>
                <c:pt idx="71">
                  <c:v>5.2818750000000003</c:v>
                </c:pt>
                <c:pt idx="72">
                  <c:v>4.611041666666666</c:v>
                </c:pt>
                <c:pt idx="73">
                  <c:v>4.611041666666666</c:v>
                </c:pt>
                <c:pt idx="74">
                  <c:v>5.4371249999999991</c:v>
                </c:pt>
                <c:pt idx="75">
                  <c:v>5.4980000000000002</c:v>
                </c:pt>
                <c:pt idx="76">
                  <c:v>3.5062083333333329</c:v>
                </c:pt>
                <c:pt idx="77">
                  <c:v>2.0952916666666663</c:v>
                </c:pt>
                <c:pt idx="78">
                  <c:v>2.3595833333333336</c:v>
                </c:pt>
                <c:pt idx="79">
                  <c:v>2.7217500000000001</c:v>
                </c:pt>
                <c:pt idx="80">
                  <c:v>1.0011249999999998</c:v>
                </c:pt>
                <c:pt idx="81">
                  <c:v>1.0942083333333334</c:v>
                </c:pt>
                <c:pt idx="82">
                  <c:v>2.7047916666666665</c:v>
                </c:pt>
                <c:pt idx="83">
                  <c:v>5.308333333333335E-2</c:v>
                </c:pt>
                <c:pt idx="84">
                  <c:v>-2.2502499999999999</c:v>
                </c:pt>
                <c:pt idx="85">
                  <c:v>-1.8669583333333328</c:v>
                </c:pt>
                <c:pt idx="86">
                  <c:v>-0.81283333333333319</c:v>
                </c:pt>
                <c:pt idx="87">
                  <c:v>6.9791666666666641E-2</c:v>
                </c:pt>
                <c:pt idx="88">
                  <c:v>0.19129166666666667</c:v>
                </c:pt>
                <c:pt idx="89">
                  <c:v>0.26058333333333333</c:v>
                </c:pt>
                <c:pt idx="90">
                  <c:v>0.28475</c:v>
                </c:pt>
                <c:pt idx="91">
                  <c:v>0.17170833333333338</c:v>
                </c:pt>
                <c:pt idx="92">
                  <c:v>0.12558333333333335</c:v>
                </c:pt>
                <c:pt idx="93">
                  <c:v>-0.67737499999999995</c:v>
                </c:pt>
                <c:pt idx="94">
                  <c:v>-0.1994999999999999</c:v>
                </c:pt>
                <c:pt idx="95">
                  <c:v>-0.52399999999999991</c:v>
                </c:pt>
                <c:pt idx="96">
                  <c:v>-1.3834999999999997</c:v>
                </c:pt>
                <c:pt idx="97">
                  <c:v>-1.7862500000000001</c:v>
                </c:pt>
                <c:pt idx="98">
                  <c:v>-1.7832083333333326</c:v>
                </c:pt>
                <c:pt idx="99">
                  <c:v>-3.1760833333333331</c:v>
                </c:pt>
                <c:pt idx="100">
                  <c:v>-1.481916666666667</c:v>
                </c:pt>
                <c:pt idx="101">
                  <c:v>-0.28533333333333327</c:v>
                </c:pt>
                <c:pt idx="102">
                  <c:v>-0.39037499999999992</c:v>
                </c:pt>
                <c:pt idx="103">
                  <c:v>-0.78045833333333325</c:v>
                </c:pt>
                <c:pt idx="104">
                  <c:v>-0.39050000000000007</c:v>
                </c:pt>
                <c:pt idx="105">
                  <c:v>-0.12949999999999998</c:v>
                </c:pt>
                <c:pt idx="106">
                  <c:v>-0.15962499999999996</c:v>
                </c:pt>
                <c:pt idx="107">
                  <c:v>-5.6500000000000029E-2</c:v>
                </c:pt>
                <c:pt idx="108">
                  <c:v>-2.3833333333333335E-2</c:v>
                </c:pt>
                <c:pt idx="109">
                  <c:v>3.7500000000000012E-2</c:v>
                </c:pt>
                <c:pt idx="110">
                  <c:v>1.8333333333333316E-3</c:v>
                </c:pt>
                <c:pt idx="111">
                  <c:v>-7.2833333333333361E-2</c:v>
                </c:pt>
                <c:pt idx="112">
                  <c:v>-4.2500000000000017E-2</c:v>
                </c:pt>
                <c:pt idx="113">
                  <c:v>-1.1000000000000001E-2</c:v>
                </c:pt>
                <c:pt idx="114">
                  <c:v>2.999999999999997E-3</c:v>
                </c:pt>
                <c:pt idx="115">
                  <c:v>-4.0000000000000027E-3</c:v>
                </c:pt>
                <c:pt idx="116">
                  <c:v>-2.5000000000000012E-2</c:v>
                </c:pt>
                <c:pt idx="117">
                  <c:v>-5.1666666666666692E-3</c:v>
                </c:pt>
                <c:pt idx="118">
                  <c:v>-8.666666666666668E-3</c:v>
                </c:pt>
                <c:pt idx="119">
                  <c:v>-3.7833333333333358E-2</c:v>
                </c:pt>
                <c:pt idx="120">
                  <c:v>-3.5500000000000025E-2</c:v>
                </c:pt>
                <c:pt idx="121">
                  <c:v>-9.7083333333333313E-2</c:v>
                </c:pt>
                <c:pt idx="122">
                  <c:v>-0.10533333333333339</c:v>
                </c:pt>
                <c:pt idx="123">
                  <c:v>-8.3333333333333356E-2</c:v>
                </c:pt>
                <c:pt idx="124">
                  <c:v>-9.9666666666666695E-2</c:v>
                </c:pt>
                <c:pt idx="125">
                  <c:v>-9.7333333333333369E-2</c:v>
                </c:pt>
                <c:pt idx="126">
                  <c:v>-0.12383333333333336</c:v>
                </c:pt>
                <c:pt idx="127">
                  <c:v>-7.633333333333335E-2</c:v>
                </c:pt>
                <c:pt idx="128">
                  <c:v>-3.9000000000000014E-2</c:v>
                </c:pt>
                <c:pt idx="129">
                  <c:v>-2.9666666666666685E-2</c:v>
                </c:pt>
                <c:pt idx="130">
                  <c:v>-2.8333333333333357E-3</c:v>
                </c:pt>
                <c:pt idx="131">
                  <c:v>-1.4500000000000004E-2</c:v>
                </c:pt>
                <c:pt idx="132">
                  <c:v>-1.2166666666666668E-2</c:v>
                </c:pt>
                <c:pt idx="133">
                  <c:v>2.9999999999999992E-3</c:v>
                </c:pt>
                <c:pt idx="134">
                  <c:v>2.4000000000000007E-2</c:v>
                </c:pt>
                <c:pt idx="135">
                  <c:v>2.4000000000000007E-2</c:v>
                </c:pt>
                <c:pt idx="136">
                  <c:v>8.8333333333333302E-3</c:v>
                </c:pt>
                <c:pt idx="137">
                  <c:v>2.0500000000000008E-2</c:v>
                </c:pt>
                <c:pt idx="138">
                  <c:v>2.4000000000000007E-2</c:v>
                </c:pt>
                <c:pt idx="139">
                  <c:v>2.4000000000000007E-2</c:v>
                </c:pt>
                <c:pt idx="140">
                  <c:v>2.4000000000000007E-2</c:v>
                </c:pt>
                <c:pt idx="141">
                  <c:v>4.7625000000000008E-2</c:v>
                </c:pt>
                <c:pt idx="142">
                  <c:v>5.1000000000000011E-2</c:v>
                </c:pt>
                <c:pt idx="143">
                  <c:v>5.1000000000000011E-2</c:v>
                </c:pt>
                <c:pt idx="144">
                  <c:v>4.5375000000000019E-2</c:v>
                </c:pt>
                <c:pt idx="145">
                  <c:v>2.4000000000000007E-2</c:v>
                </c:pt>
                <c:pt idx="146">
                  <c:v>2.4000000000000007E-2</c:v>
                </c:pt>
                <c:pt idx="147">
                  <c:v>2.4000000000000007E-2</c:v>
                </c:pt>
                <c:pt idx="148">
                  <c:v>2.4000000000000007E-2</c:v>
                </c:pt>
                <c:pt idx="149">
                  <c:v>2.4000000000000007E-2</c:v>
                </c:pt>
                <c:pt idx="150">
                  <c:v>2.999999999999997E-3</c:v>
                </c:pt>
                <c:pt idx="151">
                  <c:v>-4.0000000000000027E-3</c:v>
                </c:pt>
                <c:pt idx="152">
                  <c:v>-1.3333333333333336E-2</c:v>
                </c:pt>
                <c:pt idx="153">
                  <c:v>-2.7333333333333348E-2</c:v>
                </c:pt>
                <c:pt idx="154">
                  <c:v>-4.0000000000000027E-3</c:v>
                </c:pt>
                <c:pt idx="155">
                  <c:v>-4.0000000000000027E-3</c:v>
                </c:pt>
                <c:pt idx="156">
                  <c:v>-4.0000000000000027E-3</c:v>
                </c:pt>
                <c:pt idx="157">
                  <c:v>-4.0000000000000027E-3</c:v>
                </c:pt>
                <c:pt idx="158">
                  <c:v>-4.0000000000000027E-3</c:v>
                </c:pt>
                <c:pt idx="159">
                  <c:v>-4.0000000000000027E-3</c:v>
                </c:pt>
                <c:pt idx="160">
                  <c:v>-4.0000000000000027E-3</c:v>
                </c:pt>
                <c:pt idx="161">
                  <c:v>-4.0000000000000027E-3</c:v>
                </c:pt>
                <c:pt idx="162">
                  <c:v>-6.3333333333333358E-3</c:v>
                </c:pt>
                <c:pt idx="163">
                  <c:v>-2.2666666666666679E-2</c:v>
                </c:pt>
                <c:pt idx="164">
                  <c:v>-4.0000000000000027E-3</c:v>
                </c:pt>
                <c:pt idx="165">
                  <c:v>-4.0000000000000027E-3</c:v>
                </c:pt>
                <c:pt idx="166">
                  <c:v>-1.9166666666666676E-2</c:v>
                </c:pt>
                <c:pt idx="167">
                  <c:v>-2.9666666666666685E-2</c:v>
                </c:pt>
                <c:pt idx="168">
                  <c:v>-4.0000000000000027E-3</c:v>
                </c:pt>
                <c:pt idx="169">
                  <c:v>-4.0000000000000027E-3</c:v>
                </c:pt>
                <c:pt idx="170">
                  <c:v>-5.1666666666666692E-3</c:v>
                </c:pt>
                <c:pt idx="171">
                  <c:v>-3.2000000000000021E-2</c:v>
                </c:pt>
                <c:pt idx="172">
                  <c:v>-3.2000000000000021E-2</c:v>
                </c:pt>
                <c:pt idx="173">
                  <c:v>-3.2000000000000021E-2</c:v>
                </c:pt>
                <c:pt idx="174">
                  <c:v>-2.1500000000000009E-2</c:v>
                </c:pt>
                <c:pt idx="175">
                  <c:v>-2.8500000000000015E-2</c:v>
                </c:pt>
                <c:pt idx="176">
                  <c:v>-3.7833333333333358E-2</c:v>
                </c:pt>
                <c:pt idx="177">
                  <c:v>-5.6500000000000029E-2</c:v>
                </c:pt>
                <c:pt idx="178">
                  <c:v>-3.2000000000000021E-2</c:v>
                </c:pt>
                <c:pt idx="179">
                  <c:v>-3.3166666666666685E-2</c:v>
                </c:pt>
                <c:pt idx="180">
                  <c:v>-2.5000000000000012E-2</c:v>
                </c:pt>
                <c:pt idx="181">
                  <c:v>-4.0000000000000027E-3</c:v>
                </c:pt>
                <c:pt idx="182">
                  <c:v>-4.0000000000000027E-3</c:v>
                </c:pt>
                <c:pt idx="183">
                  <c:v>-4.0000000000000027E-3</c:v>
                </c:pt>
                <c:pt idx="184">
                  <c:v>-1.5666666666666672E-2</c:v>
                </c:pt>
                <c:pt idx="185">
                  <c:v>-2.9666666666666685E-2</c:v>
                </c:pt>
                <c:pt idx="186">
                  <c:v>-3.2000000000000021E-2</c:v>
                </c:pt>
                <c:pt idx="187">
                  <c:v>-3.2000000000000021E-2</c:v>
                </c:pt>
                <c:pt idx="188">
                  <c:v>-4.833333333333336E-2</c:v>
                </c:pt>
                <c:pt idx="189">
                  <c:v>-9.5000000000000029E-2</c:v>
                </c:pt>
                <c:pt idx="190">
                  <c:v>-9.8500000000000046E-2</c:v>
                </c:pt>
                <c:pt idx="191">
                  <c:v>-8.8000000000000023E-2</c:v>
                </c:pt>
                <c:pt idx="192">
                  <c:v>-9.0333333333333363E-2</c:v>
                </c:pt>
                <c:pt idx="193">
                  <c:v>-7.1666666666666684E-2</c:v>
                </c:pt>
                <c:pt idx="194">
                  <c:v>-4.9500000000000023E-2</c:v>
                </c:pt>
                <c:pt idx="195">
                  <c:v>-6.8166666666666695E-2</c:v>
                </c:pt>
                <c:pt idx="196">
                  <c:v>-7.633333333333335E-2</c:v>
                </c:pt>
                <c:pt idx="197">
                  <c:v>-9.7333333333333369E-2</c:v>
                </c:pt>
                <c:pt idx="198">
                  <c:v>-8.8000000000000037E-2</c:v>
                </c:pt>
                <c:pt idx="199">
                  <c:v>-5.8833333333333369E-2</c:v>
                </c:pt>
                <c:pt idx="200">
                  <c:v>-4.1333333333333354E-2</c:v>
                </c:pt>
                <c:pt idx="201">
                  <c:v>-3.4333333333333355E-2</c:v>
                </c:pt>
                <c:pt idx="202">
                  <c:v>-3.2000000000000021E-2</c:v>
                </c:pt>
                <c:pt idx="203">
                  <c:v>-3.2000000000000021E-2</c:v>
                </c:pt>
                <c:pt idx="204">
                  <c:v>-3.4333333333333355E-2</c:v>
                </c:pt>
                <c:pt idx="205">
                  <c:v>-6.0000000000000032E-2</c:v>
                </c:pt>
                <c:pt idx="206">
                  <c:v>-7.0500000000000049E-2</c:v>
                </c:pt>
                <c:pt idx="207">
                  <c:v>-7.633333333333335E-2</c:v>
                </c:pt>
                <c:pt idx="208">
                  <c:v>-6.0000000000000032E-2</c:v>
                </c:pt>
                <c:pt idx="209">
                  <c:v>-5.8833333333333369E-2</c:v>
                </c:pt>
                <c:pt idx="210">
                  <c:v>-4.2500000000000017E-2</c:v>
                </c:pt>
                <c:pt idx="211">
                  <c:v>-6.0000000000000032E-2</c:v>
                </c:pt>
                <c:pt idx="212">
                  <c:v>-7.5166666666666701E-2</c:v>
                </c:pt>
                <c:pt idx="213">
                  <c:v>-8.5666666666666683E-2</c:v>
                </c:pt>
                <c:pt idx="214">
                  <c:v>-0.11366666666666674</c:v>
                </c:pt>
                <c:pt idx="215">
                  <c:v>-0.10433333333333339</c:v>
                </c:pt>
                <c:pt idx="216">
                  <c:v>-6.1166666666666702E-2</c:v>
                </c:pt>
                <c:pt idx="217">
                  <c:v>-5.4166666666666696E-2</c:v>
                </c:pt>
                <c:pt idx="218">
                  <c:v>-3.3166666666666685E-2</c:v>
                </c:pt>
                <c:pt idx="219">
                  <c:v>-6.9333333333333358E-2</c:v>
                </c:pt>
                <c:pt idx="220">
                  <c:v>-0.11479166666666672</c:v>
                </c:pt>
                <c:pt idx="221">
                  <c:v>-0.10195833333333337</c:v>
                </c:pt>
                <c:pt idx="222">
                  <c:v>-6.1166666666666702E-2</c:v>
                </c:pt>
                <c:pt idx="223">
                  <c:v>-6.0000000000000032E-2</c:v>
                </c:pt>
                <c:pt idx="224">
                  <c:v>-5.5333333333333366E-2</c:v>
                </c:pt>
                <c:pt idx="225">
                  <c:v>-3.3166666666666685E-2</c:v>
                </c:pt>
                <c:pt idx="226">
                  <c:v>-3.2000000000000021E-2</c:v>
                </c:pt>
                <c:pt idx="227">
                  <c:v>-3.2000000000000021E-2</c:v>
                </c:pt>
                <c:pt idx="228">
                  <c:v>-4.2500000000000031E-2</c:v>
                </c:pt>
                <c:pt idx="229">
                  <c:v>-9.7333333333333369E-2</c:v>
                </c:pt>
                <c:pt idx="230">
                  <c:v>-8.566666666666671E-2</c:v>
                </c:pt>
                <c:pt idx="231">
                  <c:v>-6.0000000000000032E-2</c:v>
                </c:pt>
                <c:pt idx="232">
                  <c:v>-4.1333333333333354E-2</c:v>
                </c:pt>
                <c:pt idx="233">
                  <c:v>-3.3166666666666685E-2</c:v>
                </c:pt>
                <c:pt idx="234">
                  <c:v>-3.2000000000000021E-2</c:v>
                </c:pt>
                <c:pt idx="235">
                  <c:v>-3.2000000000000021E-2</c:v>
                </c:pt>
                <c:pt idx="236">
                  <c:v>-3.4333333333333355E-2</c:v>
                </c:pt>
                <c:pt idx="237">
                  <c:v>-3.2000000000000021E-2</c:v>
                </c:pt>
                <c:pt idx="238">
                  <c:v>-4.716666666666669E-2</c:v>
                </c:pt>
                <c:pt idx="239">
                  <c:v>-6.2333333333333373E-2</c:v>
                </c:pt>
                <c:pt idx="240">
                  <c:v>-4.2500000000000017E-2</c:v>
                </c:pt>
                <c:pt idx="241">
                  <c:v>-4.3666666666666687E-2</c:v>
                </c:pt>
                <c:pt idx="242">
                  <c:v>-6.8166666666666709E-2</c:v>
                </c:pt>
                <c:pt idx="243">
                  <c:v>-8.683333333333336E-2</c:v>
                </c:pt>
                <c:pt idx="244">
                  <c:v>-9.0333333333333363E-2</c:v>
                </c:pt>
                <c:pt idx="245">
                  <c:v>-4.4833333333333357E-2</c:v>
                </c:pt>
                <c:pt idx="246">
                  <c:v>-5.1833333333333363E-2</c:v>
                </c:pt>
                <c:pt idx="247">
                  <c:v>-7.9833333333333381E-2</c:v>
                </c:pt>
                <c:pt idx="248">
                  <c:v>-8.8000000000000023E-2</c:v>
                </c:pt>
                <c:pt idx="249">
                  <c:v>-4.4833333333333357E-2</c:v>
                </c:pt>
                <c:pt idx="250">
                  <c:v>-3.2000000000000021E-2</c:v>
                </c:pt>
                <c:pt idx="251">
                  <c:v>-3.2000000000000021E-2</c:v>
                </c:pt>
                <c:pt idx="252">
                  <c:v>-3.2000000000000021E-2</c:v>
                </c:pt>
                <c:pt idx="253">
                  <c:v>-3.0833333333333351E-2</c:v>
                </c:pt>
                <c:pt idx="254">
                  <c:v>-1.4500000000000004E-2</c:v>
                </c:pt>
                <c:pt idx="255">
                  <c:v>-4.0000000000000027E-3</c:v>
                </c:pt>
                <c:pt idx="256">
                  <c:v>-4.0000000000000027E-3</c:v>
                </c:pt>
                <c:pt idx="257">
                  <c:v>-4.0000000000000027E-3</c:v>
                </c:pt>
                <c:pt idx="258">
                  <c:v>-4.0000000000000027E-3</c:v>
                </c:pt>
                <c:pt idx="259">
                  <c:v>-4.0000000000000027E-3</c:v>
                </c:pt>
                <c:pt idx="260">
                  <c:v>-4.0000000000000027E-3</c:v>
                </c:pt>
                <c:pt idx="261">
                  <c:v>-4.0000000000000027E-3</c:v>
                </c:pt>
                <c:pt idx="262">
                  <c:v>-4.0000000000000027E-3</c:v>
                </c:pt>
                <c:pt idx="263">
                  <c:v>-4.0000000000000027E-3</c:v>
                </c:pt>
                <c:pt idx="264">
                  <c:v>-4.0000000000000027E-3</c:v>
                </c:pt>
                <c:pt idx="265">
                  <c:v>-4.0000000000000027E-3</c:v>
                </c:pt>
                <c:pt idx="266">
                  <c:v>-4.0000000000000027E-3</c:v>
                </c:pt>
                <c:pt idx="267">
                  <c:v>-4.0000000000000027E-3</c:v>
                </c:pt>
                <c:pt idx="268">
                  <c:v>-4.0000000000000027E-3</c:v>
                </c:pt>
                <c:pt idx="269">
                  <c:v>-4.0000000000000027E-3</c:v>
                </c:pt>
                <c:pt idx="270">
                  <c:v>-4.0000000000000027E-3</c:v>
                </c:pt>
                <c:pt idx="271">
                  <c:v>-4.0000000000000027E-3</c:v>
                </c:pt>
                <c:pt idx="272">
                  <c:v>-4.0000000000000027E-3</c:v>
                </c:pt>
                <c:pt idx="273">
                  <c:v>-4.0000000000000027E-3</c:v>
                </c:pt>
                <c:pt idx="274">
                  <c:v>-4.0000000000000027E-3</c:v>
                </c:pt>
                <c:pt idx="275">
                  <c:v>4.1666666666666657E-3</c:v>
                </c:pt>
                <c:pt idx="276">
                  <c:v>3.0750000000000013E-2</c:v>
                </c:pt>
                <c:pt idx="277">
                  <c:v>0.11491666666666665</c:v>
                </c:pt>
                <c:pt idx="278">
                  <c:v>0.20641666666666672</c:v>
                </c:pt>
                <c:pt idx="279">
                  <c:v>0.27562500000000006</c:v>
                </c:pt>
                <c:pt idx="280">
                  <c:v>0.38650000000000007</c:v>
                </c:pt>
                <c:pt idx="281">
                  <c:v>0.37933333333333336</c:v>
                </c:pt>
                <c:pt idx="282">
                  <c:v>0.32058333333333328</c:v>
                </c:pt>
                <c:pt idx="283">
                  <c:v>0.22383333333333333</c:v>
                </c:pt>
                <c:pt idx="284">
                  <c:v>0.23533333333333331</c:v>
                </c:pt>
                <c:pt idx="285">
                  <c:v>0.36325000000000013</c:v>
                </c:pt>
                <c:pt idx="286">
                  <c:v>0.40966666666666679</c:v>
                </c:pt>
                <c:pt idx="287">
                  <c:v>0.37933333333333347</c:v>
                </c:pt>
                <c:pt idx="288">
                  <c:v>0.43704166666666672</c:v>
                </c:pt>
                <c:pt idx="289">
                  <c:v>0.51187500000000008</c:v>
                </c:pt>
                <c:pt idx="290">
                  <c:v>0.59450000000000014</c:v>
                </c:pt>
                <c:pt idx="291">
                  <c:v>0.64720833333333316</c:v>
                </c:pt>
                <c:pt idx="292">
                  <c:v>0.68841666666666657</c:v>
                </c:pt>
                <c:pt idx="293">
                  <c:v>0.60583333333333345</c:v>
                </c:pt>
                <c:pt idx="294">
                  <c:v>0.52341666666666653</c:v>
                </c:pt>
                <c:pt idx="295">
                  <c:v>0.46466666666666662</c:v>
                </c:pt>
                <c:pt idx="296">
                  <c:v>0.37937500000000002</c:v>
                </c:pt>
                <c:pt idx="297">
                  <c:v>0.31966666666666671</c:v>
                </c:pt>
                <c:pt idx="298">
                  <c:v>0.30800000000000011</c:v>
                </c:pt>
                <c:pt idx="299">
                  <c:v>0.36333333333333334</c:v>
                </c:pt>
                <c:pt idx="300">
                  <c:v>0.47849999999999998</c:v>
                </c:pt>
                <c:pt idx="301">
                  <c:v>0.56449999999999989</c:v>
                </c:pt>
                <c:pt idx="302">
                  <c:v>0.6815416666666666</c:v>
                </c:pt>
                <c:pt idx="303">
                  <c:v>0.78816666666666657</c:v>
                </c:pt>
                <c:pt idx="304">
                  <c:v>0.90470833333333323</c:v>
                </c:pt>
                <c:pt idx="305">
                  <c:v>0.99162499999999998</c:v>
                </c:pt>
                <c:pt idx="306">
                  <c:v>1.0816250000000001</c:v>
                </c:pt>
                <c:pt idx="307">
                  <c:v>1.151875</c:v>
                </c:pt>
                <c:pt idx="308">
                  <c:v>1.167875</c:v>
                </c:pt>
                <c:pt idx="309">
                  <c:v>1.1530000000000005</c:v>
                </c:pt>
                <c:pt idx="310">
                  <c:v>1.1757499999999994</c:v>
                </c:pt>
                <c:pt idx="311">
                  <c:v>1.1359583333333338</c:v>
                </c:pt>
                <c:pt idx="312">
                  <c:v>1.0704166666666668</c:v>
                </c:pt>
                <c:pt idx="313">
                  <c:v>1.000875</c:v>
                </c:pt>
                <c:pt idx="314">
                  <c:v>0.90016666666666667</c:v>
                </c:pt>
                <c:pt idx="315">
                  <c:v>0.86699999999999999</c:v>
                </c:pt>
                <c:pt idx="316">
                  <c:v>0.94691666666666696</c:v>
                </c:pt>
                <c:pt idx="317">
                  <c:v>0.9800416666666667</c:v>
                </c:pt>
                <c:pt idx="318">
                  <c:v>0.96287500000000004</c:v>
                </c:pt>
                <c:pt idx="319">
                  <c:v>1.0017500000000001</c:v>
                </c:pt>
                <c:pt idx="320">
                  <c:v>1.044</c:v>
                </c:pt>
                <c:pt idx="321">
                  <c:v>1.0108750000000002</c:v>
                </c:pt>
                <c:pt idx="322">
                  <c:v>1.0233750000000001</c:v>
                </c:pt>
                <c:pt idx="323">
                  <c:v>1.0587500000000001</c:v>
                </c:pt>
                <c:pt idx="324">
                  <c:v>1.0416666666666667</c:v>
                </c:pt>
                <c:pt idx="325">
                  <c:v>1.0565416666666667</c:v>
                </c:pt>
                <c:pt idx="326">
                  <c:v>0.96975000000000022</c:v>
                </c:pt>
                <c:pt idx="327">
                  <c:v>0.93658333333333343</c:v>
                </c:pt>
                <c:pt idx="328">
                  <c:v>0.98800000000000032</c:v>
                </c:pt>
                <c:pt idx="329">
                  <c:v>1.0609999999999997</c:v>
                </c:pt>
                <c:pt idx="330">
                  <c:v>1.1270000000000002</c:v>
                </c:pt>
                <c:pt idx="331">
                  <c:v>1.1099999999999999</c:v>
                </c:pt>
                <c:pt idx="332">
                  <c:v>1.1565000000000001</c:v>
                </c:pt>
                <c:pt idx="333">
                  <c:v>1.2302500000000001</c:v>
                </c:pt>
                <c:pt idx="334">
                  <c:v>1.3050833333333334</c:v>
                </c:pt>
                <c:pt idx="335">
                  <c:v>1.2721666666666664</c:v>
                </c:pt>
                <c:pt idx="336">
                  <c:v>1.3367083333333332</c:v>
                </c:pt>
                <c:pt idx="337">
                  <c:v>1.3797083333333333</c:v>
                </c:pt>
                <c:pt idx="338">
                  <c:v>1.5147916666666668</c:v>
                </c:pt>
                <c:pt idx="339">
                  <c:v>1.7811250000000001</c:v>
                </c:pt>
                <c:pt idx="340">
                  <c:v>2.0362500000000003</c:v>
                </c:pt>
                <c:pt idx="341">
                  <c:v>1.909083333333333</c:v>
                </c:pt>
                <c:pt idx="342">
                  <c:v>1.7043749999999998</c:v>
                </c:pt>
                <c:pt idx="343">
                  <c:v>1.9820416666666665</c:v>
                </c:pt>
                <c:pt idx="344">
                  <c:v>2.5702500000000001</c:v>
                </c:pt>
                <c:pt idx="345">
                  <c:v>2.6693750000000005</c:v>
                </c:pt>
                <c:pt idx="346">
                  <c:v>3.3548750000000003</c:v>
                </c:pt>
                <c:pt idx="347">
                  <c:v>3.9836666666666667</c:v>
                </c:pt>
                <c:pt idx="348">
                  <c:v>4.4089583333333344</c:v>
                </c:pt>
                <c:pt idx="349">
                  <c:v>4.5564166666666663</c:v>
                </c:pt>
                <c:pt idx="350">
                  <c:v>5.6608749999999999</c:v>
                </c:pt>
                <c:pt idx="351">
                  <c:v>6.1238749999999982</c:v>
                </c:pt>
                <c:pt idx="352">
                  <c:v>7.711833333333332</c:v>
                </c:pt>
                <c:pt idx="353">
                  <c:v>7.8380416666666664</c:v>
                </c:pt>
                <c:pt idx="354">
                  <c:v>7.3329583333333312</c:v>
                </c:pt>
                <c:pt idx="355">
                  <c:v>8.5291249999999987</c:v>
                </c:pt>
                <c:pt idx="356">
                  <c:v>9.4663749999999993</c:v>
                </c:pt>
                <c:pt idx="357">
                  <c:v>9.9392499999999995</c:v>
                </c:pt>
                <c:pt idx="358">
                  <c:v>10.419944444444447</c:v>
                </c:pt>
              </c:numCache>
            </c:numRef>
          </c:val>
          <c:smooth val="0"/>
        </c:ser>
        <c:dLbls>
          <c:showLegendKey val="0"/>
          <c:showVal val="0"/>
          <c:showCatName val="0"/>
          <c:showSerName val="0"/>
          <c:showPercent val="0"/>
          <c:showBubbleSize val="0"/>
        </c:dLbls>
        <c:smooth val="0"/>
        <c:axId val="69003272"/>
        <c:axId val="69003664"/>
      </c:lineChart>
      <c:dateAx>
        <c:axId val="69003272"/>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003664"/>
        <c:crosses val="autoZero"/>
        <c:auto val="1"/>
        <c:lblOffset val="100"/>
        <c:baseTimeUnit val="days"/>
      </c:dateAx>
      <c:valAx>
        <c:axId val="69003664"/>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003272"/>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Alaska Basin upper</a:t>
            </a:r>
          </a:p>
        </c:rich>
      </c:tx>
      <c:overlay val="1"/>
    </c:title>
    <c:autoTitleDeleted val="0"/>
    <c:plotArea>
      <c:layout/>
      <c:areaChart>
        <c:grouping val="standard"/>
        <c:varyColors val="0"/>
        <c:ser>
          <c:idx val="0"/>
          <c:order val="0"/>
          <c:tx>
            <c:strRef>
              <c:f>'[S Fork Teton_upper.xlsx]charts'!$B$1</c:f>
              <c:strCache>
                <c:ptCount val="1"/>
                <c:pt idx="0">
                  <c:v>Max Temp, °C</c:v>
                </c:pt>
              </c:strCache>
            </c:strRef>
          </c:tx>
          <c:spPr>
            <a:solidFill>
              <a:schemeClr val="bg1">
                <a:lumMod val="75000"/>
              </a:schemeClr>
            </a:solidFill>
            <a:ln>
              <a:noFill/>
            </a:ln>
          </c:spPr>
          <c:cat>
            <c:numRef>
              <c:f>'[S Fork Teton_upper.xlsx]charts'!$A$2:$A$329</c:f>
              <c:numCache>
                <c:formatCode>m/d/yyyy</c:formatCode>
                <c:ptCount val="328"/>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numCache>
            </c:numRef>
          </c:cat>
          <c:val>
            <c:numRef>
              <c:f>'[S Fork Teton_upper.xlsx]charts'!$B$2:$B$329</c:f>
              <c:numCache>
                <c:formatCode>General</c:formatCode>
                <c:ptCount val="328"/>
                <c:pt idx="0">
                  <c:v>10.663</c:v>
                </c:pt>
                <c:pt idx="1">
                  <c:v>13.714</c:v>
                </c:pt>
                <c:pt idx="2">
                  <c:v>14.05</c:v>
                </c:pt>
                <c:pt idx="3">
                  <c:v>8.5679999999999996</c:v>
                </c:pt>
                <c:pt idx="4">
                  <c:v>16.486999999999998</c:v>
                </c:pt>
                <c:pt idx="5">
                  <c:v>17.058</c:v>
                </c:pt>
                <c:pt idx="6">
                  <c:v>17.724</c:v>
                </c:pt>
                <c:pt idx="7">
                  <c:v>15.199</c:v>
                </c:pt>
                <c:pt idx="8">
                  <c:v>16.439</c:v>
                </c:pt>
                <c:pt idx="9">
                  <c:v>16.844000000000001</c:v>
                </c:pt>
                <c:pt idx="10">
                  <c:v>17.390999999999998</c:v>
                </c:pt>
                <c:pt idx="11">
                  <c:v>15.055</c:v>
                </c:pt>
                <c:pt idx="12">
                  <c:v>14.05</c:v>
                </c:pt>
                <c:pt idx="13">
                  <c:v>11.102</c:v>
                </c:pt>
                <c:pt idx="14">
                  <c:v>13.81</c:v>
                </c:pt>
                <c:pt idx="15">
                  <c:v>15.055</c:v>
                </c:pt>
                <c:pt idx="16">
                  <c:v>13.882</c:v>
                </c:pt>
                <c:pt idx="17">
                  <c:v>13.641999999999999</c:v>
                </c:pt>
                <c:pt idx="18">
                  <c:v>14.505000000000001</c:v>
                </c:pt>
                <c:pt idx="19">
                  <c:v>13.954000000000001</c:v>
                </c:pt>
                <c:pt idx="20">
                  <c:v>14.242000000000001</c:v>
                </c:pt>
                <c:pt idx="21">
                  <c:v>8.9160000000000004</c:v>
                </c:pt>
                <c:pt idx="22">
                  <c:v>15.532999999999999</c:v>
                </c:pt>
                <c:pt idx="23">
                  <c:v>16.082000000000001</c:v>
                </c:pt>
                <c:pt idx="24">
                  <c:v>13.738</c:v>
                </c:pt>
                <c:pt idx="25">
                  <c:v>14.17</c:v>
                </c:pt>
                <c:pt idx="26">
                  <c:v>13.641999999999999</c:v>
                </c:pt>
                <c:pt idx="27">
                  <c:v>14.29</c:v>
                </c:pt>
                <c:pt idx="28">
                  <c:v>13.834</c:v>
                </c:pt>
                <c:pt idx="29">
                  <c:v>14.002000000000001</c:v>
                </c:pt>
                <c:pt idx="30">
                  <c:v>12.316000000000001</c:v>
                </c:pt>
                <c:pt idx="31">
                  <c:v>11.589</c:v>
                </c:pt>
                <c:pt idx="32">
                  <c:v>8.9160000000000004</c:v>
                </c:pt>
                <c:pt idx="33">
                  <c:v>10.858000000000001</c:v>
                </c:pt>
                <c:pt idx="34">
                  <c:v>11.492000000000001</c:v>
                </c:pt>
                <c:pt idx="35">
                  <c:v>12.992000000000001</c:v>
                </c:pt>
                <c:pt idx="36">
                  <c:v>13.497</c:v>
                </c:pt>
                <c:pt idx="37">
                  <c:v>14.242000000000001</c:v>
                </c:pt>
                <c:pt idx="38">
                  <c:v>14.074</c:v>
                </c:pt>
                <c:pt idx="39">
                  <c:v>11.929</c:v>
                </c:pt>
                <c:pt idx="40">
                  <c:v>10.834</c:v>
                </c:pt>
                <c:pt idx="41">
                  <c:v>6.585</c:v>
                </c:pt>
                <c:pt idx="42">
                  <c:v>3.6960000000000002</c:v>
                </c:pt>
                <c:pt idx="43">
                  <c:v>4.3760000000000003</c:v>
                </c:pt>
                <c:pt idx="44">
                  <c:v>8.0950000000000006</c:v>
                </c:pt>
                <c:pt idx="45">
                  <c:v>9.5340000000000007</c:v>
                </c:pt>
                <c:pt idx="46">
                  <c:v>11.005000000000001</c:v>
                </c:pt>
                <c:pt idx="47">
                  <c:v>12.461</c:v>
                </c:pt>
                <c:pt idx="48">
                  <c:v>13.161</c:v>
                </c:pt>
                <c:pt idx="49">
                  <c:v>12.702999999999999</c:v>
                </c:pt>
                <c:pt idx="50">
                  <c:v>12.727</c:v>
                </c:pt>
                <c:pt idx="51">
                  <c:v>12.218999999999999</c:v>
                </c:pt>
                <c:pt idx="52">
                  <c:v>11.273</c:v>
                </c:pt>
                <c:pt idx="53">
                  <c:v>9.6319999999999997</c:v>
                </c:pt>
                <c:pt idx="54">
                  <c:v>11.151</c:v>
                </c:pt>
                <c:pt idx="55">
                  <c:v>12.195</c:v>
                </c:pt>
                <c:pt idx="56">
                  <c:v>11.662000000000001</c:v>
                </c:pt>
                <c:pt idx="57">
                  <c:v>11.2</c:v>
                </c:pt>
                <c:pt idx="58">
                  <c:v>7.343</c:v>
                </c:pt>
                <c:pt idx="59">
                  <c:v>6.1790000000000003</c:v>
                </c:pt>
                <c:pt idx="60">
                  <c:v>7.7949999999999999</c:v>
                </c:pt>
                <c:pt idx="61">
                  <c:v>10.760999999999999</c:v>
                </c:pt>
                <c:pt idx="62">
                  <c:v>7.82</c:v>
                </c:pt>
                <c:pt idx="63">
                  <c:v>9.6319999999999997</c:v>
                </c:pt>
                <c:pt idx="64">
                  <c:v>7.343</c:v>
                </c:pt>
                <c:pt idx="65">
                  <c:v>10.59</c:v>
                </c:pt>
                <c:pt idx="66">
                  <c:v>11.2</c:v>
                </c:pt>
                <c:pt idx="67">
                  <c:v>6.9139999999999997</c:v>
                </c:pt>
                <c:pt idx="68">
                  <c:v>8.4689999999999994</c:v>
                </c:pt>
                <c:pt idx="69">
                  <c:v>8.5429999999999993</c:v>
                </c:pt>
                <c:pt idx="70">
                  <c:v>9.1880000000000006</c:v>
                </c:pt>
                <c:pt idx="71">
                  <c:v>9.7560000000000002</c:v>
                </c:pt>
                <c:pt idx="72">
                  <c:v>10.000999999999999</c:v>
                </c:pt>
                <c:pt idx="73">
                  <c:v>9.6820000000000004</c:v>
                </c:pt>
                <c:pt idx="74">
                  <c:v>7.1920000000000002</c:v>
                </c:pt>
                <c:pt idx="75">
                  <c:v>4.6619999999999999</c:v>
                </c:pt>
                <c:pt idx="76">
                  <c:v>3.7490000000000001</c:v>
                </c:pt>
                <c:pt idx="77">
                  <c:v>6.7370000000000001</c:v>
                </c:pt>
                <c:pt idx="78">
                  <c:v>4.3760000000000003</c:v>
                </c:pt>
                <c:pt idx="79">
                  <c:v>4.9729999999999999</c:v>
                </c:pt>
                <c:pt idx="80">
                  <c:v>5.1790000000000003</c:v>
                </c:pt>
                <c:pt idx="81">
                  <c:v>3.5640000000000001</c:v>
                </c:pt>
                <c:pt idx="82">
                  <c:v>2.0470000000000002</c:v>
                </c:pt>
                <c:pt idx="83">
                  <c:v>0.32900000000000001</c:v>
                </c:pt>
                <c:pt idx="84">
                  <c:v>0.439</c:v>
                </c:pt>
                <c:pt idx="85">
                  <c:v>0.35599999999999998</c:v>
                </c:pt>
                <c:pt idx="86">
                  <c:v>0.30099999999999999</c:v>
                </c:pt>
                <c:pt idx="87">
                  <c:v>0.19</c:v>
                </c:pt>
                <c:pt idx="88">
                  <c:v>0.246</c:v>
                </c:pt>
                <c:pt idx="89">
                  <c:v>0.246</c:v>
                </c:pt>
                <c:pt idx="90">
                  <c:v>0.30099999999999999</c:v>
                </c:pt>
                <c:pt idx="91">
                  <c:v>0.35599999999999998</c:v>
                </c:pt>
                <c:pt idx="92">
                  <c:v>0.35599999999999998</c:v>
                </c:pt>
                <c:pt idx="93">
                  <c:v>0.41199999999999998</c:v>
                </c:pt>
                <c:pt idx="94">
                  <c:v>0.495</c:v>
                </c:pt>
                <c:pt idx="95">
                  <c:v>0.52200000000000002</c:v>
                </c:pt>
                <c:pt idx="96">
                  <c:v>0.46700000000000003</c:v>
                </c:pt>
                <c:pt idx="97">
                  <c:v>0.52200000000000002</c:v>
                </c:pt>
                <c:pt idx="98">
                  <c:v>0.52200000000000002</c:v>
                </c:pt>
                <c:pt idx="99">
                  <c:v>0.38400000000000001</c:v>
                </c:pt>
                <c:pt idx="100">
                  <c:v>0.52200000000000002</c:v>
                </c:pt>
                <c:pt idx="101">
                  <c:v>0.57699999999999996</c:v>
                </c:pt>
                <c:pt idx="102">
                  <c:v>0.57699999999999996</c:v>
                </c:pt>
                <c:pt idx="103">
                  <c:v>0.57699999999999996</c:v>
                </c:pt>
                <c:pt idx="104">
                  <c:v>0.55000000000000004</c:v>
                </c:pt>
                <c:pt idx="105">
                  <c:v>0.41199999999999998</c:v>
                </c:pt>
                <c:pt idx="106">
                  <c:v>0.439</c:v>
                </c:pt>
                <c:pt idx="107">
                  <c:v>0.46700000000000003</c:v>
                </c:pt>
                <c:pt idx="108">
                  <c:v>0.52200000000000002</c:v>
                </c:pt>
                <c:pt idx="109">
                  <c:v>0.55000000000000004</c:v>
                </c:pt>
                <c:pt idx="110">
                  <c:v>0.57699999999999996</c:v>
                </c:pt>
                <c:pt idx="111">
                  <c:v>0.57699999999999996</c:v>
                </c:pt>
                <c:pt idx="112">
                  <c:v>0.57699999999999996</c:v>
                </c:pt>
                <c:pt idx="113">
                  <c:v>0.52200000000000002</c:v>
                </c:pt>
                <c:pt idx="114">
                  <c:v>0.55000000000000004</c:v>
                </c:pt>
                <c:pt idx="115">
                  <c:v>0.57699999999999996</c:v>
                </c:pt>
                <c:pt idx="116">
                  <c:v>0.60499999999999998</c:v>
                </c:pt>
                <c:pt idx="117">
                  <c:v>0.60499999999999998</c:v>
                </c:pt>
                <c:pt idx="118">
                  <c:v>0.63200000000000001</c:v>
                </c:pt>
                <c:pt idx="119">
                  <c:v>0.63200000000000001</c:v>
                </c:pt>
                <c:pt idx="120">
                  <c:v>0.63200000000000001</c:v>
                </c:pt>
                <c:pt idx="121">
                  <c:v>0.63200000000000001</c:v>
                </c:pt>
                <c:pt idx="122">
                  <c:v>0.60499999999999998</c:v>
                </c:pt>
                <c:pt idx="123">
                  <c:v>0.57699999999999996</c:v>
                </c:pt>
                <c:pt idx="124">
                  <c:v>0.55000000000000004</c:v>
                </c:pt>
                <c:pt idx="125">
                  <c:v>0.52200000000000002</c:v>
                </c:pt>
                <c:pt idx="126">
                  <c:v>0.495</c:v>
                </c:pt>
                <c:pt idx="127">
                  <c:v>0.46700000000000003</c:v>
                </c:pt>
                <c:pt idx="128">
                  <c:v>0.46700000000000003</c:v>
                </c:pt>
                <c:pt idx="129">
                  <c:v>0.46700000000000003</c:v>
                </c:pt>
                <c:pt idx="130">
                  <c:v>0.46700000000000003</c:v>
                </c:pt>
                <c:pt idx="131">
                  <c:v>0.46700000000000003</c:v>
                </c:pt>
                <c:pt idx="132">
                  <c:v>0.46700000000000003</c:v>
                </c:pt>
                <c:pt idx="133">
                  <c:v>0.46700000000000003</c:v>
                </c:pt>
                <c:pt idx="134">
                  <c:v>0.46700000000000003</c:v>
                </c:pt>
                <c:pt idx="135">
                  <c:v>0.46700000000000003</c:v>
                </c:pt>
                <c:pt idx="136">
                  <c:v>0.46700000000000003</c:v>
                </c:pt>
                <c:pt idx="137">
                  <c:v>0.46700000000000003</c:v>
                </c:pt>
                <c:pt idx="138">
                  <c:v>0.46700000000000003</c:v>
                </c:pt>
                <c:pt idx="139">
                  <c:v>0.439</c:v>
                </c:pt>
                <c:pt idx="140">
                  <c:v>0.439</c:v>
                </c:pt>
                <c:pt idx="141">
                  <c:v>0.439</c:v>
                </c:pt>
                <c:pt idx="142">
                  <c:v>0.439</c:v>
                </c:pt>
                <c:pt idx="143">
                  <c:v>0.439</c:v>
                </c:pt>
                <c:pt idx="144">
                  <c:v>0.439</c:v>
                </c:pt>
                <c:pt idx="145">
                  <c:v>0.439</c:v>
                </c:pt>
                <c:pt idx="146">
                  <c:v>0.439</c:v>
                </c:pt>
                <c:pt idx="147">
                  <c:v>0.439</c:v>
                </c:pt>
                <c:pt idx="148">
                  <c:v>0.439</c:v>
                </c:pt>
                <c:pt idx="149">
                  <c:v>0.439</c:v>
                </c:pt>
                <c:pt idx="150">
                  <c:v>0.439</c:v>
                </c:pt>
                <c:pt idx="151">
                  <c:v>0.439</c:v>
                </c:pt>
                <c:pt idx="152">
                  <c:v>0.439</c:v>
                </c:pt>
                <c:pt idx="153">
                  <c:v>0.439</c:v>
                </c:pt>
                <c:pt idx="154">
                  <c:v>0.439</c:v>
                </c:pt>
                <c:pt idx="155">
                  <c:v>0.439</c:v>
                </c:pt>
                <c:pt idx="156">
                  <c:v>0.439</c:v>
                </c:pt>
                <c:pt idx="157">
                  <c:v>0.41199999999999998</c:v>
                </c:pt>
                <c:pt idx="158">
                  <c:v>0.41199999999999998</c:v>
                </c:pt>
                <c:pt idx="159">
                  <c:v>0.41199999999999998</c:v>
                </c:pt>
                <c:pt idx="160">
                  <c:v>0.41199999999999998</c:v>
                </c:pt>
                <c:pt idx="161">
                  <c:v>0.41199999999999998</c:v>
                </c:pt>
                <c:pt idx="162">
                  <c:v>0.41199999999999998</c:v>
                </c:pt>
                <c:pt idx="163">
                  <c:v>0.41199999999999998</c:v>
                </c:pt>
                <c:pt idx="164">
                  <c:v>0.41199999999999998</c:v>
                </c:pt>
                <c:pt idx="165">
                  <c:v>0.41199999999999998</c:v>
                </c:pt>
                <c:pt idx="166">
                  <c:v>0.38400000000000001</c:v>
                </c:pt>
                <c:pt idx="167">
                  <c:v>0.38400000000000001</c:v>
                </c:pt>
                <c:pt idx="168">
                  <c:v>0.38400000000000001</c:v>
                </c:pt>
                <c:pt idx="169">
                  <c:v>0.38400000000000001</c:v>
                </c:pt>
                <c:pt idx="170">
                  <c:v>0.38400000000000001</c:v>
                </c:pt>
                <c:pt idx="171">
                  <c:v>0.38400000000000001</c:v>
                </c:pt>
                <c:pt idx="172">
                  <c:v>0.35599999999999998</c:v>
                </c:pt>
                <c:pt idx="173">
                  <c:v>0.35599999999999998</c:v>
                </c:pt>
                <c:pt idx="174">
                  <c:v>0.35599999999999998</c:v>
                </c:pt>
                <c:pt idx="175">
                  <c:v>0.35599999999999998</c:v>
                </c:pt>
                <c:pt idx="176">
                  <c:v>0.35599999999999998</c:v>
                </c:pt>
                <c:pt idx="177">
                  <c:v>0.35599999999999998</c:v>
                </c:pt>
                <c:pt idx="178">
                  <c:v>0.35599999999999998</c:v>
                </c:pt>
                <c:pt idx="179">
                  <c:v>0.35599999999999998</c:v>
                </c:pt>
                <c:pt idx="180">
                  <c:v>0.35599999999999998</c:v>
                </c:pt>
                <c:pt idx="181">
                  <c:v>0.35599999999999998</c:v>
                </c:pt>
                <c:pt idx="182">
                  <c:v>0.35599999999999998</c:v>
                </c:pt>
                <c:pt idx="183">
                  <c:v>0.35599999999999998</c:v>
                </c:pt>
                <c:pt idx="184">
                  <c:v>0.35599999999999998</c:v>
                </c:pt>
                <c:pt idx="185">
                  <c:v>0.32900000000000001</c:v>
                </c:pt>
                <c:pt idx="186">
                  <c:v>0.32900000000000001</c:v>
                </c:pt>
                <c:pt idx="187">
                  <c:v>0.32900000000000001</c:v>
                </c:pt>
                <c:pt idx="188">
                  <c:v>0.32900000000000001</c:v>
                </c:pt>
                <c:pt idx="189">
                  <c:v>0.32900000000000001</c:v>
                </c:pt>
                <c:pt idx="190">
                  <c:v>0.32900000000000001</c:v>
                </c:pt>
                <c:pt idx="191">
                  <c:v>0.32900000000000001</c:v>
                </c:pt>
                <c:pt idx="192">
                  <c:v>0.32900000000000001</c:v>
                </c:pt>
                <c:pt idx="193">
                  <c:v>0.32900000000000001</c:v>
                </c:pt>
                <c:pt idx="194">
                  <c:v>0.32900000000000001</c:v>
                </c:pt>
                <c:pt idx="195">
                  <c:v>0.32900000000000001</c:v>
                </c:pt>
                <c:pt idx="196">
                  <c:v>0.32900000000000001</c:v>
                </c:pt>
                <c:pt idx="197">
                  <c:v>0.32900000000000001</c:v>
                </c:pt>
                <c:pt idx="198">
                  <c:v>0.32900000000000001</c:v>
                </c:pt>
                <c:pt idx="199">
                  <c:v>0.30099999999999999</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0.30099999999999999</c:v>
                </c:pt>
                <c:pt idx="219">
                  <c:v>0.30099999999999999</c:v>
                </c:pt>
                <c:pt idx="220">
                  <c:v>0.30099999999999999</c:v>
                </c:pt>
                <c:pt idx="221">
                  <c:v>0.30099999999999999</c:v>
                </c:pt>
                <c:pt idx="222">
                  <c:v>0.30099999999999999</c:v>
                </c:pt>
                <c:pt idx="223">
                  <c:v>0.30099999999999999</c:v>
                </c:pt>
                <c:pt idx="224">
                  <c:v>0.30099999999999999</c:v>
                </c:pt>
                <c:pt idx="225">
                  <c:v>0.27300000000000002</c:v>
                </c:pt>
                <c:pt idx="226">
                  <c:v>0.27300000000000002</c:v>
                </c:pt>
                <c:pt idx="227">
                  <c:v>0.27300000000000002</c:v>
                </c:pt>
                <c:pt idx="228">
                  <c:v>0.27300000000000002</c:v>
                </c:pt>
                <c:pt idx="229">
                  <c:v>0.27300000000000002</c:v>
                </c:pt>
                <c:pt idx="230">
                  <c:v>0.27300000000000002</c:v>
                </c:pt>
                <c:pt idx="231">
                  <c:v>0.27300000000000002</c:v>
                </c:pt>
                <c:pt idx="232">
                  <c:v>0.27300000000000002</c:v>
                </c:pt>
                <c:pt idx="233">
                  <c:v>0.27300000000000002</c:v>
                </c:pt>
                <c:pt idx="234">
                  <c:v>0.27300000000000002</c:v>
                </c:pt>
                <c:pt idx="235">
                  <c:v>0.27300000000000002</c:v>
                </c:pt>
                <c:pt idx="236">
                  <c:v>0.27300000000000002</c:v>
                </c:pt>
                <c:pt idx="237">
                  <c:v>0.27300000000000002</c:v>
                </c:pt>
                <c:pt idx="238">
                  <c:v>0.27300000000000002</c:v>
                </c:pt>
                <c:pt idx="239">
                  <c:v>0.27300000000000002</c:v>
                </c:pt>
                <c:pt idx="240">
                  <c:v>0.27300000000000002</c:v>
                </c:pt>
                <c:pt idx="241">
                  <c:v>0.27300000000000002</c:v>
                </c:pt>
                <c:pt idx="242">
                  <c:v>0.27300000000000002</c:v>
                </c:pt>
                <c:pt idx="243">
                  <c:v>0.27300000000000002</c:v>
                </c:pt>
                <c:pt idx="244">
                  <c:v>0.27300000000000002</c:v>
                </c:pt>
                <c:pt idx="245">
                  <c:v>0.246</c:v>
                </c:pt>
                <c:pt idx="246">
                  <c:v>0.27300000000000002</c:v>
                </c:pt>
                <c:pt idx="247">
                  <c:v>0.246</c:v>
                </c:pt>
                <c:pt idx="248">
                  <c:v>0.246</c:v>
                </c:pt>
                <c:pt idx="249">
                  <c:v>0.246</c:v>
                </c:pt>
                <c:pt idx="250">
                  <c:v>0.246</c:v>
                </c:pt>
                <c:pt idx="251">
                  <c:v>0.246</c:v>
                </c:pt>
                <c:pt idx="252">
                  <c:v>0.246</c:v>
                </c:pt>
                <c:pt idx="253">
                  <c:v>0.27300000000000002</c:v>
                </c:pt>
                <c:pt idx="254">
                  <c:v>0.27300000000000002</c:v>
                </c:pt>
                <c:pt idx="255">
                  <c:v>0.27300000000000002</c:v>
                </c:pt>
                <c:pt idx="256">
                  <c:v>0.30099999999999999</c:v>
                </c:pt>
                <c:pt idx="257">
                  <c:v>0.30099999999999999</c:v>
                </c:pt>
                <c:pt idx="258">
                  <c:v>0.30099999999999999</c:v>
                </c:pt>
                <c:pt idx="259">
                  <c:v>0.27300000000000002</c:v>
                </c:pt>
                <c:pt idx="260">
                  <c:v>0.246</c:v>
                </c:pt>
                <c:pt idx="261">
                  <c:v>0.246</c:v>
                </c:pt>
                <c:pt idx="262">
                  <c:v>0.30099999999999999</c:v>
                </c:pt>
                <c:pt idx="263">
                  <c:v>0.35599999999999998</c:v>
                </c:pt>
                <c:pt idx="264">
                  <c:v>0.38400000000000001</c:v>
                </c:pt>
                <c:pt idx="265">
                  <c:v>0.41199999999999998</c:v>
                </c:pt>
                <c:pt idx="266">
                  <c:v>0.41199999999999998</c:v>
                </c:pt>
                <c:pt idx="267">
                  <c:v>0.41199999999999998</c:v>
                </c:pt>
                <c:pt idx="268">
                  <c:v>0.38400000000000001</c:v>
                </c:pt>
                <c:pt idx="269">
                  <c:v>0.38400000000000001</c:v>
                </c:pt>
                <c:pt idx="270">
                  <c:v>0.38400000000000001</c:v>
                </c:pt>
                <c:pt idx="271">
                  <c:v>0.38400000000000001</c:v>
                </c:pt>
                <c:pt idx="272">
                  <c:v>0.35599999999999998</c:v>
                </c:pt>
                <c:pt idx="273">
                  <c:v>0.35599999999999998</c:v>
                </c:pt>
                <c:pt idx="274">
                  <c:v>0.32900000000000001</c:v>
                </c:pt>
                <c:pt idx="275">
                  <c:v>0.35599999999999998</c:v>
                </c:pt>
                <c:pt idx="276">
                  <c:v>0.38400000000000001</c:v>
                </c:pt>
                <c:pt idx="277">
                  <c:v>0.41199999999999998</c:v>
                </c:pt>
                <c:pt idx="278">
                  <c:v>0.27300000000000002</c:v>
                </c:pt>
                <c:pt idx="279">
                  <c:v>0.41199999999999998</c:v>
                </c:pt>
                <c:pt idx="280">
                  <c:v>0.46700000000000003</c:v>
                </c:pt>
                <c:pt idx="281">
                  <c:v>0.52200000000000002</c:v>
                </c:pt>
                <c:pt idx="282">
                  <c:v>0.55000000000000004</c:v>
                </c:pt>
                <c:pt idx="283">
                  <c:v>0.52200000000000002</c:v>
                </c:pt>
                <c:pt idx="284">
                  <c:v>0.46700000000000003</c:v>
                </c:pt>
                <c:pt idx="285">
                  <c:v>0.495</c:v>
                </c:pt>
                <c:pt idx="286">
                  <c:v>0.52200000000000002</c:v>
                </c:pt>
                <c:pt idx="287">
                  <c:v>0.52200000000000002</c:v>
                </c:pt>
                <c:pt idx="288">
                  <c:v>0.439</c:v>
                </c:pt>
                <c:pt idx="289">
                  <c:v>0.439</c:v>
                </c:pt>
                <c:pt idx="290">
                  <c:v>0.41199999999999998</c:v>
                </c:pt>
                <c:pt idx="291">
                  <c:v>0.52200000000000002</c:v>
                </c:pt>
                <c:pt idx="292">
                  <c:v>0.55000000000000004</c:v>
                </c:pt>
                <c:pt idx="293">
                  <c:v>0.57699999999999996</c:v>
                </c:pt>
                <c:pt idx="294">
                  <c:v>0.60499999999999998</c:v>
                </c:pt>
                <c:pt idx="295">
                  <c:v>0.63200000000000001</c:v>
                </c:pt>
                <c:pt idx="296">
                  <c:v>0.60499999999999998</c:v>
                </c:pt>
                <c:pt idx="297">
                  <c:v>0.57699999999999996</c:v>
                </c:pt>
                <c:pt idx="298">
                  <c:v>0.55000000000000004</c:v>
                </c:pt>
                <c:pt idx="299">
                  <c:v>0.495</c:v>
                </c:pt>
                <c:pt idx="300">
                  <c:v>0.495</c:v>
                </c:pt>
                <c:pt idx="301">
                  <c:v>0.41199999999999998</c:v>
                </c:pt>
                <c:pt idx="302">
                  <c:v>0.38400000000000001</c:v>
                </c:pt>
                <c:pt idx="303">
                  <c:v>0.38400000000000001</c:v>
                </c:pt>
                <c:pt idx="304">
                  <c:v>0.35599999999999998</c:v>
                </c:pt>
                <c:pt idx="305">
                  <c:v>0.30099999999999999</c:v>
                </c:pt>
                <c:pt idx="306">
                  <c:v>0.35599999999999998</c:v>
                </c:pt>
                <c:pt idx="307">
                  <c:v>0.439</c:v>
                </c:pt>
                <c:pt idx="308">
                  <c:v>0.46700000000000003</c:v>
                </c:pt>
                <c:pt idx="309">
                  <c:v>0.439</c:v>
                </c:pt>
                <c:pt idx="310">
                  <c:v>0.46700000000000003</c:v>
                </c:pt>
                <c:pt idx="311">
                  <c:v>0.46700000000000003</c:v>
                </c:pt>
                <c:pt idx="312">
                  <c:v>0.52200000000000002</c:v>
                </c:pt>
                <c:pt idx="313">
                  <c:v>0.52200000000000002</c:v>
                </c:pt>
                <c:pt idx="314">
                  <c:v>0.55000000000000004</c:v>
                </c:pt>
                <c:pt idx="315">
                  <c:v>0.52200000000000002</c:v>
                </c:pt>
                <c:pt idx="316">
                  <c:v>0.55000000000000004</c:v>
                </c:pt>
                <c:pt idx="317">
                  <c:v>0.57699999999999996</c:v>
                </c:pt>
                <c:pt idx="318">
                  <c:v>0.60499999999999998</c:v>
                </c:pt>
                <c:pt idx="319">
                  <c:v>0.63200000000000001</c:v>
                </c:pt>
                <c:pt idx="320">
                  <c:v>0.66</c:v>
                </c:pt>
                <c:pt idx="321">
                  <c:v>0.66</c:v>
                </c:pt>
                <c:pt idx="322">
                  <c:v>0.79700000000000004</c:v>
                </c:pt>
                <c:pt idx="323">
                  <c:v>0.90700000000000003</c:v>
                </c:pt>
                <c:pt idx="324">
                  <c:v>1.044</c:v>
                </c:pt>
                <c:pt idx="325">
                  <c:v>1.3979999999999999</c:v>
                </c:pt>
                <c:pt idx="326">
                  <c:v>1.6970000000000001</c:v>
                </c:pt>
                <c:pt idx="327">
                  <c:v>2.0209999999999999</c:v>
                </c:pt>
              </c:numCache>
            </c:numRef>
          </c:val>
        </c:ser>
        <c:ser>
          <c:idx val="2"/>
          <c:order val="2"/>
          <c:tx>
            <c:strRef>
              <c:f>'[S Fork Teton_upper.xlsx]charts'!$D$1</c:f>
              <c:strCache>
                <c:ptCount val="1"/>
                <c:pt idx="0">
                  <c:v>Min Temp, °C</c:v>
                </c:pt>
              </c:strCache>
            </c:strRef>
          </c:tx>
          <c:spPr>
            <a:solidFill>
              <a:sysClr val="window" lastClr="FFFFFF"/>
            </a:solidFill>
            <a:ln w="12700">
              <a:noFill/>
            </a:ln>
          </c:spPr>
          <c:cat>
            <c:numRef>
              <c:f>'[S Fork Teton_upper.xlsx]charts'!$A$2:$A$329</c:f>
              <c:numCache>
                <c:formatCode>m/d/yyyy</c:formatCode>
                <c:ptCount val="328"/>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numCache>
            </c:numRef>
          </c:cat>
          <c:val>
            <c:numRef>
              <c:f>'[S Fork Teton_upper.xlsx]charts'!$D$2:$D$329</c:f>
              <c:numCache>
                <c:formatCode>General</c:formatCode>
                <c:ptCount val="328"/>
                <c:pt idx="0">
                  <c:v>7.0149999999999997</c:v>
                </c:pt>
                <c:pt idx="1">
                  <c:v>5.6420000000000003</c:v>
                </c:pt>
                <c:pt idx="2">
                  <c:v>5.2309999999999999</c:v>
                </c:pt>
                <c:pt idx="3">
                  <c:v>6.0259999999999998</c:v>
                </c:pt>
                <c:pt idx="4">
                  <c:v>4.0110000000000001</c:v>
                </c:pt>
                <c:pt idx="5">
                  <c:v>4.5060000000000002</c:v>
                </c:pt>
                <c:pt idx="6">
                  <c:v>6.0259999999999998</c:v>
                </c:pt>
                <c:pt idx="7">
                  <c:v>6.9649999999999999</c:v>
                </c:pt>
                <c:pt idx="8">
                  <c:v>6.4580000000000002</c:v>
                </c:pt>
                <c:pt idx="9">
                  <c:v>7.1420000000000003</c:v>
                </c:pt>
                <c:pt idx="10">
                  <c:v>7.0659999999999998</c:v>
                </c:pt>
                <c:pt idx="11">
                  <c:v>4.2720000000000002</c:v>
                </c:pt>
                <c:pt idx="12">
                  <c:v>3.4590000000000001</c:v>
                </c:pt>
                <c:pt idx="13">
                  <c:v>3.1419999999999999</c:v>
                </c:pt>
                <c:pt idx="14">
                  <c:v>3.512</c:v>
                </c:pt>
                <c:pt idx="15">
                  <c:v>3.9319999999999999</c:v>
                </c:pt>
                <c:pt idx="16">
                  <c:v>3.9580000000000002</c:v>
                </c:pt>
                <c:pt idx="17">
                  <c:v>2.93</c:v>
                </c:pt>
                <c:pt idx="18">
                  <c:v>2.0209999999999999</c:v>
                </c:pt>
                <c:pt idx="19">
                  <c:v>3.617</c:v>
                </c:pt>
                <c:pt idx="20">
                  <c:v>5.1539999999999999</c:v>
                </c:pt>
                <c:pt idx="21">
                  <c:v>6.56</c:v>
                </c:pt>
                <c:pt idx="22">
                  <c:v>4.5579999999999998</c:v>
                </c:pt>
                <c:pt idx="23">
                  <c:v>4.3760000000000003</c:v>
                </c:pt>
                <c:pt idx="24">
                  <c:v>6.1280000000000001</c:v>
                </c:pt>
                <c:pt idx="25">
                  <c:v>7.0410000000000004</c:v>
                </c:pt>
                <c:pt idx="26">
                  <c:v>2.8769999999999998</c:v>
                </c:pt>
                <c:pt idx="27">
                  <c:v>4.3239999999999998</c:v>
                </c:pt>
                <c:pt idx="28">
                  <c:v>5.6159999999999997</c:v>
                </c:pt>
                <c:pt idx="29">
                  <c:v>6.1280000000000001</c:v>
                </c:pt>
                <c:pt idx="30">
                  <c:v>5.3079999999999998</c:v>
                </c:pt>
                <c:pt idx="31">
                  <c:v>3.2210000000000001</c:v>
                </c:pt>
                <c:pt idx="32">
                  <c:v>0.38400000000000001</c:v>
                </c:pt>
                <c:pt idx="33">
                  <c:v>0.82499999999999996</c:v>
                </c:pt>
                <c:pt idx="34">
                  <c:v>0.98899999999999999</c:v>
                </c:pt>
                <c:pt idx="35">
                  <c:v>1.859</c:v>
                </c:pt>
                <c:pt idx="36">
                  <c:v>2.956</c:v>
                </c:pt>
                <c:pt idx="37">
                  <c:v>3.5379999999999998</c:v>
                </c:pt>
                <c:pt idx="38">
                  <c:v>3.9060000000000001</c:v>
                </c:pt>
                <c:pt idx="39">
                  <c:v>4.22</c:v>
                </c:pt>
                <c:pt idx="40">
                  <c:v>3.827</c:v>
                </c:pt>
                <c:pt idx="41">
                  <c:v>2.9830000000000001</c:v>
                </c:pt>
                <c:pt idx="42">
                  <c:v>5.0999999999999997E-2</c:v>
                </c:pt>
                <c:pt idx="43">
                  <c:v>0.57699999999999996</c:v>
                </c:pt>
                <c:pt idx="44">
                  <c:v>0.35599999999999998</c:v>
                </c:pt>
                <c:pt idx="45">
                  <c:v>0.30099999999999999</c:v>
                </c:pt>
                <c:pt idx="46">
                  <c:v>0.88</c:v>
                </c:pt>
                <c:pt idx="47">
                  <c:v>1.859</c:v>
                </c:pt>
                <c:pt idx="48">
                  <c:v>2.85</c:v>
                </c:pt>
                <c:pt idx="49">
                  <c:v>2.4769999999999999</c:v>
                </c:pt>
                <c:pt idx="50">
                  <c:v>2.7440000000000002</c:v>
                </c:pt>
                <c:pt idx="51">
                  <c:v>3.5379999999999998</c:v>
                </c:pt>
                <c:pt idx="52">
                  <c:v>4.7919999999999998</c:v>
                </c:pt>
                <c:pt idx="53">
                  <c:v>4.6879999999999997</c:v>
                </c:pt>
                <c:pt idx="54">
                  <c:v>2.5840000000000001</c:v>
                </c:pt>
                <c:pt idx="55">
                  <c:v>2.5840000000000001</c:v>
                </c:pt>
                <c:pt idx="56">
                  <c:v>2.7440000000000002</c:v>
                </c:pt>
                <c:pt idx="57">
                  <c:v>5.2309999999999999</c:v>
                </c:pt>
                <c:pt idx="58">
                  <c:v>2.823</c:v>
                </c:pt>
                <c:pt idx="59">
                  <c:v>3.2210000000000001</c:v>
                </c:pt>
                <c:pt idx="60">
                  <c:v>2.77</c:v>
                </c:pt>
                <c:pt idx="61">
                  <c:v>1.615</c:v>
                </c:pt>
                <c:pt idx="62">
                  <c:v>2.7440000000000002</c:v>
                </c:pt>
                <c:pt idx="63">
                  <c:v>1.724</c:v>
                </c:pt>
                <c:pt idx="64">
                  <c:v>3.8540000000000001</c:v>
                </c:pt>
                <c:pt idx="65">
                  <c:v>2.1549999999999998</c:v>
                </c:pt>
                <c:pt idx="66">
                  <c:v>2.5299999999999998</c:v>
                </c:pt>
                <c:pt idx="67">
                  <c:v>1.2889999999999999</c:v>
                </c:pt>
                <c:pt idx="68">
                  <c:v>0.16300000000000001</c:v>
                </c:pt>
                <c:pt idx="69">
                  <c:v>0.74199999999999999</c:v>
                </c:pt>
                <c:pt idx="70">
                  <c:v>1.1259999999999999</c:v>
                </c:pt>
                <c:pt idx="71">
                  <c:v>0.82499999999999996</c:v>
                </c:pt>
                <c:pt idx="72">
                  <c:v>1.1259999999999999</c:v>
                </c:pt>
                <c:pt idx="73">
                  <c:v>1.5609999999999999</c:v>
                </c:pt>
                <c:pt idx="74">
                  <c:v>3.8540000000000001</c:v>
                </c:pt>
                <c:pt idx="75">
                  <c:v>1.67</c:v>
                </c:pt>
                <c:pt idx="76">
                  <c:v>0.52200000000000002</c:v>
                </c:pt>
                <c:pt idx="77">
                  <c:v>-4.0000000000000001E-3</c:v>
                </c:pt>
                <c:pt idx="78">
                  <c:v>0.35599999999999998</c:v>
                </c:pt>
                <c:pt idx="79">
                  <c:v>2.4E-2</c:v>
                </c:pt>
                <c:pt idx="80">
                  <c:v>-4.0000000000000001E-3</c:v>
                </c:pt>
                <c:pt idx="81">
                  <c:v>2.4E-2</c:v>
                </c:pt>
                <c:pt idx="82">
                  <c:v>-4.0000000000000001E-3</c:v>
                </c:pt>
                <c:pt idx="83">
                  <c:v>-4.0000000000000001E-3</c:v>
                </c:pt>
                <c:pt idx="84">
                  <c:v>-4.0000000000000001E-3</c:v>
                </c:pt>
                <c:pt idx="85">
                  <c:v>2.4E-2</c:v>
                </c:pt>
                <c:pt idx="86">
                  <c:v>2.4E-2</c:v>
                </c:pt>
                <c:pt idx="87">
                  <c:v>2.4E-2</c:v>
                </c:pt>
                <c:pt idx="88">
                  <c:v>0.107</c:v>
                </c:pt>
                <c:pt idx="89">
                  <c:v>0.13500000000000001</c:v>
                </c:pt>
                <c:pt idx="90">
                  <c:v>0.107</c:v>
                </c:pt>
                <c:pt idx="91">
                  <c:v>0.13500000000000001</c:v>
                </c:pt>
                <c:pt idx="92">
                  <c:v>0.16300000000000001</c:v>
                </c:pt>
                <c:pt idx="93">
                  <c:v>0.246</c:v>
                </c:pt>
                <c:pt idx="94">
                  <c:v>0.30099999999999999</c:v>
                </c:pt>
                <c:pt idx="95">
                  <c:v>0.32900000000000001</c:v>
                </c:pt>
                <c:pt idx="96">
                  <c:v>0.246</c:v>
                </c:pt>
                <c:pt idx="97">
                  <c:v>0.30099999999999999</c:v>
                </c:pt>
                <c:pt idx="98">
                  <c:v>0.41199999999999998</c:v>
                </c:pt>
                <c:pt idx="99">
                  <c:v>0.19</c:v>
                </c:pt>
                <c:pt idx="100">
                  <c:v>0.246</c:v>
                </c:pt>
                <c:pt idx="101">
                  <c:v>0.46700000000000003</c:v>
                </c:pt>
                <c:pt idx="102">
                  <c:v>0.439</c:v>
                </c:pt>
                <c:pt idx="103">
                  <c:v>0.52200000000000002</c:v>
                </c:pt>
                <c:pt idx="104">
                  <c:v>0.38400000000000001</c:v>
                </c:pt>
                <c:pt idx="105">
                  <c:v>0.19</c:v>
                </c:pt>
                <c:pt idx="106">
                  <c:v>0.19</c:v>
                </c:pt>
                <c:pt idx="107">
                  <c:v>0.32900000000000001</c:v>
                </c:pt>
                <c:pt idx="108">
                  <c:v>0.41199999999999998</c:v>
                </c:pt>
                <c:pt idx="109">
                  <c:v>0.52200000000000002</c:v>
                </c:pt>
                <c:pt idx="110">
                  <c:v>0.52200000000000002</c:v>
                </c:pt>
                <c:pt idx="111">
                  <c:v>0.55000000000000004</c:v>
                </c:pt>
                <c:pt idx="112">
                  <c:v>0.46700000000000003</c:v>
                </c:pt>
                <c:pt idx="113">
                  <c:v>0.46700000000000003</c:v>
                </c:pt>
                <c:pt idx="114">
                  <c:v>0.495</c:v>
                </c:pt>
                <c:pt idx="115">
                  <c:v>0.55000000000000004</c:v>
                </c:pt>
                <c:pt idx="116">
                  <c:v>0.57699999999999996</c:v>
                </c:pt>
                <c:pt idx="117">
                  <c:v>0.60499999999999998</c:v>
                </c:pt>
                <c:pt idx="118">
                  <c:v>0.60499999999999998</c:v>
                </c:pt>
                <c:pt idx="119">
                  <c:v>0.63200000000000001</c:v>
                </c:pt>
                <c:pt idx="120">
                  <c:v>0.60499999999999998</c:v>
                </c:pt>
                <c:pt idx="121">
                  <c:v>0.60499999999999998</c:v>
                </c:pt>
                <c:pt idx="122">
                  <c:v>0.57699999999999996</c:v>
                </c:pt>
                <c:pt idx="123">
                  <c:v>0.55000000000000004</c:v>
                </c:pt>
                <c:pt idx="124">
                  <c:v>0.52200000000000002</c:v>
                </c:pt>
                <c:pt idx="125">
                  <c:v>0.495</c:v>
                </c:pt>
                <c:pt idx="126">
                  <c:v>0.46700000000000003</c:v>
                </c:pt>
                <c:pt idx="127">
                  <c:v>0.46700000000000003</c:v>
                </c:pt>
                <c:pt idx="128">
                  <c:v>0.439</c:v>
                </c:pt>
                <c:pt idx="129">
                  <c:v>0.46700000000000003</c:v>
                </c:pt>
                <c:pt idx="130">
                  <c:v>0.46700000000000003</c:v>
                </c:pt>
                <c:pt idx="131">
                  <c:v>0.46700000000000003</c:v>
                </c:pt>
                <c:pt idx="132">
                  <c:v>0.46700000000000003</c:v>
                </c:pt>
                <c:pt idx="133">
                  <c:v>0.46700000000000003</c:v>
                </c:pt>
                <c:pt idx="134">
                  <c:v>0.46700000000000003</c:v>
                </c:pt>
                <c:pt idx="135">
                  <c:v>0.46700000000000003</c:v>
                </c:pt>
                <c:pt idx="136">
                  <c:v>0.46700000000000003</c:v>
                </c:pt>
                <c:pt idx="137">
                  <c:v>0.439</c:v>
                </c:pt>
                <c:pt idx="138">
                  <c:v>0.439</c:v>
                </c:pt>
                <c:pt idx="139">
                  <c:v>0.439</c:v>
                </c:pt>
                <c:pt idx="140">
                  <c:v>0.41199999999999998</c:v>
                </c:pt>
                <c:pt idx="141">
                  <c:v>0.41199999999999998</c:v>
                </c:pt>
                <c:pt idx="142">
                  <c:v>0.41199999999999998</c:v>
                </c:pt>
                <c:pt idx="143">
                  <c:v>0.41199999999999998</c:v>
                </c:pt>
                <c:pt idx="144">
                  <c:v>0.41199999999999998</c:v>
                </c:pt>
                <c:pt idx="145">
                  <c:v>0.41199999999999998</c:v>
                </c:pt>
                <c:pt idx="146">
                  <c:v>0.41199999999999998</c:v>
                </c:pt>
                <c:pt idx="147">
                  <c:v>0.439</c:v>
                </c:pt>
                <c:pt idx="148">
                  <c:v>0.41199999999999998</c:v>
                </c:pt>
                <c:pt idx="149">
                  <c:v>0.41199999999999998</c:v>
                </c:pt>
                <c:pt idx="150">
                  <c:v>0.439</c:v>
                </c:pt>
                <c:pt idx="151">
                  <c:v>0.439</c:v>
                </c:pt>
                <c:pt idx="152">
                  <c:v>0.439</c:v>
                </c:pt>
                <c:pt idx="153">
                  <c:v>0.439</c:v>
                </c:pt>
                <c:pt idx="154">
                  <c:v>0.41199999999999998</c:v>
                </c:pt>
                <c:pt idx="155">
                  <c:v>0.41199999999999998</c:v>
                </c:pt>
                <c:pt idx="156">
                  <c:v>0.41199999999999998</c:v>
                </c:pt>
                <c:pt idx="157">
                  <c:v>0.41199999999999998</c:v>
                </c:pt>
                <c:pt idx="158">
                  <c:v>0.41199999999999998</c:v>
                </c:pt>
                <c:pt idx="159">
                  <c:v>0.41199999999999998</c:v>
                </c:pt>
                <c:pt idx="160">
                  <c:v>0.41199999999999998</c:v>
                </c:pt>
                <c:pt idx="161">
                  <c:v>0.41199999999999998</c:v>
                </c:pt>
                <c:pt idx="162">
                  <c:v>0.41199999999999998</c:v>
                </c:pt>
                <c:pt idx="163">
                  <c:v>0.38400000000000001</c:v>
                </c:pt>
                <c:pt idx="164">
                  <c:v>0.38400000000000001</c:v>
                </c:pt>
                <c:pt idx="165">
                  <c:v>0.38400000000000001</c:v>
                </c:pt>
                <c:pt idx="166">
                  <c:v>0.38400000000000001</c:v>
                </c:pt>
                <c:pt idx="167">
                  <c:v>0.38400000000000001</c:v>
                </c:pt>
                <c:pt idx="168">
                  <c:v>0.35599999999999998</c:v>
                </c:pt>
                <c:pt idx="169">
                  <c:v>0.35599999999999998</c:v>
                </c:pt>
                <c:pt idx="170">
                  <c:v>0.35599999999999998</c:v>
                </c:pt>
                <c:pt idx="171">
                  <c:v>0.35599999999999998</c:v>
                </c:pt>
                <c:pt idx="172">
                  <c:v>0.35599999999999998</c:v>
                </c:pt>
                <c:pt idx="173">
                  <c:v>0.35599999999999998</c:v>
                </c:pt>
                <c:pt idx="174">
                  <c:v>0.35599999999999998</c:v>
                </c:pt>
                <c:pt idx="175">
                  <c:v>0.35599999999999998</c:v>
                </c:pt>
                <c:pt idx="176">
                  <c:v>0.35599999999999998</c:v>
                </c:pt>
                <c:pt idx="177">
                  <c:v>0.35599999999999998</c:v>
                </c:pt>
                <c:pt idx="178">
                  <c:v>0.35599999999999998</c:v>
                </c:pt>
                <c:pt idx="179">
                  <c:v>0.35599999999999998</c:v>
                </c:pt>
                <c:pt idx="180">
                  <c:v>0.32900000000000001</c:v>
                </c:pt>
                <c:pt idx="181">
                  <c:v>0.32900000000000001</c:v>
                </c:pt>
                <c:pt idx="182">
                  <c:v>0.32900000000000001</c:v>
                </c:pt>
                <c:pt idx="183">
                  <c:v>0.32900000000000001</c:v>
                </c:pt>
                <c:pt idx="184">
                  <c:v>0.32900000000000001</c:v>
                </c:pt>
                <c:pt idx="185">
                  <c:v>0.32900000000000001</c:v>
                </c:pt>
                <c:pt idx="186">
                  <c:v>0.32900000000000001</c:v>
                </c:pt>
                <c:pt idx="187">
                  <c:v>0.32900000000000001</c:v>
                </c:pt>
                <c:pt idx="188">
                  <c:v>0.32900000000000001</c:v>
                </c:pt>
                <c:pt idx="189">
                  <c:v>0.32900000000000001</c:v>
                </c:pt>
                <c:pt idx="190">
                  <c:v>0.32900000000000001</c:v>
                </c:pt>
                <c:pt idx="191">
                  <c:v>0.32900000000000001</c:v>
                </c:pt>
                <c:pt idx="192">
                  <c:v>0.32900000000000001</c:v>
                </c:pt>
                <c:pt idx="193">
                  <c:v>0.32900000000000001</c:v>
                </c:pt>
                <c:pt idx="194">
                  <c:v>0.32900000000000001</c:v>
                </c:pt>
                <c:pt idx="195">
                  <c:v>0.32900000000000001</c:v>
                </c:pt>
                <c:pt idx="196">
                  <c:v>0.32900000000000001</c:v>
                </c:pt>
                <c:pt idx="197">
                  <c:v>0.30099999999999999</c:v>
                </c:pt>
                <c:pt idx="198">
                  <c:v>0.30099999999999999</c:v>
                </c:pt>
                <c:pt idx="199">
                  <c:v>0.30099999999999999</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0.30099999999999999</c:v>
                </c:pt>
                <c:pt idx="219">
                  <c:v>0.30099999999999999</c:v>
                </c:pt>
                <c:pt idx="220">
                  <c:v>0.30099999999999999</c:v>
                </c:pt>
                <c:pt idx="221">
                  <c:v>0.30099999999999999</c:v>
                </c:pt>
                <c:pt idx="222">
                  <c:v>0.27300000000000002</c:v>
                </c:pt>
                <c:pt idx="223">
                  <c:v>0.27300000000000002</c:v>
                </c:pt>
                <c:pt idx="224">
                  <c:v>0.27300000000000002</c:v>
                </c:pt>
                <c:pt idx="225">
                  <c:v>0.27300000000000002</c:v>
                </c:pt>
                <c:pt idx="226">
                  <c:v>0.27300000000000002</c:v>
                </c:pt>
                <c:pt idx="227">
                  <c:v>0.27300000000000002</c:v>
                </c:pt>
                <c:pt idx="228">
                  <c:v>0.27300000000000002</c:v>
                </c:pt>
                <c:pt idx="229">
                  <c:v>0.27300000000000002</c:v>
                </c:pt>
                <c:pt idx="230">
                  <c:v>0.27300000000000002</c:v>
                </c:pt>
                <c:pt idx="231">
                  <c:v>0.27300000000000002</c:v>
                </c:pt>
                <c:pt idx="232">
                  <c:v>0.27300000000000002</c:v>
                </c:pt>
                <c:pt idx="233">
                  <c:v>0.27300000000000002</c:v>
                </c:pt>
                <c:pt idx="234">
                  <c:v>0.27300000000000002</c:v>
                </c:pt>
                <c:pt idx="235">
                  <c:v>0.27300000000000002</c:v>
                </c:pt>
                <c:pt idx="236">
                  <c:v>0.27300000000000002</c:v>
                </c:pt>
                <c:pt idx="237">
                  <c:v>0.27300000000000002</c:v>
                </c:pt>
                <c:pt idx="238">
                  <c:v>0.246</c:v>
                </c:pt>
                <c:pt idx="239">
                  <c:v>0.246</c:v>
                </c:pt>
                <c:pt idx="240">
                  <c:v>0.246</c:v>
                </c:pt>
                <c:pt idx="241">
                  <c:v>0.246</c:v>
                </c:pt>
                <c:pt idx="242">
                  <c:v>0.246</c:v>
                </c:pt>
                <c:pt idx="243">
                  <c:v>0.246</c:v>
                </c:pt>
                <c:pt idx="244">
                  <c:v>0.246</c:v>
                </c:pt>
                <c:pt idx="245">
                  <c:v>0.246</c:v>
                </c:pt>
                <c:pt idx="246">
                  <c:v>0.246</c:v>
                </c:pt>
                <c:pt idx="247">
                  <c:v>0.19</c:v>
                </c:pt>
                <c:pt idx="248">
                  <c:v>0.16300000000000001</c:v>
                </c:pt>
                <c:pt idx="249">
                  <c:v>0.218</c:v>
                </c:pt>
                <c:pt idx="250">
                  <c:v>0.246</c:v>
                </c:pt>
                <c:pt idx="251">
                  <c:v>0.246</c:v>
                </c:pt>
                <c:pt idx="252">
                  <c:v>0.16300000000000001</c:v>
                </c:pt>
                <c:pt idx="253">
                  <c:v>0.246</c:v>
                </c:pt>
                <c:pt idx="254">
                  <c:v>0.246</c:v>
                </c:pt>
                <c:pt idx="255">
                  <c:v>0.27300000000000002</c:v>
                </c:pt>
                <c:pt idx="256">
                  <c:v>0.27300000000000002</c:v>
                </c:pt>
                <c:pt idx="257">
                  <c:v>0.27300000000000002</c:v>
                </c:pt>
                <c:pt idx="258">
                  <c:v>0.27300000000000002</c:v>
                </c:pt>
                <c:pt idx="259">
                  <c:v>0.107</c:v>
                </c:pt>
                <c:pt idx="260">
                  <c:v>7.9000000000000001E-2</c:v>
                </c:pt>
                <c:pt idx="261">
                  <c:v>7.9000000000000001E-2</c:v>
                </c:pt>
                <c:pt idx="262">
                  <c:v>0.13500000000000001</c:v>
                </c:pt>
                <c:pt idx="263">
                  <c:v>0.218</c:v>
                </c:pt>
                <c:pt idx="264">
                  <c:v>0.35599999999999998</c:v>
                </c:pt>
                <c:pt idx="265">
                  <c:v>0.38400000000000001</c:v>
                </c:pt>
                <c:pt idx="266">
                  <c:v>0.38400000000000001</c:v>
                </c:pt>
                <c:pt idx="267">
                  <c:v>0.38400000000000001</c:v>
                </c:pt>
                <c:pt idx="268">
                  <c:v>0.38400000000000001</c:v>
                </c:pt>
                <c:pt idx="269">
                  <c:v>0.38400000000000001</c:v>
                </c:pt>
                <c:pt idx="270">
                  <c:v>0.38400000000000001</c:v>
                </c:pt>
                <c:pt idx="271">
                  <c:v>0.30099999999999999</c:v>
                </c:pt>
                <c:pt idx="272">
                  <c:v>0.13500000000000001</c:v>
                </c:pt>
                <c:pt idx="273">
                  <c:v>5.0999999999999997E-2</c:v>
                </c:pt>
                <c:pt idx="274">
                  <c:v>5.0999999999999997E-2</c:v>
                </c:pt>
                <c:pt idx="275">
                  <c:v>0.19</c:v>
                </c:pt>
                <c:pt idx="276">
                  <c:v>0.19</c:v>
                </c:pt>
                <c:pt idx="277">
                  <c:v>0.13500000000000001</c:v>
                </c:pt>
                <c:pt idx="278">
                  <c:v>0.107</c:v>
                </c:pt>
                <c:pt idx="279">
                  <c:v>0.218</c:v>
                </c:pt>
                <c:pt idx="280">
                  <c:v>0.41199999999999998</c:v>
                </c:pt>
                <c:pt idx="281">
                  <c:v>0.46700000000000003</c:v>
                </c:pt>
                <c:pt idx="282">
                  <c:v>0.495</c:v>
                </c:pt>
                <c:pt idx="283">
                  <c:v>0.41199999999999998</c:v>
                </c:pt>
                <c:pt idx="284">
                  <c:v>0.38400000000000001</c:v>
                </c:pt>
                <c:pt idx="285">
                  <c:v>0.46700000000000003</c:v>
                </c:pt>
                <c:pt idx="286">
                  <c:v>0.495</c:v>
                </c:pt>
                <c:pt idx="287">
                  <c:v>0.439</c:v>
                </c:pt>
                <c:pt idx="288">
                  <c:v>0.27300000000000002</c:v>
                </c:pt>
                <c:pt idx="289">
                  <c:v>0.27300000000000002</c:v>
                </c:pt>
                <c:pt idx="290">
                  <c:v>0.246</c:v>
                </c:pt>
                <c:pt idx="291">
                  <c:v>0.41199999999999998</c:v>
                </c:pt>
                <c:pt idx="292">
                  <c:v>0.495</c:v>
                </c:pt>
                <c:pt idx="293">
                  <c:v>0.55000000000000004</c:v>
                </c:pt>
                <c:pt idx="294">
                  <c:v>0.57699999999999996</c:v>
                </c:pt>
                <c:pt idx="295">
                  <c:v>0.60499999999999998</c:v>
                </c:pt>
                <c:pt idx="296">
                  <c:v>0.57699999999999996</c:v>
                </c:pt>
                <c:pt idx="297">
                  <c:v>0.52200000000000002</c:v>
                </c:pt>
                <c:pt idx="298">
                  <c:v>0.46700000000000003</c:v>
                </c:pt>
                <c:pt idx="299">
                  <c:v>0.439</c:v>
                </c:pt>
                <c:pt idx="300">
                  <c:v>0.246</c:v>
                </c:pt>
                <c:pt idx="301">
                  <c:v>0.13500000000000001</c:v>
                </c:pt>
                <c:pt idx="302">
                  <c:v>0.107</c:v>
                </c:pt>
                <c:pt idx="303">
                  <c:v>0.13500000000000001</c:v>
                </c:pt>
                <c:pt idx="304">
                  <c:v>0.19</c:v>
                </c:pt>
                <c:pt idx="305">
                  <c:v>0.19</c:v>
                </c:pt>
                <c:pt idx="306">
                  <c:v>0.16300000000000001</c:v>
                </c:pt>
                <c:pt idx="307">
                  <c:v>0.30099999999999999</c:v>
                </c:pt>
                <c:pt idx="308">
                  <c:v>0.30099999999999999</c:v>
                </c:pt>
                <c:pt idx="309">
                  <c:v>0.16300000000000001</c:v>
                </c:pt>
                <c:pt idx="310">
                  <c:v>0.27300000000000002</c:v>
                </c:pt>
                <c:pt idx="311">
                  <c:v>0.41199999999999998</c:v>
                </c:pt>
                <c:pt idx="312">
                  <c:v>0.439</c:v>
                </c:pt>
                <c:pt idx="313">
                  <c:v>0.439</c:v>
                </c:pt>
                <c:pt idx="314">
                  <c:v>0.41199999999999998</c:v>
                </c:pt>
                <c:pt idx="315">
                  <c:v>0.30099999999999999</c:v>
                </c:pt>
                <c:pt idx="316">
                  <c:v>0.35599999999999998</c:v>
                </c:pt>
                <c:pt idx="317">
                  <c:v>0.30099999999999999</c:v>
                </c:pt>
                <c:pt idx="318">
                  <c:v>0.246</c:v>
                </c:pt>
                <c:pt idx="319">
                  <c:v>0.38400000000000001</c:v>
                </c:pt>
                <c:pt idx="320">
                  <c:v>0.32900000000000001</c:v>
                </c:pt>
                <c:pt idx="321">
                  <c:v>0.16300000000000001</c:v>
                </c:pt>
                <c:pt idx="322">
                  <c:v>0.38400000000000001</c:v>
                </c:pt>
                <c:pt idx="323">
                  <c:v>0.30099999999999999</c:v>
                </c:pt>
                <c:pt idx="324">
                  <c:v>0.41199999999999998</c:v>
                </c:pt>
                <c:pt idx="325">
                  <c:v>0.46700000000000003</c:v>
                </c:pt>
                <c:pt idx="326">
                  <c:v>0.52200000000000002</c:v>
                </c:pt>
                <c:pt idx="327">
                  <c:v>0.55000000000000004</c:v>
                </c:pt>
              </c:numCache>
            </c:numRef>
          </c:val>
        </c:ser>
        <c:dLbls>
          <c:showLegendKey val="0"/>
          <c:showVal val="0"/>
          <c:showCatName val="0"/>
          <c:showSerName val="0"/>
          <c:showPercent val="0"/>
          <c:showBubbleSize val="0"/>
        </c:dLbls>
        <c:axId val="64888184"/>
        <c:axId val="172442224"/>
      </c:areaChart>
      <c:lineChart>
        <c:grouping val="standard"/>
        <c:varyColors val="0"/>
        <c:ser>
          <c:idx val="1"/>
          <c:order val="1"/>
          <c:tx>
            <c:strRef>
              <c:f>'[S Fork Teton_upper.xlsx]charts'!$C$1</c:f>
              <c:strCache>
                <c:ptCount val="1"/>
                <c:pt idx="0">
                  <c:v>Average Temp, °C</c:v>
                </c:pt>
              </c:strCache>
            </c:strRef>
          </c:tx>
          <c:spPr>
            <a:ln w="12700">
              <a:solidFill>
                <a:sysClr val="windowText" lastClr="000000"/>
              </a:solidFill>
            </a:ln>
          </c:spPr>
          <c:marker>
            <c:symbol val="none"/>
          </c:marker>
          <c:cat>
            <c:numRef>
              <c:f>'[S Fork Teton_upper.xlsx]charts'!$A$2:$A$329</c:f>
              <c:numCache>
                <c:formatCode>m/d/yyyy</c:formatCode>
                <c:ptCount val="328"/>
                <c:pt idx="0">
                  <c:v>42221</c:v>
                </c:pt>
                <c:pt idx="1">
                  <c:v>42222</c:v>
                </c:pt>
                <c:pt idx="2">
                  <c:v>42223</c:v>
                </c:pt>
                <c:pt idx="3">
                  <c:v>42224</c:v>
                </c:pt>
                <c:pt idx="4">
                  <c:v>42225</c:v>
                </c:pt>
                <c:pt idx="5">
                  <c:v>42226</c:v>
                </c:pt>
                <c:pt idx="6">
                  <c:v>42227</c:v>
                </c:pt>
                <c:pt idx="7">
                  <c:v>42228</c:v>
                </c:pt>
                <c:pt idx="8">
                  <c:v>42229</c:v>
                </c:pt>
                <c:pt idx="9">
                  <c:v>42230</c:v>
                </c:pt>
                <c:pt idx="10">
                  <c:v>42231</c:v>
                </c:pt>
                <c:pt idx="11">
                  <c:v>42232</c:v>
                </c:pt>
                <c:pt idx="12">
                  <c:v>42233</c:v>
                </c:pt>
                <c:pt idx="13">
                  <c:v>42234</c:v>
                </c:pt>
                <c:pt idx="14">
                  <c:v>42235</c:v>
                </c:pt>
                <c:pt idx="15">
                  <c:v>42236</c:v>
                </c:pt>
                <c:pt idx="16">
                  <c:v>42237</c:v>
                </c:pt>
                <c:pt idx="17">
                  <c:v>42238</c:v>
                </c:pt>
                <c:pt idx="18">
                  <c:v>42239</c:v>
                </c:pt>
                <c:pt idx="19">
                  <c:v>42240</c:v>
                </c:pt>
                <c:pt idx="20">
                  <c:v>42241</c:v>
                </c:pt>
                <c:pt idx="21">
                  <c:v>42242</c:v>
                </c:pt>
                <c:pt idx="22">
                  <c:v>42243</c:v>
                </c:pt>
                <c:pt idx="23">
                  <c:v>42244</c:v>
                </c:pt>
                <c:pt idx="24">
                  <c:v>42245</c:v>
                </c:pt>
                <c:pt idx="25">
                  <c:v>42246</c:v>
                </c:pt>
                <c:pt idx="26">
                  <c:v>42247</c:v>
                </c:pt>
                <c:pt idx="27">
                  <c:v>42248</c:v>
                </c:pt>
                <c:pt idx="28">
                  <c:v>42249</c:v>
                </c:pt>
                <c:pt idx="29">
                  <c:v>42250</c:v>
                </c:pt>
                <c:pt idx="30">
                  <c:v>42251</c:v>
                </c:pt>
                <c:pt idx="31">
                  <c:v>42252</c:v>
                </c:pt>
                <c:pt idx="32">
                  <c:v>42253</c:v>
                </c:pt>
                <c:pt idx="33">
                  <c:v>42254</c:v>
                </c:pt>
                <c:pt idx="34">
                  <c:v>42255</c:v>
                </c:pt>
                <c:pt idx="35">
                  <c:v>42256</c:v>
                </c:pt>
                <c:pt idx="36">
                  <c:v>42257</c:v>
                </c:pt>
                <c:pt idx="37">
                  <c:v>42258</c:v>
                </c:pt>
                <c:pt idx="38">
                  <c:v>42259</c:v>
                </c:pt>
                <c:pt idx="39">
                  <c:v>42260</c:v>
                </c:pt>
                <c:pt idx="40">
                  <c:v>42261</c:v>
                </c:pt>
                <c:pt idx="41">
                  <c:v>42262</c:v>
                </c:pt>
                <c:pt idx="42">
                  <c:v>42263</c:v>
                </c:pt>
                <c:pt idx="43">
                  <c:v>42264</c:v>
                </c:pt>
                <c:pt idx="44">
                  <c:v>42265</c:v>
                </c:pt>
                <c:pt idx="45">
                  <c:v>42266</c:v>
                </c:pt>
                <c:pt idx="46">
                  <c:v>42267</c:v>
                </c:pt>
                <c:pt idx="47">
                  <c:v>42268</c:v>
                </c:pt>
                <c:pt idx="48">
                  <c:v>42269</c:v>
                </c:pt>
                <c:pt idx="49">
                  <c:v>42270</c:v>
                </c:pt>
                <c:pt idx="50">
                  <c:v>42271</c:v>
                </c:pt>
                <c:pt idx="51">
                  <c:v>42272</c:v>
                </c:pt>
                <c:pt idx="52">
                  <c:v>42273</c:v>
                </c:pt>
                <c:pt idx="53">
                  <c:v>42274</c:v>
                </c:pt>
                <c:pt idx="54">
                  <c:v>42275</c:v>
                </c:pt>
                <c:pt idx="55">
                  <c:v>42276</c:v>
                </c:pt>
                <c:pt idx="56">
                  <c:v>42277</c:v>
                </c:pt>
                <c:pt idx="57">
                  <c:v>42278</c:v>
                </c:pt>
                <c:pt idx="58">
                  <c:v>42279</c:v>
                </c:pt>
                <c:pt idx="59">
                  <c:v>42280</c:v>
                </c:pt>
                <c:pt idx="60">
                  <c:v>42281</c:v>
                </c:pt>
                <c:pt idx="61">
                  <c:v>42282</c:v>
                </c:pt>
                <c:pt idx="62">
                  <c:v>42283</c:v>
                </c:pt>
                <c:pt idx="63">
                  <c:v>42284</c:v>
                </c:pt>
                <c:pt idx="64">
                  <c:v>42285</c:v>
                </c:pt>
                <c:pt idx="65">
                  <c:v>42286</c:v>
                </c:pt>
                <c:pt idx="66">
                  <c:v>42287</c:v>
                </c:pt>
                <c:pt idx="67">
                  <c:v>42288</c:v>
                </c:pt>
                <c:pt idx="68">
                  <c:v>42289</c:v>
                </c:pt>
                <c:pt idx="69">
                  <c:v>42290</c:v>
                </c:pt>
                <c:pt idx="70">
                  <c:v>42291</c:v>
                </c:pt>
                <c:pt idx="71">
                  <c:v>42292</c:v>
                </c:pt>
                <c:pt idx="72">
                  <c:v>42293</c:v>
                </c:pt>
                <c:pt idx="73">
                  <c:v>42294</c:v>
                </c:pt>
                <c:pt idx="74">
                  <c:v>42295</c:v>
                </c:pt>
                <c:pt idx="75">
                  <c:v>42296</c:v>
                </c:pt>
                <c:pt idx="76">
                  <c:v>42297</c:v>
                </c:pt>
                <c:pt idx="77">
                  <c:v>42298</c:v>
                </c:pt>
                <c:pt idx="78">
                  <c:v>42299</c:v>
                </c:pt>
                <c:pt idx="79">
                  <c:v>42300</c:v>
                </c:pt>
                <c:pt idx="80">
                  <c:v>42301</c:v>
                </c:pt>
                <c:pt idx="81">
                  <c:v>42302</c:v>
                </c:pt>
                <c:pt idx="82">
                  <c:v>42303</c:v>
                </c:pt>
                <c:pt idx="83">
                  <c:v>42304</c:v>
                </c:pt>
                <c:pt idx="84">
                  <c:v>42305</c:v>
                </c:pt>
                <c:pt idx="85">
                  <c:v>42306</c:v>
                </c:pt>
                <c:pt idx="86">
                  <c:v>42307</c:v>
                </c:pt>
                <c:pt idx="87">
                  <c:v>42308</c:v>
                </c:pt>
                <c:pt idx="88">
                  <c:v>42309</c:v>
                </c:pt>
                <c:pt idx="89">
                  <c:v>42310</c:v>
                </c:pt>
                <c:pt idx="90">
                  <c:v>42311</c:v>
                </c:pt>
                <c:pt idx="91">
                  <c:v>42312</c:v>
                </c:pt>
                <c:pt idx="92">
                  <c:v>42313</c:v>
                </c:pt>
                <c:pt idx="93">
                  <c:v>42314</c:v>
                </c:pt>
                <c:pt idx="94">
                  <c:v>42315</c:v>
                </c:pt>
                <c:pt idx="95">
                  <c:v>42316</c:v>
                </c:pt>
                <c:pt idx="96">
                  <c:v>42317</c:v>
                </c:pt>
                <c:pt idx="97">
                  <c:v>42318</c:v>
                </c:pt>
                <c:pt idx="98">
                  <c:v>42319</c:v>
                </c:pt>
                <c:pt idx="99">
                  <c:v>42320</c:v>
                </c:pt>
                <c:pt idx="100">
                  <c:v>42321</c:v>
                </c:pt>
                <c:pt idx="101">
                  <c:v>42322</c:v>
                </c:pt>
                <c:pt idx="102">
                  <c:v>42323</c:v>
                </c:pt>
                <c:pt idx="103">
                  <c:v>42324</c:v>
                </c:pt>
                <c:pt idx="104">
                  <c:v>42325</c:v>
                </c:pt>
                <c:pt idx="105">
                  <c:v>42326</c:v>
                </c:pt>
                <c:pt idx="106">
                  <c:v>42327</c:v>
                </c:pt>
                <c:pt idx="107">
                  <c:v>42328</c:v>
                </c:pt>
                <c:pt idx="108">
                  <c:v>42329</c:v>
                </c:pt>
                <c:pt idx="109">
                  <c:v>42330</c:v>
                </c:pt>
                <c:pt idx="110">
                  <c:v>42331</c:v>
                </c:pt>
                <c:pt idx="111">
                  <c:v>42332</c:v>
                </c:pt>
                <c:pt idx="112">
                  <c:v>42333</c:v>
                </c:pt>
                <c:pt idx="113">
                  <c:v>42334</c:v>
                </c:pt>
                <c:pt idx="114">
                  <c:v>42335</c:v>
                </c:pt>
                <c:pt idx="115">
                  <c:v>42336</c:v>
                </c:pt>
                <c:pt idx="116">
                  <c:v>42337</c:v>
                </c:pt>
                <c:pt idx="117">
                  <c:v>42338</c:v>
                </c:pt>
                <c:pt idx="118">
                  <c:v>42339</c:v>
                </c:pt>
                <c:pt idx="119">
                  <c:v>42340</c:v>
                </c:pt>
                <c:pt idx="120">
                  <c:v>42341</c:v>
                </c:pt>
                <c:pt idx="121">
                  <c:v>42342</c:v>
                </c:pt>
                <c:pt idx="122">
                  <c:v>42343</c:v>
                </c:pt>
                <c:pt idx="123">
                  <c:v>42344</c:v>
                </c:pt>
                <c:pt idx="124">
                  <c:v>42345</c:v>
                </c:pt>
                <c:pt idx="125">
                  <c:v>42346</c:v>
                </c:pt>
                <c:pt idx="126">
                  <c:v>42347</c:v>
                </c:pt>
                <c:pt idx="127">
                  <c:v>42348</c:v>
                </c:pt>
                <c:pt idx="128">
                  <c:v>42349</c:v>
                </c:pt>
                <c:pt idx="129">
                  <c:v>42350</c:v>
                </c:pt>
                <c:pt idx="130">
                  <c:v>42351</c:v>
                </c:pt>
                <c:pt idx="131">
                  <c:v>42352</c:v>
                </c:pt>
                <c:pt idx="132">
                  <c:v>42353</c:v>
                </c:pt>
                <c:pt idx="133">
                  <c:v>42354</c:v>
                </c:pt>
                <c:pt idx="134">
                  <c:v>42355</c:v>
                </c:pt>
                <c:pt idx="135">
                  <c:v>42356</c:v>
                </c:pt>
                <c:pt idx="136">
                  <c:v>42357</c:v>
                </c:pt>
                <c:pt idx="137">
                  <c:v>42358</c:v>
                </c:pt>
                <c:pt idx="138">
                  <c:v>42359</c:v>
                </c:pt>
                <c:pt idx="139">
                  <c:v>42360</c:v>
                </c:pt>
                <c:pt idx="140">
                  <c:v>42361</c:v>
                </c:pt>
                <c:pt idx="141">
                  <c:v>42362</c:v>
                </c:pt>
                <c:pt idx="142">
                  <c:v>42363</c:v>
                </c:pt>
                <c:pt idx="143">
                  <c:v>42364</c:v>
                </c:pt>
                <c:pt idx="144">
                  <c:v>42365</c:v>
                </c:pt>
                <c:pt idx="145">
                  <c:v>42366</c:v>
                </c:pt>
                <c:pt idx="146">
                  <c:v>42367</c:v>
                </c:pt>
                <c:pt idx="147">
                  <c:v>42368</c:v>
                </c:pt>
                <c:pt idx="148">
                  <c:v>42369</c:v>
                </c:pt>
                <c:pt idx="149">
                  <c:v>42370</c:v>
                </c:pt>
                <c:pt idx="150">
                  <c:v>42371</c:v>
                </c:pt>
                <c:pt idx="151">
                  <c:v>42372</c:v>
                </c:pt>
                <c:pt idx="152">
                  <c:v>42373</c:v>
                </c:pt>
                <c:pt idx="153">
                  <c:v>42374</c:v>
                </c:pt>
                <c:pt idx="154">
                  <c:v>42375</c:v>
                </c:pt>
                <c:pt idx="155">
                  <c:v>42376</c:v>
                </c:pt>
                <c:pt idx="156">
                  <c:v>42377</c:v>
                </c:pt>
                <c:pt idx="157">
                  <c:v>42378</c:v>
                </c:pt>
                <c:pt idx="158">
                  <c:v>42379</c:v>
                </c:pt>
                <c:pt idx="159">
                  <c:v>42380</c:v>
                </c:pt>
                <c:pt idx="160">
                  <c:v>42381</c:v>
                </c:pt>
                <c:pt idx="161">
                  <c:v>42382</c:v>
                </c:pt>
                <c:pt idx="162">
                  <c:v>42383</c:v>
                </c:pt>
                <c:pt idx="163">
                  <c:v>42384</c:v>
                </c:pt>
                <c:pt idx="164">
                  <c:v>42385</c:v>
                </c:pt>
                <c:pt idx="165">
                  <c:v>42386</c:v>
                </c:pt>
                <c:pt idx="166">
                  <c:v>42387</c:v>
                </c:pt>
                <c:pt idx="167">
                  <c:v>42388</c:v>
                </c:pt>
                <c:pt idx="168">
                  <c:v>42389</c:v>
                </c:pt>
                <c:pt idx="169">
                  <c:v>42390</c:v>
                </c:pt>
                <c:pt idx="170">
                  <c:v>42391</c:v>
                </c:pt>
                <c:pt idx="171">
                  <c:v>42392</c:v>
                </c:pt>
                <c:pt idx="172">
                  <c:v>42393</c:v>
                </c:pt>
                <c:pt idx="173">
                  <c:v>42394</c:v>
                </c:pt>
                <c:pt idx="174">
                  <c:v>42395</c:v>
                </c:pt>
                <c:pt idx="175">
                  <c:v>42396</c:v>
                </c:pt>
                <c:pt idx="176">
                  <c:v>42397</c:v>
                </c:pt>
                <c:pt idx="177">
                  <c:v>42398</c:v>
                </c:pt>
                <c:pt idx="178">
                  <c:v>42399</c:v>
                </c:pt>
                <c:pt idx="179">
                  <c:v>42400</c:v>
                </c:pt>
                <c:pt idx="180">
                  <c:v>42401</c:v>
                </c:pt>
                <c:pt idx="181">
                  <c:v>42402</c:v>
                </c:pt>
                <c:pt idx="182">
                  <c:v>42403</c:v>
                </c:pt>
                <c:pt idx="183">
                  <c:v>42404</c:v>
                </c:pt>
                <c:pt idx="184">
                  <c:v>42405</c:v>
                </c:pt>
                <c:pt idx="185">
                  <c:v>42406</c:v>
                </c:pt>
                <c:pt idx="186">
                  <c:v>42407</c:v>
                </c:pt>
                <c:pt idx="187">
                  <c:v>42408</c:v>
                </c:pt>
                <c:pt idx="188">
                  <c:v>42409</c:v>
                </c:pt>
                <c:pt idx="189">
                  <c:v>42410</c:v>
                </c:pt>
                <c:pt idx="190">
                  <c:v>42411</c:v>
                </c:pt>
                <c:pt idx="191">
                  <c:v>42412</c:v>
                </c:pt>
                <c:pt idx="192">
                  <c:v>42413</c:v>
                </c:pt>
                <c:pt idx="193">
                  <c:v>42414</c:v>
                </c:pt>
                <c:pt idx="194">
                  <c:v>42415</c:v>
                </c:pt>
                <c:pt idx="195">
                  <c:v>42416</c:v>
                </c:pt>
                <c:pt idx="196">
                  <c:v>42417</c:v>
                </c:pt>
                <c:pt idx="197">
                  <c:v>42418</c:v>
                </c:pt>
                <c:pt idx="198">
                  <c:v>42419</c:v>
                </c:pt>
                <c:pt idx="199">
                  <c:v>42420</c:v>
                </c:pt>
                <c:pt idx="200">
                  <c:v>42421</c:v>
                </c:pt>
                <c:pt idx="201">
                  <c:v>42422</c:v>
                </c:pt>
                <c:pt idx="202">
                  <c:v>42423</c:v>
                </c:pt>
                <c:pt idx="203">
                  <c:v>42424</c:v>
                </c:pt>
                <c:pt idx="204">
                  <c:v>42425</c:v>
                </c:pt>
                <c:pt idx="205">
                  <c:v>42426</c:v>
                </c:pt>
                <c:pt idx="206">
                  <c:v>42427</c:v>
                </c:pt>
                <c:pt idx="207">
                  <c:v>42428</c:v>
                </c:pt>
                <c:pt idx="208">
                  <c:v>42429</c:v>
                </c:pt>
                <c:pt idx="209">
                  <c:v>42430</c:v>
                </c:pt>
                <c:pt idx="210">
                  <c:v>42431</c:v>
                </c:pt>
                <c:pt idx="211">
                  <c:v>42432</c:v>
                </c:pt>
                <c:pt idx="212">
                  <c:v>42433</c:v>
                </c:pt>
                <c:pt idx="213">
                  <c:v>42434</c:v>
                </c:pt>
                <c:pt idx="214">
                  <c:v>42435</c:v>
                </c:pt>
                <c:pt idx="215">
                  <c:v>42436</c:v>
                </c:pt>
                <c:pt idx="216">
                  <c:v>42437</c:v>
                </c:pt>
                <c:pt idx="217">
                  <c:v>42438</c:v>
                </c:pt>
                <c:pt idx="218">
                  <c:v>42439</c:v>
                </c:pt>
                <c:pt idx="219">
                  <c:v>42440</c:v>
                </c:pt>
                <c:pt idx="220">
                  <c:v>42441</c:v>
                </c:pt>
                <c:pt idx="221">
                  <c:v>42442</c:v>
                </c:pt>
                <c:pt idx="222">
                  <c:v>42443</c:v>
                </c:pt>
                <c:pt idx="223">
                  <c:v>42444</c:v>
                </c:pt>
                <c:pt idx="224">
                  <c:v>42445</c:v>
                </c:pt>
                <c:pt idx="225">
                  <c:v>42446</c:v>
                </c:pt>
                <c:pt idx="226">
                  <c:v>42447</c:v>
                </c:pt>
                <c:pt idx="227">
                  <c:v>42448</c:v>
                </c:pt>
                <c:pt idx="228">
                  <c:v>42449</c:v>
                </c:pt>
                <c:pt idx="229">
                  <c:v>42450</c:v>
                </c:pt>
                <c:pt idx="230">
                  <c:v>42451</c:v>
                </c:pt>
                <c:pt idx="231">
                  <c:v>42452</c:v>
                </c:pt>
                <c:pt idx="232">
                  <c:v>42453</c:v>
                </c:pt>
                <c:pt idx="233">
                  <c:v>42454</c:v>
                </c:pt>
                <c:pt idx="234">
                  <c:v>42455</c:v>
                </c:pt>
                <c:pt idx="235">
                  <c:v>42456</c:v>
                </c:pt>
                <c:pt idx="236">
                  <c:v>42457</c:v>
                </c:pt>
                <c:pt idx="237">
                  <c:v>42458</c:v>
                </c:pt>
                <c:pt idx="238">
                  <c:v>42459</c:v>
                </c:pt>
                <c:pt idx="239">
                  <c:v>42460</c:v>
                </c:pt>
                <c:pt idx="240">
                  <c:v>42461</c:v>
                </c:pt>
                <c:pt idx="241">
                  <c:v>42462</c:v>
                </c:pt>
                <c:pt idx="242">
                  <c:v>42463</c:v>
                </c:pt>
                <c:pt idx="243">
                  <c:v>42464</c:v>
                </c:pt>
                <c:pt idx="244">
                  <c:v>42465</c:v>
                </c:pt>
                <c:pt idx="245">
                  <c:v>42466</c:v>
                </c:pt>
                <c:pt idx="246">
                  <c:v>42467</c:v>
                </c:pt>
                <c:pt idx="247">
                  <c:v>42468</c:v>
                </c:pt>
                <c:pt idx="248">
                  <c:v>42469</c:v>
                </c:pt>
                <c:pt idx="249">
                  <c:v>42470</c:v>
                </c:pt>
                <c:pt idx="250">
                  <c:v>42471</c:v>
                </c:pt>
                <c:pt idx="251">
                  <c:v>42472</c:v>
                </c:pt>
                <c:pt idx="252">
                  <c:v>42473</c:v>
                </c:pt>
                <c:pt idx="253">
                  <c:v>42474</c:v>
                </c:pt>
                <c:pt idx="254">
                  <c:v>42475</c:v>
                </c:pt>
                <c:pt idx="255">
                  <c:v>42476</c:v>
                </c:pt>
                <c:pt idx="256">
                  <c:v>42477</c:v>
                </c:pt>
                <c:pt idx="257">
                  <c:v>42478</c:v>
                </c:pt>
                <c:pt idx="258">
                  <c:v>42479</c:v>
                </c:pt>
                <c:pt idx="259">
                  <c:v>42480</c:v>
                </c:pt>
                <c:pt idx="260">
                  <c:v>42481</c:v>
                </c:pt>
                <c:pt idx="261">
                  <c:v>42482</c:v>
                </c:pt>
                <c:pt idx="262">
                  <c:v>42483</c:v>
                </c:pt>
                <c:pt idx="263">
                  <c:v>42484</c:v>
                </c:pt>
                <c:pt idx="264">
                  <c:v>42485</c:v>
                </c:pt>
                <c:pt idx="265">
                  <c:v>42486</c:v>
                </c:pt>
                <c:pt idx="266">
                  <c:v>42487</c:v>
                </c:pt>
                <c:pt idx="267">
                  <c:v>42488</c:v>
                </c:pt>
                <c:pt idx="268">
                  <c:v>42489</c:v>
                </c:pt>
                <c:pt idx="269">
                  <c:v>42490</c:v>
                </c:pt>
                <c:pt idx="270">
                  <c:v>42491</c:v>
                </c:pt>
                <c:pt idx="271">
                  <c:v>42492</c:v>
                </c:pt>
                <c:pt idx="272">
                  <c:v>42493</c:v>
                </c:pt>
                <c:pt idx="273">
                  <c:v>42494</c:v>
                </c:pt>
                <c:pt idx="274">
                  <c:v>42495</c:v>
                </c:pt>
                <c:pt idx="275">
                  <c:v>42496</c:v>
                </c:pt>
                <c:pt idx="276">
                  <c:v>42497</c:v>
                </c:pt>
                <c:pt idx="277">
                  <c:v>42498</c:v>
                </c:pt>
                <c:pt idx="278">
                  <c:v>42499</c:v>
                </c:pt>
                <c:pt idx="279">
                  <c:v>42500</c:v>
                </c:pt>
                <c:pt idx="280">
                  <c:v>42501</c:v>
                </c:pt>
                <c:pt idx="281">
                  <c:v>42502</c:v>
                </c:pt>
                <c:pt idx="282">
                  <c:v>42503</c:v>
                </c:pt>
                <c:pt idx="283">
                  <c:v>42504</c:v>
                </c:pt>
                <c:pt idx="284">
                  <c:v>42505</c:v>
                </c:pt>
                <c:pt idx="285">
                  <c:v>42506</c:v>
                </c:pt>
                <c:pt idx="286">
                  <c:v>42507</c:v>
                </c:pt>
                <c:pt idx="287">
                  <c:v>42508</c:v>
                </c:pt>
                <c:pt idx="288">
                  <c:v>42509</c:v>
                </c:pt>
                <c:pt idx="289">
                  <c:v>42510</c:v>
                </c:pt>
                <c:pt idx="290">
                  <c:v>42511</c:v>
                </c:pt>
                <c:pt idx="291">
                  <c:v>42512</c:v>
                </c:pt>
                <c:pt idx="292">
                  <c:v>42513</c:v>
                </c:pt>
                <c:pt idx="293">
                  <c:v>42514</c:v>
                </c:pt>
                <c:pt idx="294">
                  <c:v>42515</c:v>
                </c:pt>
                <c:pt idx="295">
                  <c:v>42516</c:v>
                </c:pt>
                <c:pt idx="296">
                  <c:v>42517</c:v>
                </c:pt>
                <c:pt idx="297">
                  <c:v>42518</c:v>
                </c:pt>
                <c:pt idx="298">
                  <c:v>42519</c:v>
                </c:pt>
                <c:pt idx="299">
                  <c:v>42520</c:v>
                </c:pt>
                <c:pt idx="300">
                  <c:v>42521</c:v>
                </c:pt>
                <c:pt idx="301">
                  <c:v>42522</c:v>
                </c:pt>
                <c:pt idx="302">
                  <c:v>42523</c:v>
                </c:pt>
                <c:pt idx="303">
                  <c:v>42524</c:v>
                </c:pt>
                <c:pt idx="304">
                  <c:v>42525</c:v>
                </c:pt>
                <c:pt idx="305">
                  <c:v>42526</c:v>
                </c:pt>
                <c:pt idx="306">
                  <c:v>42527</c:v>
                </c:pt>
                <c:pt idx="307">
                  <c:v>42528</c:v>
                </c:pt>
                <c:pt idx="308">
                  <c:v>42529</c:v>
                </c:pt>
                <c:pt idx="309">
                  <c:v>42530</c:v>
                </c:pt>
                <c:pt idx="310">
                  <c:v>42531</c:v>
                </c:pt>
                <c:pt idx="311">
                  <c:v>42532</c:v>
                </c:pt>
                <c:pt idx="312">
                  <c:v>42533</c:v>
                </c:pt>
                <c:pt idx="313">
                  <c:v>42534</c:v>
                </c:pt>
                <c:pt idx="314">
                  <c:v>42535</c:v>
                </c:pt>
                <c:pt idx="315">
                  <c:v>42536</c:v>
                </c:pt>
                <c:pt idx="316">
                  <c:v>42537</c:v>
                </c:pt>
                <c:pt idx="317">
                  <c:v>42538</c:v>
                </c:pt>
                <c:pt idx="318">
                  <c:v>42539</c:v>
                </c:pt>
                <c:pt idx="319">
                  <c:v>42540</c:v>
                </c:pt>
                <c:pt idx="320">
                  <c:v>42541</c:v>
                </c:pt>
                <c:pt idx="321">
                  <c:v>42542</c:v>
                </c:pt>
                <c:pt idx="322">
                  <c:v>42543</c:v>
                </c:pt>
                <c:pt idx="323">
                  <c:v>42544</c:v>
                </c:pt>
                <c:pt idx="324">
                  <c:v>42545</c:v>
                </c:pt>
                <c:pt idx="325">
                  <c:v>42546</c:v>
                </c:pt>
                <c:pt idx="326">
                  <c:v>42547</c:v>
                </c:pt>
                <c:pt idx="327">
                  <c:v>42548</c:v>
                </c:pt>
              </c:numCache>
            </c:numRef>
          </c:cat>
          <c:val>
            <c:numRef>
              <c:f>'[S Fork Teton_upper.xlsx]charts'!$C$2:$C$329</c:f>
              <c:numCache>
                <c:formatCode>General</c:formatCode>
                <c:ptCount val="328"/>
                <c:pt idx="0">
                  <c:v>8.3977142857142848</c:v>
                </c:pt>
                <c:pt idx="1">
                  <c:v>8.8923333333333332</c:v>
                </c:pt>
                <c:pt idx="2">
                  <c:v>8.6692083333333336</c:v>
                </c:pt>
                <c:pt idx="3">
                  <c:v>6.8491250000000008</c:v>
                </c:pt>
                <c:pt idx="4">
                  <c:v>9.3583750000000006</c:v>
                </c:pt>
                <c:pt idx="5">
                  <c:v>9.5185833333333338</c:v>
                </c:pt>
                <c:pt idx="6">
                  <c:v>10.393625</c:v>
                </c:pt>
                <c:pt idx="7">
                  <c:v>10.399291666666668</c:v>
                </c:pt>
                <c:pt idx="8">
                  <c:v>10.608666666666664</c:v>
                </c:pt>
                <c:pt idx="9">
                  <c:v>10.219791666666667</c:v>
                </c:pt>
                <c:pt idx="10">
                  <c:v>11.093291666666666</c:v>
                </c:pt>
                <c:pt idx="11">
                  <c:v>8.7058750000000007</c:v>
                </c:pt>
                <c:pt idx="12">
                  <c:v>7.7780416666666667</c:v>
                </c:pt>
                <c:pt idx="13">
                  <c:v>6.6106666666666669</c:v>
                </c:pt>
                <c:pt idx="14">
                  <c:v>7.9554166666666646</c:v>
                </c:pt>
                <c:pt idx="15">
                  <c:v>8.5635416666666675</c:v>
                </c:pt>
                <c:pt idx="16">
                  <c:v>7.634125</c:v>
                </c:pt>
                <c:pt idx="17">
                  <c:v>7.2897916666666687</c:v>
                </c:pt>
                <c:pt idx="18">
                  <c:v>7.5491250000000001</c:v>
                </c:pt>
                <c:pt idx="19">
                  <c:v>8.3490000000000002</c:v>
                </c:pt>
                <c:pt idx="20">
                  <c:v>9.0525000000000002</c:v>
                </c:pt>
                <c:pt idx="21">
                  <c:v>7.8605833333333335</c:v>
                </c:pt>
                <c:pt idx="22">
                  <c:v>8.9651249999999987</c:v>
                </c:pt>
                <c:pt idx="23">
                  <c:v>9.4154583333333335</c:v>
                </c:pt>
                <c:pt idx="24">
                  <c:v>9.4787083333333335</c:v>
                </c:pt>
                <c:pt idx="25">
                  <c:v>9.6190833333333323</c:v>
                </c:pt>
                <c:pt idx="26">
                  <c:v>7.4892499999999993</c:v>
                </c:pt>
                <c:pt idx="27">
                  <c:v>8.5487916666666663</c:v>
                </c:pt>
                <c:pt idx="28">
                  <c:v>9.1235416666666662</c:v>
                </c:pt>
                <c:pt idx="29">
                  <c:v>9.1044166666666673</c:v>
                </c:pt>
                <c:pt idx="30">
                  <c:v>8.1232916666666686</c:v>
                </c:pt>
                <c:pt idx="31">
                  <c:v>6.6293333333333324</c:v>
                </c:pt>
                <c:pt idx="32">
                  <c:v>4.0018333333333338</c:v>
                </c:pt>
                <c:pt idx="33">
                  <c:v>4.8154583333333338</c:v>
                </c:pt>
                <c:pt idx="34">
                  <c:v>5.4491666666666667</c:v>
                </c:pt>
                <c:pt idx="35">
                  <c:v>6.578875</c:v>
                </c:pt>
                <c:pt idx="36">
                  <c:v>7.5867499999999986</c:v>
                </c:pt>
                <c:pt idx="37">
                  <c:v>8.2029583333333331</c:v>
                </c:pt>
                <c:pt idx="38">
                  <c:v>8.351208333333334</c:v>
                </c:pt>
                <c:pt idx="39">
                  <c:v>7.6244583333333331</c:v>
                </c:pt>
                <c:pt idx="40">
                  <c:v>6.8079583333333353</c:v>
                </c:pt>
                <c:pt idx="41">
                  <c:v>5.0018750000000001</c:v>
                </c:pt>
                <c:pt idx="42">
                  <c:v>1.8088333333333326</c:v>
                </c:pt>
                <c:pt idx="43">
                  <c:v>1.7278333333333329</c:v>
                </c:pt>
                <c:pt idx="44">
                  <c:v>3.04725</c:v>
                </c:pt>
                <c:pt idx="45">
                  <c:v>3.6562916666666676</c:v>
                </c:pt>
                <c:pt idx="46">
                  <c:v>4.7220000000000004</c:v>
                </c:pt>
                <c:pt idx="47">
                  <c:v>6.0073749999999997</c:v>
                </c:pt>
                <c:pt idx="48">
                  <c:v>6.8954166666666659</c:v>
                </c:pt>
                <c:pt idx="49">
                  <c:v>6.5375416666666659</c:v>
                </c:pt>
                <c:pt idx="50">
                  <c:v>6.7255833333333337</c:v>
                </c:pt>
                <c:pt idx="51">
                  <c:v>7.2403749999999993</c:v>
                </c:pt>
                <c:pt idx="52">
                  <c:v>7.3214999999999995</c:v>
                </c:pt>
                <c:pt idx="53">
                  <c:v>6.5965000000000016</c:v>
                </c:pt>
                <c:pt idx="54">
                  <c:v>5.9600000000000009</c:v>
                </c:pt>
                <c:pt idx="55">
                  <c:v>6.077375</c:v>
                </c:pt>
                <c:pt idx="56">
                  <c:v>6.1535833333333336</c:v>
                </c:pt>
                <c:pt idx="57">
                  <c:v>7.3727916666666644</c:v>
                </c:pt>
                <c:pt idx="58">
                  <c:v>5.0877499999999998</c:v>
                </c:pt>
                <c:pt idx="59">
                  <c:v>4.0794583333333323</c:v>
                </c:pt>
                <c:pt idx="60">
                  <c:v>4.3597083333333329</c:v>
                </c:pt>
                <c:pt idx="61">
                  <c:v>5.2067500000000004</c:v>
                </c:pt>
                <c:pt idx="62">
                  <c:v>4.7733750000000006</c:v>
                </c:pt>
                <c:pt idx="63">
                  <c:v>4.8777916666666661</c:v>
                </c:pt>
                <c:pt idx="64">
                  <c:v>5.23</c:v>
                </c:pt>
                <c:pt idx="65">
                  <c:v>5.3233333333333333</c:v>
                </c:pt>
                <c:pt idx="66">
                  <c:v>5.7637500000000008</c:v>
                </c:pt>
                <c:pt idx="67">
                  <c:v>3.8526666666666665</c:v>
                </c:pt>
                <c:pt idx="68">
                  <c:v>3.1579583333333332</c:v>
                </c:pt>
                <c:pt idx="69">
                  <c:v>3.699208333333333</c:v>
                </c:pt>
                <c:pt idx="70">
                  <c:v>4.1758333333333342</c:v>
                </c:pt>
                <c:pt idx="71">
                  <c:v>4.2391666666666667</c:v>
                </c:pt>
                <c:pt idx="72">
                  <c:v>4.5937083333333328</c:v>
                </c:pt>
                <c:pt idx="73">
                  <c:v>4.8450000000000006</c:v>
                </c:pt>
                <c:pt idx="74">
                  <c:v>5.2972916666666672</c:v>
                </c:pt>
                <c:pt idx="75">
                  <c:v>3.3382916666666662</c:v>
                </c:pt>
                <c:pt idx="76">
                  <c:v>1.9369583333333331</c:v>
                </c:pt>
                <c:pt idx="77">
                  <c:v>1.9660416666666667</c:v>
                </c:pt>
                <c:pt idx="78">
                  <c:v>1.881875</c:v>
                </c:pt>
                <c:pt idx="79">
                  <c:v>1.9154166666666665</c:v>
                </c:pt>
                <c:pt idx="80">
                  <c:v>1.4608749999999999</c:v>
                </c:pt>
                <c:pt idx="81">
                  <c:v>1.4055</c:v>
                </c:pt>
                <c:pt idx="82">
                  <c:v>0.63337500000000002</c:v>
                </c:pt>
                <c:pt idx="83">
                  <c:v>6.3166666666666663E-2</c:v>
                </c:pt>
                <c:pt idx="84">
                  <c:v>8.3874999999999991E-2</c:v>
                </c:pt>
                <c:pt idx="85">
                  <c:v>0.11841666666666667</c:v>
                </c:pt>
                <c:pt idx="86">
                  <c:v>8.962500000000001E-2</c:v>
                </c:pt>
                <c:pt idx="87">
                  <c:v>0.11179166666666662</c:v>
                </c:pt>
                <c:pt idx="88">
                  <c:v>0.16608333333333328</c:v>
                </c:pt>
                <c:pt idx="89">
                  <c:v>0.18695833333333334</c:v>
                </c:pt>
                <c:pt idx="90">
                  <c:v>0.20879166666666671</c:v>
                </c:pt>
                <c:pt idx="91">
                  <c:v>0.29512499999999997</c:v>
                </c:pt>
                <c:pt idx="92">
                  <c:v>0.31941666666666663</c:v>
                </c:pt>
                <c:pt idx="93">
                  <c:v>0.33225000000000005</c:v>
                </c:pt>
                <c:pt idx="94">
                  <c:v>0.42329166666666668</c:v>
                </c:pt>
                <c:pt idx="95">
                  <c:v>0.44270833333333331</c:v>
                </c:pt>
                <c:pt idx="96">
                  <c:v>0.40470833333333339</c:v>
                </c:pt>
                <c:pt idx="97">
                  <c:v>0.42770833333333341</c:v>
                </c:pt>
                <c:pt idx="98">
                  <c:v>0.46816666666666662</c:v>
                </c:pt>
                <c:pt idx="99">
                  <c:v>0.30333333333333329</c:v>
                </c:pt>
                <c:pt idx="100">
                  <c:v>0.44962499999999994</c:v>
                </c:pt>
                <c:pt idx="101">
                  <c:v>0.51762500000000011</c:v>
                </c:pt>
                <c:pt idx="102">
                  <c:v>0.50612500000000005</c:v>
                </c:pt>
                <c:pt idx="103">
                  <c:v>0.53695833333333354</c:v>
                </c:pt>
                <c:pt idx="104">
                  <c:v>0.49916666666666676</c:v>
                </c:pt>
                <c:pt idx="105">
                  <c:v>0.32745833333333335</c:v>
                </c:pt>
                <c:pt idx="106">
                  <c:v>0.40008333333333335</c:v>
                </c:pt>
                <c:pt idx="107">
                  <c:v>0.42545833333333333</c:v>
                </c:pt>
                <c:pt idx="108">
                  <c:v>0.49116666666666675</c:v>
                </c:pt>
                <c:pt idx="109">
                  <c:v>0.53016666666666701</c:v>
                </c:pt>
                <c:pt idx="110">
                  <c:v>0.55108333333333348</c:v>
                </c:pt>
                <c:pt idx="111">
                  <c:v>0.57024999999999992</c:v>
                </c:pt>
                <c:pt idx="112">
                  <c:v>0.55300000000000016</c:v>
                </c:pt>
                <c:pt idx="113">
                  <c:v>0.51745833333333346</c:v>
                </c:pt>
                <c:pt idx="114">
                  <c:v>0.52904166666666697</c:v>
                </c:pt>
                <c:pt idx="115">
                  <c:v>0.56574999999999986</c:v>
                </c:pt>
                <c:pt idx="116">
                  <c:v>0.58516666666666672</c:v>
                </c:pt>
                <c:pt idx="117">
                  <c:v>0.60500000000000032</c:v>
                </c:pt>
                <c:pt idx="118">
                  <c:v>0.61287500000000006</c:v>
                </c:pt>
                <c:pt idx="119">
                  <c:v>0.63199999999999978</c:v>
                </c:pt>
                <c:pt idx="120">
                  <c:v>0.62524999999999997</c:v>
                </c:pt>
                <c:pt idx="121">
                  <c:v>0.60612500000000036</c:v>
                </c:pt>
                <c:pt idx="122">
                  <c:v>0.57816666666666661</c:v>
                </c:pt>
                <c:pt idx="123">
                  <c:v>0.56912500000000021</c:v>
                </c:pt>
                <c:pt idx="124">
                  <c:v>0.5418333333333335</c:v>
                </c:pt>
                <c:pt idx="125">
                  <c:v>0.50624999999999976</c:v>
                </c:pt>
                <c:pt idx="126">
                  <c:v>0.49033333333333323</c:v>
                </c:pt>
                <c:pt idx="127">
                  <c:v>0.46700000000000003</c:v>
                </c:pt>
                <c:pt idx="128">
                  <c:v>0.46583333333333338</c:v>
                </c:pt>
                <c:pt idx="129">
                  <c:v>0.46700000000000003</c:v>
                </c:pt>
                <c:pt idx="130">
                  <c:v>0.46700000000000003</c:v>
                </c:pt>
                <c:pt idx="131">
                  <c:v>0.46700000000000003</c:v>
                </c:pt>
                <c:pt idx="132">
                  <c:v>0.46700000000000003</c:v>
                </c:pt>
                <c:pt idx="133">
                  <c:v>0.46700000000000003</c:v>
                </c:pt>
                <c:pt idx="134">
                  <c:v>0.46700000000000003</c:v>
                </c:pt>
                <c:pt idx="135">
                  <c:v>0.46700000000000003</c:v>
                </c:pt>
                <c:pt idx="136">
                  <c:v>0.46700000000000003</c:v>
                </c:pt>
                <c:pt idx="137">
                  <c:v>0.46350000000000002</c:v>
                </c:pt>
                <c:pt idx="138">
                  <c:v>0.44600000000000001</c:v>
                </c:pt>
                <c:pt idx="139">
                  <c:v>0.439</c:v>
                </c:pt>
                <c:pt idx="140">
                  <c:v>0.43450000000000005</c:v>
                </c:pt>
                <c:pt idx="141">
                  <c:v>0.42325000000000018</c:v>
                </c:pt>
                <c:pt idx="142">
                  <c:v>0.42662500000000009</c:v>
                </c:pt>
                <c:pt idx="143">
                  <c:v>0.42550000000000021</c:v>
                </c:pt>
                <c:pt idx="144">
                  <c:v>0.43337500000000007</c:v>
                </c:pt>
                <c:pt idx="145">
                  <c:v>0.43674999999999997</c:v>
                </c:pt>
                <c:pt idx="146">
                  <c:v>0.43675000000000003</c:v>
                </c:pt>
                <c:pt idx="147">
                  <c:v>0.439</c:v>
                </c:pt>
                <c:pt idx="148">
                  <c:v>0.43337500000000007</c:v>
                </c:pt>
                <c:pt idx="149">
                  <c:v>0.43787500000000001</c:v>
                </c:pt>
                <c:pt idx="150">
                  <c:v>0.439</c:v>
                </c:pt>
                <c:pt idx="151">
                  <c:v>0.439</c:v>
                </c:pt>
                <c:pt idx="152">
                  <c:v>0.439</c:v>
                </c:pt>
                <c:pt idx="153">
                  <c:v>0.439</c:v>
                </c:pt>
                <c:pt idx="154">
                  <c:v>0.43787500000000001</c:v>
                </c:pt>
                <c:pt idx="155">
                  <c:v>0.43112500000000015</c:v>
                </c:pt>
                <c:pt idx="156">
                  <c:v>0.41650000000000009</c:v>
                </c:pt>
                <c:pt idx="157">
                  <c:v>0.41200000000000014</c:v>
                </c:pt>
                <c:pt idx="158">
                  <c:v>0.41200000000000014</c:v>
                </c:pt>
                <c:pt idx="159">
                  <c:v>0.41200000000000014</c:v>
                </c:pt>
                <c:pt idx="160">
                  <c:v>0.41200000000000014</c:v>
                </c:pt>
                <c:pt idx="161">
                  <c:v>0.41200000000000014</c:v>
                </c:pt>
                <c:pt idx="162">
                  <c:v>0.41200000000000014</c:v>
                </c:pt>
                <c:pt idx="163">
                  <c:v>0.41083333333333344</c:v>
                </c:pt>
                <c:pt idx="164">
                  <c:v>0.39916666666666684</c:v>
                </c:pt>
                <c:pt idx="165">
                  <c:v>0.38516666666666682</c:v>
                </c:pt>
                <c:pt idx="166">
                  <c:v>0.38400000000000012</c:v>
                </c:pt>
                <c:pt idx="167">
                  <c:v>0.38400000000000012</c:v>
                </c:pt>
                <c:pt idx="168">
                  <c:v>0.38283333333333341</c:v>
                </c:pt>
                <c:pt idx="169">
                  <c:v>0.3735</c:v>
                </c:pt>
                <c:pt idx="170">
                  <c:v>0.3735</c:v>
                </c:pt>
                <c:pt idx="171">
                  <c:v>0.35949999999999993</c:v>
                </c:pt>
                <c:pt idx="172">
                  <c:v>0.35599999999999993</c:v>
                </c:pt>
                <c:pt idx="173">
                  <c:v>0.35599999999999993</c:v>
                </c:pt>
                <c:pt idx="174">
                  <c:v>0.35599999999999993</c:v>
                </c:pt>
                <c:pt idx="175">
                  <c:v>0.35599999999999993</c:v>
                </c:pt>
                <c:pt idx="176">
                  <c:v>0.35599999999999993</c:v>
                </c:pt>
                <c:pt idx="177">
                  <c:v>0.35599999999999993</c:v>
                </c:pt>
                <c:pt idx="178">
                  <c:v>0.35599999999999993</c:v>
                </c:pt>
                <c:pt idx="179">
                  <c:v>0.35599999999999993</c:v>
                </c:pt>
                <c:pt idx="180">
                  <c:v>0.35374999999999995</c:v>
                </c:pt>
                <c:pt idx="181">
                  <c:v>0.35037499999999994</c:v>
                </c:pt>
                <c:pt idx="182">
                  <c:v>0.33124999999999988</c:v>
                </c:pt>
                <c:pt idx="183">
                  <c:v>0.33124999999999988</c:v>
                </c:pt>
                <c:pt idx="184">
                  <c:v>0.33012499999999989</c:v>
                </c:pt>
                <c:pt idx="185">
                  <c:v>0.3289999999999999</c:v>
                </c:pt>
                <c:pt idx="186">
                  <c:v>0.3289999999999999</c:v>
                </c:pt>
                <c:pt idx="187">
                  <c:v>0.3289999999999999</c:v>
                </c:pt>
                <c:pt idx="188">
                  <c:v>0.3289999999999999</c:v>
                </c:pt>
                <c:pt idx="189">
                  <c:v>0.3289999999999999</c:v>
                </c:pt>
                <c:pt idx="190">
                  <c:v>0.3289999999999999</c:v>
                </c:pt>
                <c:pt idx="191">
                  <c:v>0.3289999999999999</c:v>
                </c:pt>
                <c:pt idx="192">
                  <c:v>0.3289999999999999</c:v>
                </c:pt>
                <c:pt idx="193">
                  <c:v>0.3289999999999999</c:v>
                </c:pt>
                <c:pt idx="194">
                  <c:v>0.3289999999999999</c:v>
                </c:pt>
                <c:pt idx="195">
                  <c:v>0.3289999999999999</c:v>
                </c:pt>
                <c:pt idx="196">
                  <c:v>0.3289999999999999</c:v>
                </c:pt>
                <c:pt idx="197">
                  <c:v>0.31266666666666676</c:v>
                </c:pt>
                <c:pt idx="198">
                  <c:v>0.3045000000000001</c:v>
                </c:pt>
                <c:pt idx="199">
                  <c:v>0.3010000000000001</c:v>
                </c:pt>
                <c:pt idx="200">
                  <c:v>0.3010000000000001</c:v>
                </c:pt>
                <c:pt idx="201">
                  <c:v>0.3010000000000001</c:v>
                </c:pt>
                <c:pt idx="202">
                  <c:v>0.3010000000000001</c:v>
                </c:pt>
                <c:pt idx="203">
                  <c:v>0.3010000000000001</c:v>
                </c:pt>
                <c:pt idx="204">
                  <c:v>0.3010000000000001</c:v>
                </c:pt>
                <c:pt idx="205">
                  <c:v>0.3010000000000001</c:v>
                </c:pt>
                <c:pt idx="206">
                  <c:v>0.3010000000000001</c:v>
                </c:pt>
                <c:pt idx="207">
                  <c:v>0.3010000000000001</c:v>
                </c:pt>
                <c:pt idx="208">
                  <c:v>0.3010000000000001</c:v>
                </c:pt>
                <c:pt idx="209">
                  <c:v>0.3010000000000001</c:v>
                </c:pt>
                <c:pt idx="210">
                  <c:v>0.3010000000000001</c:v>
                </c:pt>
                <c:pt idx="211">
                  <c:v>0.3010000000000001</c:v>
                </c:pt>
                <c:pt idx="212">
                  <c:v>0.3010000000000001</c:v>
                </c:pt>
                <c:pt idx="213">
                  <c:v>0.3010000000000001</c:v>
                </c:pt>
                <c:pt idx="214">
                  <c:v>0.3010000000000001</c:v>
                </c:pt>
                <c:pt idx="215">
                  <c:v>0.3010000000000001</c:v>
                </c:pt>
                <c:pt idx="216">
                  <c:v>0.3010000000000001</c:v>
                </c:pt>
                <c:pt idx="217">
                  <c:v>0.3010000000000001</c:v>
                </c:pt>
                <c:pt idx="218">
                  <c:v>0.3010000000000001</c:v>
                </c:pt>
                <c:pt idx="219">
                  <c:v>0.3010000000000001</c:v>
                </c:pt>
                <c:pt idx="220">
                  <c:v>0.3010000000000001</c:v>
                </c:pt>
                <c:pt idx="221">
                  <c:v>0.3010000000000001</c:v>
                </c:pt>
                <c:pt idx="222">
                  <c:v>0.29866666666666675</c:v>
                </c:pt>
                <c:pt idx="223">
                  <c:v>0.28349999999999992</c:v>
                </c:pt>
                <c:pt idx="224">
                  <c:v>0.27416666666666661</c:v>
                </c:pt>
                <c:pt idx="225">
                  <c:v>0.27299999999999996</c:v>
                </c:pt>
                <c:pt idx="226">
                  <c:v>0.27299999999999996</c:v>
                </c:pt>
                <c:pt idx="227">
                  <c:v>0.27299999999999996</c:v>
                </c:pt>
                <c:pt idx="228">
                  <c:v>0.27299999999999996</c:v>
                </c:pt>
                <c:pt idx="229">
                  <c:v>0.27299999999999996</c:v>
                </c:pt>
                <c:pt idx="230">
                  <c:v>0.27299999999999996</c:v>
                </c:pt>
                <c:pt idx="231">
                  <c:v>0.27299999999999996</c:v>
                </c:pt>
                <c:pt idx="232">
                  <c:v>0.27299999999999996</c:v>
                </c:pt>
                <c:pt idx="233">
                  <c:v>0.27299999999999996</c:v>
                </c:pt>
                <c:pt idx="234">
                  <c:v>0.27299999999999996</c:v>
                </c:pt>
                <c:pt idx="235">
                  <c:v>0.27299999999999996</c:v>
                </c:pt>
                <c:pt idx="236">
                  <c:v>0.27299999999999996</c:v>
                </c:pt>
                <c:pt idx="237">
                  <c:v>0.27299999999999996</c:v>
                </c:pt>
                <c:pt idx="238">
                  <c:v>0.27187499999999992</c:v>
                </c:pt>
                <c:pt idx="239">
                  <c:v>0.269625</c:v>
                </c:pt>
                <c:pt idx="240">
                  <c:v>0.27074999999999994</c:v>
                </c:pt>
                <c:pt idx="241">
                  <c:v>0.26849999999999996</c:v>
                </c:pt>
                <c:pt idx="242">
                  <c:v>0.26624999999999993</c:v>
                </c:pt>
                <c:pt idx="243">
                  <c:v>0.265125</c:v>
                </c:pt>
                <c:pt idx="244">
                  <c:v>0.24712500000000012</c:v>
                </c:pt>
                <c:pt idx="245">
                  <c:v>0.24600000000000014</c:v>
                </c:pt>
                <c:pt idx="246">
                  <c:v>0.24712500000000012</c:v>
                </c:pt>
                <c:pt idx="247">
                  <c:v>0.24250000000000013</c:v>
                </c:pt>
                <c:pt idx="248">
                  <c:v>0.21454166666666671</c:v>
                </c:pt>
                <c:pt idx="249">
                  <c:v>0.23550000000000013</c:v>
                </c:pt>
                <c:pt idx="250">
                  <c:v>0.24600000000000014</c:v>
                </c:pt>
                <c:pt idx="251">
                  <c:v>0.24600000000000014</c:v>
                </c:pt>
                <c:pt idx="252">
                  <c:v>0.21104166666666671</c:v>
                </c:pt>
                <c:pt idx="253">
                  <c:v>0.24712500000000012</c:v>
                </c:pt>
                <c:pt idx="254">
                  <c:v>0.26399999999999996</c:v>
                </c:pt>
                <c:pt idx="255">
                  <c:v>0.27299999999999996</c:v>
                </c:pt>
                <c:pt idx="256">
                  <c:v>0.28933333333333344</c:v>
                </c:pt>
                <c:pt idx="257">
                  <c:v>0.2975000000000001</c:v>
                </c:pt>
                <c:pt idx="258">
                  <c:v>0.28466666666666662</c:v>
                </c:pt>
                <c:pt idx="259">
                  <c:v>0.25691666666666663</c:v>
                </c:pt>
                <c:pt idx="260">
                  <c:v>0.18687499999999999</c:v>
                </c:pt>
                <c:pt idx="261">
                  <c:v>0.18220833333333331</c:v>
                </c:pt>
                <c:pt idx="262">
                  <c:v>0.23758333333333334</c:v>
                </c:pt>
                <c:pt idx="263">
                  <c:v>0.31483333333333324</c:v>
                </c:pt>
                <c:pt idx="264">
                  <c:v>0.37116666666666681</c:v>
                </c:pt>
                <c:pt idx="265">
                  <c:v>0.38516666666666682</c:v>
                </c:pt>
                <c:pt idx="266">
                  <c:v>0.39333333333333348</c:v>
                </c:pt>
                <c:pt idx="267">
                  <c:v>0.39100000000000007</c:v>
                </c:pt>
                <c:pt idx="268">
                  <c:v>0.38400000000000012</c:v>
                </c:pt>
                <c:pt idx="269">
                  <c:v>0.38400000000000012</c:v>
                </c:pt>
                <c:pt idx="270">
                  <c:v>0.38400000000000012</c:v>
                </c:pt>
                <c:pt idx="271">
                  <c:v>0.36425000000000002</c:v>
                </c:pt>
                <c:pt idx="272">
                  <c:v>0.30779166666666663</c:v>
                </c:pt>
                <c:pt idx="273">
                  <c:v>0.24441666666666664</c:v>
                </c:pt>
                <c:pt idx="274">
                  <c:v>0.236375</c:v>
                </c:pt>
                <c:pt idx="275">
                  <c:v>0.26875000000000004</c:v>
                </c:pt>
                <c:pt idx="276">
                  <c:v>0.30558333333333343</c:v>
                </c:pt>
                <c:pt idx="277">
                  <c:v>0.34375</c:v>
                </c:pt>
                <c:pt idx="278">
                  <c:v>0.18808333333333335</c:v>
                </c:pt>
                <c:pt idx="279">
                  <c:v>0.3355833333333334</c:v>
                </c:pt>
                <c:pt idx="280">
                  <c:v>0.43362500000000015</c:v>
                </c:pt>
                <c:pt idx="281">
                  <c:v>0.50608333333333344</c:v>
                </c:pt>
                <c:pt idx="282">
                  <c:v>0.53258333333333341</c:v>
                </c:pt>
                <c:pt idx="283">
                  <c:v>0.48316666666666691</c:v>
                </c:pt>
                <c:pt idx="284">
                  <c:v>0.42779166666666674</c:v>
                </c:pt>
                <c:pt idx="285">
                  <c:v>0.47283333333333305</c:v>
                </c:pt>
                <c:pt idx="286">
                  <c:v>0.51750000000000018</c:v>
                </c:pt>
                <c:pt idx="287">
                  <c:v>0.50591666666666679</c:v>
                </c:pt>
                <c:pt idx="288">
                  <c:v>0.38737499999999997</c:v>
                </c:pt>
                <c:pt idx="289">
                  <c:v>0.37366666666666665</c:v>
                </c:pt>
                <c:pt idx="290">
                  <c:v>0.3355833333333334</c:v>
                </c:pt>
                <c:pt idx="291">
                  <c:v>0.4681666666666664</c:v>
                </c:pt>
                <c:pt idx="292">
                  <c:v>0.52437500000000026</c:v>
                </c:pt>
                <c:pt idx="293">
                  <c:v>0.56799999999999995</c:v>
                </c:pt>
                <c:pt idx="294">
                  <c:v>0.59916666666666696</c:v>
                </c:pt>
                <c:pt idx="295">
                  <c:v>0.61062500000000008</c:v>
                </c:pt>
                <c:pt idx="296">
                  <c:v>0.59916666666666685</c:v>
                </c:pt>
                <c:pt idx="297">
                  <c:v>0.57133333333333336</c:v>
                </c:pt>
                <c:pt idx="298">
                  <c:v>0.53612500000000007</c:v>
                </c:pt>
                <c:pt idx="299">
                  <c:v>0.47750000000000009</c:v>
                </c:pt>
                <c:pt idx="300">
                  <c:v>0.42316666666666664</c:v>
                </c:pt>
                <c:pt idx="301">
                  <c:v>0.31133333333333335</c:v>
                </c:pt>
                <c:pt idx="302">
                  <c:v>0.26758333333333334</c:v>
                </c:pt>
                <c:pt idx="303">
                  <c:v>0.27679166666666666</c:v>
                </c:pt>
                <c:pt idx="304">
                  <c:v>0.26750000000000002</c:v>
                </c:pt>
                <c:pt idx="305">
                  <c:v>0.25137500000000007</c:v>
                </c:pt>
                <c:pt idx="306">
                  <c:v>0.27795833333333336</c:v>
                </c:pt>
                <c:pt idx="307">
                  <c:v>0.37820833333333331</c:v>
                </c:pt>
                <c:pt idx="308">
                  <c:v>0.39899999999999997</c:v>
                </c:pt>
                <c:pt idx="309">
                  <c:v>0.33216666666666667</c:v>
                </c:pt>
                <c:pt idx="310">
                  <c:v>0.39766666666666667</c:v>
                </c:pt>
                <c:pt idx="311">
                  <c:v>0.4542916666666667</c:v>
                </c:pt>
                <c:pt idx="312">
                  <c:v>0.50025000000000008</c:v>
                </c:pt>
                <c:pt idx="313">
                  <c:v>0.50833333333333341</c:v>
                </c:pt>
                <c:pt idx="314">
                  <c:v>0.50837500000000002</c:v>
                </c:pt>
                <c:pt idx="315">
                  <c:v>0.4369583333333335</c:v>
                </c:pt>
                <c:pt idx="316">
                  <c:v>0.46695833333333342</c:v>
                </c:pt>
                <c:pt idx="317">
                  <c:v>0.48070833333333346</c:v>
                </c:pt>
                <c:pt idx="318">
                  <c:v>0.46333333333333337</c:v>
                </c:pt>
                <c:pt idx="319">
                  <c:v>0.51400000000000012</c:v>
                </c:pt>
                <c:pt idx="320">
                  <c:v>0.52083333333333337</c:v>
                </c:pt>
                <c:pt idx="321">
                  <c:v>0.44712499999999999</c:v>
                </c:pt>
                <c:pt idx="322">
                  <c:v>0.56333333333333357</c:v>
                </c:pt>
                <c:pt idx="323">
                  <c:v>0.5860833333333334</c:v>
                </c:pt>
                <c:pt idx="324">
                  <c:v>0.67100000000000015</c:v>
                </c:pt>
                <c:pt idx="325">
                  <c:v>0.8102083333333332</c:v>
                </c:pt>
                <c:pt idx="326">
                  <c:v>0.91116666666666701</c:v>
                </c:pt>
                <c:pt idx="327">
                  <c:v>1.0780476190476191</c:v>
                </c:pt>
              </c:numCache>
            </c:numRef>
          </c:val>
          <c:smooth val="0"/>
        </c:ser>
        <c:dLbls>
          <c:showLegendKey val="0"/>
          <c:showVal val="0"/>
          <c:showCatName val="0"/>
          <c:showSerName val="0"/>
          <c:showPercent val="0"/>
          <c:showBubbleSize val="0"/>
        </c:dLbls>
        <c:marker val="1"/>
        <c:smooth val="0"/>
        <c:axId val="64888184"/>
        <c:axId val="172442224"/>
      </c:lineChart>
      <c:dateAx>
        <c:axId val="64888184"/>
        <c:scaling>
          <c:orientation val="minMax"/>
          <c:min val="42217"/>
        </c:scaling>
        <c:delete val="0"/>
        <c:axPos val="b"/>
        <c:title>
          <c:tx>
            <c:rich>
              <a:bodyPr/>
              <a:lstStyle/>
              <a:p>
                <a:pPr>
                  <a:defRPr/>
                </a:pPr>
                <a:r>
                  <a:rPr lang="en-US"/>
                  <a:t>Date</a:t>
                </a:r>
              </a:p>
            </c:rich>
          </c:tx>
          <c:overlay val="0"/>
        </c:title>
        <c:numFmt formatCode="[$-409]mmm\-yy;@" sourceLinked="0"/>
        <c:majorTickMark val="out"/>
        <c:minorTickMark val="out"/>
        <c:tickLblPos val="nextTo"/>
        <c:txPr>
          <a:bodyPr/>
          <a:lstStyle/>
          <a:p>
            <a:pPr>
              <a:defRPr sz="1050"/>
            </a:pPr>
            <a:endParaRPr lang="en-US"/>
          </a:p>
        </c:txPr>
        <c:crossAx val="172442224"/>
        <c:crosses val="autoZero"/>
        <c:auto val="1"/>
        <c:lblOffset val="100"/>
        <c:baseTimeUnit val="days"/>
        <c:majorUnit val="1"/>
        <c:majorTimeUnit val="months"/>
        <c:minorUnit val="1"/>
        <c:minorTimeUnit val="months"/>
      </c:dateAx>
      <c:valAx>
        <c:axId val="172442224"/>
        <c:scaling>
          <c:orientation val="minMax"/>
          <c:max val="18"/>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4888184"/>
        <c:crosses val="autoZero"/>
        <c:crossBetween val="between"/>
        <c:majorUnit val="2"/>
      </c:valAx>
    </c:plotArea>
    <c:plotVisOnly val="1"/>
    <c:dispBlanksAs val="gap"/>
    <c:showDLblsOverMax val="0"/>
  </c:chart>
  <c:externalData r:id="rId2">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Max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manualLayout>
          <c:layoutTarget val="inner"/>
          <c:xMode val="edge"/>
          <c:yMode val="edge"/>
          <c:x val="0.13089129483814524"/>
          <c:y val="0.15704870224555265"/>
          <c:w val="0.55209383202099738"/>
          <c:h val="0.54611475648877228"/>
        </c:manualLayout>
      </c:layout>
      <c:lineChart>
        <c:grouping val="standard"/>
        <c:varyColors val="0"/>
        <c:ser>
          <c:idx val="0"/>
          <c:order val="0"/>
          <c:tx>
            <c:strRef>
              <c:f>'Daily Max'!$B$1</c:f>
              <c:strCache>
                <c:ptCount val="1"/>
                <c:pt idx="0">
                  <c:v>Mica Lake upper</c:v>
                </c:pt>
              </c:strCache>
            </c:strRef>
          </c:tx>
          <c:spPr>
            <a:ln>
              <a:solidFill>
                <a:schemeClr val="accent2"/>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Max'!$B$2:$B$370</c:f>
              <c:numCache>
                <c:formatCode>General</c:formatCode>
                <c:ptCount val="369"/>
                <c:pt idx="0">
                  <c:v>2.5299999999999998</c:v>
                </c:pt>
                <c:pt idx="1">
                  <c:v>3.2210000000000001</c:v>
                </c:pt>
                <c:pt idx="2">
                  <c:v>3.2480000000000002</c:v>
                </c:pt>
                <c:pt idx="3">
                  <c:v>4.0629999999999997</c:v>
                </c:pt>
                <c:pt idx="4">
                  <c:v>1.3169999999999999</c:v>
                </c:pt>
                <c:pt idx="5">
                  <c:v>3.9060000000000001</c:v>
                </c:pt>
                <c:pt idx="6">
                  <c:v>4.8949999999999996</c:v>
                </c:pt>
                <c:pt idx="7">
                  <c:v>4.8949999999999996</c:v>
                </c:pt>
                <c:pt idx="8">
                  <c:v>3.7749999999999999</c:v>
                </c:pt>
                <c:pt idx="9">
                  <c:v>4.74</c:v>
                </c:pt>
                <c:pt idx="10">
                  <c:v>4.194</c:v>
                </c:pt>
                <c:pt idx="11">
                  <c:v>4.9470000000000001</c:v>
                </c:pt>
                <c:pt idx="12">
                  <c:v>4.7919999999999998</c:v>
                </c:pt>
                <c:pt idx="13">
                  <c:v>4.6360000000000001</c:v>
                </c:pt>
                <c:pt idx="14">
                  <c:v>4.298</c:v>
                </c:pt>
                <c:pt idx="15">
                  <c:v>6.3570000000000002</c:v>
                </c:pt>
                <c:pt idx="16">
                  <c:v>6.56</c:v>
                </c:pt>
                <c:pt idx="17">
                  <c:v>6.4329999999999998</c:v>
                </c:pt>
                <c:pt idx="18">
                  <c:v>5.8209999999999997</c:v>
                </c:pt>
                <c:pt idx="19">
                  <c:v>7.1159999999999997</c:v>
                </c:pt>
                <c:pt idx="20">
                  <c:v>6.585</c:v>
                </c:pt>
                <c:pt idx="21">
                  <c:v>7.242</c:v>
                </c:pt>
                <c:pt idx="22">
                  <c:v>2.4500000000000002</c:v>
                </c:pt>
                <c:pt idx="23">
                  <c:v>5.5650000000000004</c:v>
                </c:pt>
                <c:pt idx="24">
                  <c:v>6.1020000000000003</c:v>
                </c:pt>
                <c:pt idx="25">
                  <c:v>4.6360000000000001</c:v>
                </c:pt>
                <c:pt idx="26">
                  <c:v>4.766</c:v>
                </c:pt>
                <c:pt idx="27">
                  <c:v>6.4329999999999998</c:v>
                </c:pt>
                <c:pt idx="28">
                  <c:v>8.6929999999999996</c:v>
                </c:pt>
                <c:pt idx="29">
                  <c:v>6.99</c:v>
                </c:pt>
                <c:pt idx="30">
                  <c:v>6.7119999999999997</c:v>
                </c:pt>
                <c:pt idx="31">
                  <c:v>7.0910000000000002</c:v>
                </c:pt>
                <c:pt idx="32">
                  <c:v>3.9580000000000002</c:v>
                </c:pt>
                <c:pt idx="33">
                  <c:v>4.9729999999999999</c:v>
                </c:pt>
                <c:pt idx="34">
                  <c:v>9.2620000000000005</c:v>
                </c:pt>
                <c:pt idx="35">
                  <c:v>8.2449999999999992</c:v>
                </c:pt>
                <c:pt idx="36">
                  <c:v>10.074999999999999</c:v>
                </c:pt>
                <c:pt idx="37">
                  <c:v>9.7059999999999995</c:v>
                </c:pt>
                <c:pt idx="38">
                  <c:v>8.891</c:v>
                </c:pt>
                <c:pt idx="39">
                  <c:v>8.3940000000000001</c:v>
                </c:pt>
                <c:pt idx="40">
                  <c:v>6.8890000000000002</c:v>
                </c:pt>
                <c:pt idx="41">
                  <c:v>6.5090000000000003</c:v>
                </c:pt>
                <c:pt idx="42">
                  <c:v>2.2090000000000001</c:v>
                </c:pt>
                <c:pt idx="43">
                  <c:v>0.52200000000000002</c:v>
                </c:pt>
                <c:pt idx="44">
                  <c:v>0.218</c:v>
                </c:pt>
                <c:pt idx="45">
                  <c:v>0.35599999999999998</c:v>
                </c:pt>
                <c:pt idx="46">
                  <c:v>1.425</c:v>
                </c:pt>
                <c:pt idx="47">
                  <c:v>7.9450000000000003</c:v>
                </c:pt>
                <c:pt idx="48">
                  <c:v>11.832000000000001</c:v>
                </c:pt>
                <c:pt idx="49">
                  <c:v>12.702999999999999</c:v>
                </c:pt>
                <c:pt idx="50">
                  <c:v>13.69</c:v>
                </c:pt>
                <c:pt idx="51">
                  <c:v>11.759</c:v>
                </c:pt>
                <c:pt idx="52">
                  <c:v>9.8290000000000006</c:v>
                </c:pt>
                <c:pt idx="53">
                  <c:v>9.1630000000000003</c:v>
                </c:pt>
                <c:pt idx="54">
                  <c:v>5.05</c:v>
                </c:pt>
                <c:pt idx="55">
                  <c:v>8.27</c:v>
                </c:pt>
                <c:pt idx="56">
                  <c:v>8.9160000000000004</c:v>
                </c:pt>
                <c:pt idx="57">
                  <c:v>9.8789999999999996</c:v>
                </c:pt>
                <c:pt idx="58">
                  <c:v>8.0449999999999999</c:v>
                </c:pt>
                <c:pt idx="59">
                  <c:v>4.4539999999999997</c:v>
                </c:pt>
                <c:pt idx="60">
                  <c:v>3.036</c:v>
                </c:pt>
                <c:pt idx="61">
                  <c:v>4.0110000000000001</c:v>
                </c:pt>
                <c:pt idx="62">
                  <c:v>8.7170000000000005</c:v>
                </c:pt>
                <c:pt idx="63">
                  <c:v>5.6929999999999996</c:v>
                </c:pt>
                <c:pt idx="64">
                  <c:v>6.7119999999999997</c:v>
                </c:pt>
                <c:pt idx="65">
                  <c:v>4.532</c:v>
                </c:pt>
                <c:pt idx="66">
                  <c:v>8.99</c:v>
                </c:pt>
                <c:pt idx="67">
                  <c:v>10.32</c:v>
                </c:pt>
                <c:pt idx="68">
                  <c:v>5.4109999999999996</c:v>
                </c:pt>
                <c:pt idx="69">
                  <c:v>7.9950000000000001</c:v>
                </c:pt>
                <c:pt idx="70">
                  <c:v>8.8409999999999993</c:v>
                </c:pt>
                <c:pt idx="71">
                  <c:v>9.0399999999999991</c:v>
                </c:pt>
                <c:pt idx="72">
                  <c:v>9.3610000000000007</c:v>
                </c:pt>
                <c:pt idx="73">
                  <c:v>9.41</c:v>
                </c:pt>
                <c:pt idx="74">
                  <c:v>9.3859999999999992</c:v>
                </c:pt>
                <c:pt idx="75">
                  <c:v>5.282</c:v>
                </c:pt>
                <c:pt idx="76">
                  <c:v>3.3540000000000001</c:v>
                </c:pt>
                <c:pt idx="77">
                  <c:v>0.77</c:v>
                </c:pt>
                <c:pt idx="78">
                  <c:v>2.423</c:v>
                </c:pt>
                <c:pt idx="79">
                  <c:v>1.778</c:v>
                </c:pt>
                <c:pt idx="80">
                  <c:v>3.274</c:v>
                </c:pt>
                <c:pt idx="81">
                  <c:v>3.5379999999999998</c:v>
                </c:pt>
                <c:pt idx="82">
                  <c:v>2.6640000000000001</c:v>
                </c:pt>
                <c:pt idx="83">
                  <c:v>0.74199999999999999</c:v>
                </c:pt>
                <c:pt idx="84">
                  <c:v>-4.0000000000000001E-3</c:v>
                </c:pt>
                <c:pt idx="85">
                  <c:v>-4.0000000000000001E-3</c:v>
                </c:pt>
                <c:pt idx="86">
                  <c:v>-0.19900000000000001</c:v>
                </c:pt>
                <c:pt idx="87">
                  <c:v>-0.14299999999999999</c:v>
                </c:pt>
                <c:pt idx="88">
                  <c:v>-3.2000000000000001E-2</c:v>
                </c:pt>
                <c:pt idx="89">
                  <c:v>-4.0000000000000001E-3</c:v>
                </c:pt>
                <c:pt idx="90">
                  <c:v>2.4E-2</c:v>
                </c:pt>
                <c:pt idx="91">
                  <c:v>2.4E-2</c:v>
                </c:pt>
                <c:pt idx="92">
                  <c:v>2.4E-2</c:v>
                </c:pt>
                <c:pt idx="93">
                  <c:v>2.4E-2</c:v>
                </c:pt>
                <c:pt idx="94">
                  <c:v>5.0999999999999997E-2</c:v>
                </c:pt>
                <c:pt idx="95">
                  <c:v>7.9000000000000001E-2</c:v>
                </c:pt>
                <c:pt idx="96">
                  <c:v>0.13500000000000001</c:v>
                </c:pt>
                <c:pt idx="97">
                  <c:v>0.13500000000000001</c:v>
                </c:pt>
                <c:pt idx="98">
                  <c:v>0.16300000000000001</c:v>
                </c:pt>
                <c:pt idx="99">
                  <c:v>0.16300000000000001</c:v>
                </c:pt>
                <c:pt idx="100">
                  <c:v>0.16300000000000001</c:v>
                </c:pt>
                <c:pt idx="101">
                  <c:v>0.16300000000000001</c:v>
                </c:pt>
                <c:pt idx="102">
                  <c:v>0.19</c:v>
                </c:pt>
                <c:pt idx="103">
                  <c:v>0.19</c:v>
                </c:pt>
                <c:pt idx="104">
                  <c:v>0.19</c:v>
                </c:pt>
                <c:pt idx="105">
                  <c:v>0.16300000000000001</c:v>
                </c:pt>
                <c:pt idx="106">
                  <c:v>0.16300000000000001</c:v>
                </c:pt>
                <c:pt idx="107">
                  <c:v>0.16300000000000001</c:v>
                </c:pt>
                <c:pt idx="108">
                  <c:v>0.16300000000000001</c:v>
                </c:pt>
                <c:pt idx="109">
                  <c:v>0.13500000000000001</c:v>
                </c:pt>
                <c:pt idx="110">
                  <c:v>0.13500000000000001</c:v>
                </c:pt>
                <c:pt idx="111">
                  <c:v>0.13500000000000001</c:v>
                </c:pt>
                <c:pt idx="112">
                  <c:v>0.13500000000000001</c:v>
                </c:pt>
                <c:pt idx="113">
                  <c:v>0.13500000000000001</c:v>
                </c:pt>
                <c:pt idx="114">
                  <c:v>0.13500000000000001</c:v>
                </c:pt>
                <c:pt idx="115">
                  <c:v>0.13500000000000001</c:v>
                </c:pt>
                <c:pt idx="116">
                  <c:v>0.107</c:v>
                </c:pt>
                <c:pt idx="117">
                  <c:v>0.107</c:v>
                </c:pt>
                <c:pt idx="118">
                  <c:v>0.107</c:v>
                </c:pt>
                <c:pt idx="119">
                  <c:v>0.107</c:v>
                </c:pt>
                <c:pt idx="120">
                  <c:v>7.9000000000000001E-2</c:v>
                </c:pt>
                <c:pt idx="121">
                  <c:v>7.9000000000000001E-2</c:v>
                </c:pt>
                <c:pt idx="122">
                  <c:v>7.9000000000000001E-2</c:v>
                </c:pt>
                <c:pt idx="123">
                  <c:v>5.0999999999999997E-2</c:v>
                </c:pt>
                <c:pt idx="124">
                  <c:v>5.0999999999999997E-2</c:v>
                </c:pt>
                <c:pt idx="125">
                  <c:v>5.0999999999999997E-2</c:v>
                </c:pt>
                <c:pt idx="126">
                  <c:v>5.0999999999999997E-2</c:v>
                </c:pt>
                <c:pt idx="127">
                  <c:v>2.4E-2</c:v>
                </c:pt>
                <c:pt idx="128">
                  <c:v>5.0999999999999997E-2</c:v>
                </c:pt>
                <c:pt idx="129">
                  <c:v>5.0999999999999997E-2</c:v>
                </c:pt>
                <c:pt idx="130">
                  <c:v>5.0999999999999997E-2</c:v>
                </c:pt>
                <c:pt idx="131">
                  <c:v>5.0999999999999997E-2</c:v>
                </c:pt>
                <c:pt idx="132">
                  <c:v>7.9000000000000001E-2</c:v>
                </c:pt>
                <c:pt idx="133">
                  <c:v>7.9000000000000001E-2</c:v>
                </c:pt>
                <c:pt idx="134">
                  <c:v>7.9000000000000001E-2</c:v>
                </c:pt>
                <c:pt idx="135">
                  <c:v>7.9000000000000001E-2</c:v>
                </c:pt>
                <c:pt idx="136">
                  <c:v>7.9000000000000001E-2</c:v>
                </c:pt>
                <c:pt idx="137">
                  <c:v>7.9000000000000001E-2</c:v>
                </c:pt>
                <c:pt idx="138">
                  <c:v>7.9000000000000001E-2</c:v>
                </c:pt>
                <c:pt idx="139">
                  <c:v>7.9000000000000001E-2</c:v>
                </c:pt>
                <c:pt idx="140">
                  <c:v>7.9000000000000001E-2</c:v>
                </c:pt>
                <c:pt idx="141">
                  <c:v>7.9000000000000001E-2</c:v>
                </c:pt>
                <c:pt idx="142">
                  <c:v>7.9000000000000001E-2</c:v>
                </c:pt>
                <c:pt idx="143">
                  <c:v>7.9000000000000001E-2</c:v>
                </c:pt>
                <c:pt idx="144">
                  <c:v>7.9000000000000001E-2</c:v>
                </c:pt>
                <c:pt idx="145">
                  <c:v>7.9000000000000001E-2</c:v>
                </c:pt>
                <c:pt idx="146">
                  <c:v>7.9000000000000001E-2</c:v>
                </c:pt>
                <c:pt idx="147">
                  <c:v>7.9000000000000001E-2</c:v>
                </c:pt>
                <c:pt idx="148">
                  <c:v>7.9000000000000001E-2</c:v>
                </c:pt>
                <c:pt idx="149">
                  <c:v>7.9000000000000001E-2</c:v>
                </c:pt>
                <c:pt idx="150">
                  <c:v>7.9000000000000001E-2</c:v>
                </c:pt>
                <c:pt idx="151">
                  <c:v>7.9000000000000001E-2</c:v>
                </c:pt>
                <c:pt idx="152">
                  <c:v>7.9000000000000001E-2</c:v>
                </c:pt>
                <c:pt idx="153">
                  <c:v>7.9000000000000001E-2</c:v>
                </c:pt>
                <c:pt idx="154">
                  <c:v>5.0999999999999997E-2</c:v>
                </c:pt>
                <c:pt idx="155">
                  <c:v>5.0999999999999997E-2</c:v>
                </c:pt>
                <c:pt idx="156">
                  <c:v>5.0999999999999997E-2</c:v>
                </c:pt>
                <c:pt idx="157">
                  <c:v>5.0999999999999997E-2</c:v>
                </c:pt>
                <c:pt idx="158">
                  <c:v>5.0999999999999997E-2</c:v>
                </c:pt>
                <c:pt idx="159">
                  <c:v>5.0999999999999997E-2</c:v>
                </c:pt>
                <c:pt idx="160">
                  <c:v>5.0999999999999997E-2</c:v>
                </c:pt>
                <c:pt idx="161">
                  <c:v>2.4E-2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2.4E-2</c:v>
                </c:pt>
                <c:pt idx="175">
                  <c:v>2.4E-2</c:v>
                </c:pt>
                <c:pt idx="176">
                  <c:v>-4.0000000000000001E-3</c:v>
                </c:pt>
                <c:pt idx="177">
                  <c:v>-4.0000000000000001E-3</c:v>
                </c:pt>
                <c:pt idx="178">
                  <c:v>-4.0000000000000001E-3</c:v>
                </c:pt>
                <c:pt idx="179">
                  <c:v>-4.0000000000000001E-3</c:v>
                </c:pt>
                <c:pt idx="180">
                  <c:v>-4.0000000000000001E-3</c:v>
                </c:pt>
                <c:pt idx="181">
                  <c:v>-4.0000000000000001E-3</c:v>
                </c:pt>
                <c:pt idx="182">
                  <c:v>-4.0000000000000001E-3</c:v>
                </c:pt>
                <c:pt idx="183">
                  <c:v>-4.0000000000000001E-3</c:v>
                </c:pt>
                <c:pt idx="184">
                  <c:v>-4.0000000000000001E-3</c:v>
                </c:pt>
                <c:pt idx="185">
                  <c:v>-3.2000000000000001E-2</c:v>
                </c:pt>
                <c:pt idx="186">
                  <c:v>-3.2000000000000001E-2</c:v>
                </c:pt>
                <c:pt idx="187">
                  <c:v>-3.2000000000000001E-2</c:v>
                </c:pt>
                <c:pt idx="188">
                  <c:v>-3.2000000000000001E-2</c:v>
                </c:pt>
                <c:pt idx="189">
                  <c:v>-3.2000000000000001E-2</c:v>
                </c:pt>
                <c:pt idx="190">
                  <c:v>-3.2000000000000001E-2</c:v>
                </c:pt>
                <c:pt idx="191">
                  <c:v>-3.2000000000000001E-2</c:v>
                </c:pt>
                <c:pt idx="192">
                  <c:v>-3.2000000000000001E-2</c:v>
                </c:pt>
                <c:pt idx="193">
                  <c:v>-3.2000000000000001E-2</c:v>
                </c:pt>
                <c:pt idx="194">
                  <c:v>-3.2000000000000001E-2</c:v>
                </c:pt>
                <c:pt idx="195">
                  <c:v>-3.2000000000000001E-2</c:v>
                </c:pt>
                <c:pt idx="196">
                  <c:v>-3.2000000000000001E-2</c:v>
                </c:pt>
                <c:pt idx="197">
                  <c:v>-3.2000000000000001E-2</c:v>
                </c:pt>
                <c:pt idx="198">
                  <c:v>-3.2000000000000001E-2</c:v>
                </c:pt>
                <c:pt idx="199">
                  <c:v>-3.2000000000000001E-2</c:v>
                </c:pt>
                <c:pt idx="200">
                  <c:v>-3.2000000000000001E-2</c:v>
                </c:pt>
                <c:pt idx="201">
                  <c:v>-3.2000000000000001E-2</c:v>
                </c:pt>
                <c:pt idx="202">
                  <c:v>-3.2000000000000001E-2</c:v>
                </c:pt>
                <c:pt idx="203">
                  <c:v>-3.2000000000000001E-2</c:v>
                </c:pt>
                <c:pt idx="204">
                  <c:v>-3.2000000000000001E-2</c:v>
                </c:pt>
                <c:pt idx="205">
                  <c:v>-3.2000000000000001E-2</c:v>
                </c:pt>
                <c:pt idx="206">
                  <c:v>-3.2000000000000001E-2</c:v>
                </c:pt>
                <c:pt idx="207">
                  <c:v>-3.2000000000000001E-2</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-3.2000000000000001E-2</c:v>
                </c:pt>
                <c:pt idx="232">
                  <c:v>-3.2000000000000001E-2</c:v>
                </c:pt>
                <c:pt idx="233">
                  <c:v>-3.2000000000000001E-2</c:v>
                </c:pt>
                <c:pt idx="234">
                  <c:v>-3.2000000000000001E-2</c:v>
                </c:pt>
                <c:pt idx="235">
                  <c:v>-3.2000000000000001E-2</c:v>
                </c:pt>
                <c:pt idx="236">
                  <c:v>-3.2000000000000001E-2</c:v>
                </c:pt>
                <c:pt idx="237">
                  <c:v>-3.2000000000000001E-2</c:v>
                </c:pt>
                <c:pt idx="238">
                  <c:v>-3.2000000000000001E-2</c:v>
                </c:pt>
                <c:pt idx="239">
                  <c:v>-3.2000000000000001E-2</c:v>
                </c:pt>
                <c:pt idx="240">
                  <c:v>-3.2000000000000001E-2</c:v>
                </c:pt>
                <c:pt idx="241">
                  <c:v>-3.2000000000000001E-2</c:v>
                </c:pt>
                <c:pt idx="242">
                  <c:v>-3.2000000000000001E-2</c:v>
                </c:pt>
                <c:pt idx="243">
                  <c:v>-3.2000000000000001E-2</c:v>
                </c:pt>
                <c:pt idx="244">
                  <c:v>-3.2000000000000001E-2</c:v>
                </c:pt>
                <c:pt idx="245">
                  <c:v>-3.2000000000000001E-2</c:v>
                </c:pt>
                <c:pt idx="246">
                  <c:v>-3.2000000000000001E-2</c:v>
                </c:pt>
                <c:pt idx="247">
                  <c:v>-3.2000000000000001E-2</c:v>
                </c:pt>
                <c:pt idx="248">
                  <c:v>-3.2000000000000001E-2</c:v>
                </c:pt>
                <c:pt idx="249">
                  <c:v>-3.2000000000000001E-2</c:v>
                </c:pt>
                <c:pt idx="250">
                  <c:v>-3.2000000000000001E-2</c:v>
                </c:pt>
                <c:pt idx="251">
                  <c:v>-3.2000000000000001E-2</c:v>
                </c:pt>
                <c:pt idx="252">
                  <c:v>-3.2000000000000001E-2</c:v>
                </c:pt>
                <c:pt idx="253">
                  <c:v>-3.2000000000000001E-2</c:v>
                </c:pt>
                <c:pt idx="254">
                  <c:v>-3.2000000000000001E-2</c:v>
                </c:pt>
                <c:pt idx="255">
                  <c:v>-3.2000000000000001E-2</c:v>
                </c:pt>
                <c:pt idx="256">
                  <c:v>-3.2000000000000001E-2</c:v>
                </c:pt>
                <c:pt idx="257">
                  <c:v>-3.2000000000000001E-2</c:v>
                </c:pt>
                <c:pt idx="258">
                  <c:v>-3.2000000000000001E-2</c:v>
                </c:pt>
                <c:pt idx="259">
                  <c:v>-3.2000000000000001E-2</c:v>
                </c:pt>
                <c:pt idx="260">
                  <c:v>-3.2000000000000001E-2</c:v>
                </c:pt>
                <c:pt idx="261">
                  <c:v>-3.2000000000000001E-2</c:v>
                </c:pt>
                <c:pt idx="262">
                  <c:v>2.4E-2</c:v>
                </c:pt>
                <c:pt idx="263">
                  <c:v>2.4E-2</c:v>
                </c:pt>
                <c:pt idx="264">
                  <c:v>2.4E-2</c:v>
                </c:pt>
                <c:pt idx="265">
                  <c:v>2.4E-2</c:v>
                </c:pt>
                <c:pt idx="266">
                  <c:v>2.4E-2</c:v>
                </c:pt>
                <c:pt idx="267">
                  <c:v>2.4E-2</c:v>
                </c:pt>
                <c:pt idx="268">
                  <c:v>2.4E-2</c:v>
                </c:pt>
                <c:pt idx="269">
                  <c:v>2.4E-2</c:v>
                </c:pt>
                <c:pt idx="270">
                  <c:v>2.4E-2</c:v>
                </c:pt>
                <c:pt idx="271">
                  <c:v>2.4E-2</c:v>
                </c:pt>
                <c:pt idx="272">
                  <c:v>-4.0000000000000001E-3</c:v>
                </c:pt>
                <c:pt idx="273">
                  <c:v>-4.0000000000000001E-3</c:v>
                </c:pt>
                <c:pt idx="274">
                  <c:v>-4.0000000000000001E-3</c:v>
                </c:pt>
                <c:pt idx="275">
                  <c:v>2.4E-2</c:v>
                </c:pt>
                <c:pt idx="276">
                  <c:v>2.4E-2</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5.0999999999999997E-2</c:v>
                </c:pt>
                <c:pt idx="344">
                  <c:v>0.52200000000000002</c:v>
                </c:pt>
                <c:pt idx="345">
                  <c:v>1.1259999999999999</c:v>
                </c:pt>
                <c:pt idx="346">
                  <c:v>0.96199999999999997</c:v>
                </c:pt>
                <c:pt idx="347">
                  <c:v>1.1259999999999999</c:v>
                </c:pt>
                <c:pt idx="348">
                  <c:v>3.274</c:v>
                </c:pt>
                <c:pt idx="349">
                  <c:v>3.4849999999999999</c:v>
                </c:pt>
                <c:pt idx="350">
                  <c:v>3.036</c:v>
                </c:pt>
                <c:pt idx="351">
                  <c:v>3.7490000000000001</c:v>
                </c:pt>
                <c:pt idx="352">
                  <c:v>4.298</c:v>
                </c:pt>
                <c:pt idx="353">
                  <c:v>3.9319999999999999</c:v>
                </c:pt>
                <c:pt idx="354">
                  <c:v>4.6100000000000003</c:v>
                </c:pt>
                <c:pt idx="355">
                  <c:v>4.9729999999999999</c:v>
                </c:pt>
                <c:pt idx="356">
                  <c:v>5.36</c:v>
                </c:pt>
                <c:pt idx="357">
                  <c:v>5.4109999999999996</c:v>
                </c:pt>
                <c:pt idx="358">
                  <c:v>5.024</c:v>
                </c:pt>
              </c:numCache>
            </c:numRef>
          </c:val>
          <c:smooth val="0"/>
        </c:ser>
        <c:ser>
          <c:idx val="1"/>
          <c:order val="1"/>
          <c:tx>
            <c:strRef>
              <c:f>'Daily Max'!$C$1</c:f>
              <c:strCache>
                <c:ptCount val="1"/>
                <c:pt idx="0">
                  <c:v>Mica Lake lower</c:v>
                </c:pt>
              </c:strCache>
            </c:strRef>
          </c:tx>
          <c:spPr>
            <a:ln>
              <a:solidFill>
                <a:schemeClr val="accent3"/>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Max'!$C$2:$C$370</c:f>
              <c:numCache>
                <c:formatCode>General</c:formatCode>
                <c:ptCount val="369"/>
                <c:pt idx="0">
                  <c:v>10.295999999999999</c:v>
                </c:pt>
                <c:pt idx="1">
                  <c:v>9.4600000000000009</c:v>
                </c:pt>
                <c:pt idx="2">
                  <c:v>8.2949999999999999</c:v>
                </c:pt>
                <c:pt idx="3">
                  <c:v>8.891</c:v>
                </c:pt>
                <c:pt idx="4">
                  <c:v>8.4440000000000008</c:v>
                </c:pt>
                <c:pt idx="5">
                  <c:v>9.8049999999999997</c:v>
                </c:pt>
                <c:pt idx="6">
                  <c:v>11.565</c:v>
                </c:pt>
                <c:pt idx="7">
                  <c:v>12.461</c:v>
                </c:pt>
                <c:pt idx="8">
                  <c:v>12.025</c:v>
                </c:pt>
                <c:pt idx="9">
                  <c:v>11.977</c:v>
                </c:pt>
                <c:pt idx="10">
                  <c:v>11.443</c:v>
                </c:pt>
                <c:pt idx="11">
                  <c:v>8.6430000000000007</c:v>
                </c:pt>
                <c:pt idx="12">
                  <c:v>8.2449999999999992</c:v>
                </c:pt>
                <c:pt idx="13">
                  <c:v>8.3190000000000008</c:v>
                </c:pt>
                <c:pt idx="14">
                  <c:v>8.0449999999999999</c:v>
                </c:pt>
                <c:pt idx="15">
                  <c:v>9.3859999999999992</c:v>
                </c:pt>
                <c:pt idx="16">
                  <c:v>10.000999999999999</c:v>
                </c:pt>
                <c:pt idx="17">
                  <c:v>8.7170000000000005</c:v>
                </c:pt>
                <c:pt idx="18">
                  <c:v>8.593</c:v>
                </c:pt>
                <c:pt idx="19">
                  <c:v>9.5579999999999998</c:v>
                </c:pt>
                <c:pt idx="20">
                  <c:v>9.8539999999999992</c:v>
                </c:pt>
                <c:pt idx="21">
                  <c:v>10.345000000000001</c:v>
                </c:pt>
                <c:pt idx="22">
                  <c:v>10.345000000000001</c:v>
                </c:pt>
                <c:pt idx="23">
                  <c:v>11.2</c:v>
                </c:pt>
                <c:pt idx="24">
                  <c:v>11.613</c:v>
                </c:pt>
                <c:pt idx="25">
                  <c:v>10.81</c:v>
                </c:pt>
                <c:pt idx="26">
                  <c:v>10.369</c:v>
                </c:pt>
                <c:pt idx="27">
                  <c:v>9.1140000000000008</c:v>
                </c:pt>
                <c:pt idx="28">
                  <c:v>9.8789999999999996</c:v>
                </c:pt>
                <c:pt idx="29">
                  <c:v>9.7799999999999994</c:v>
                </c:pt>
                <c:pt idx="30">
                  <c:v>9.7799999999999994</c:v>
                </c:pt>
                <c:pt idx="31">
                  <c:v>9.7309999999999999</c:v>
                </c:pt>
                <c:pt idx="32">
                  <c:v>8.5679999999999996</c:v>
                </c:pt>
                <c:pt idx="33">
                  <c:v>8.0950000000000006</c:v>
                </c:pt>
                <c:pt idx="34">
                  <c:v>7.97</c:v>
                </c:pt>
                <c:pt idx="35">
                  <c:v>8.2200000000000006</c:v>
                </c:pt>
                <c:pt idx="36">
                  <c:v>9.1389999999999993</c:v>
                </c:pt>
                <c:pt idx="37">
                  <c:v>8.8409999999999993</c:v>
                </c:pt>
                <c:pt idx="38">
                  <c:v>9.5830000000000002</c:v>
                </c:pt>
                <c:pt idx="39">
                  <c:v>10.907</c:v>
                </c:pt>
                <c:pt idx="40">
                  <c:v>10.1</c:v>
                </c:pt>
                <c:pt idx="41">
                  <c:v>8.891</c:v>
                </c:pt>
                <c:pt idx="42">
                  <c:v>8.1950000000000003</c:v>
                </c:pt>
                <c:pt idx="43">
                  <c:v>6.484</c:v>
                </c:pt>
                <c:pt idx="44">
                  <c:v>4.7919999999999998</c:v>
                </c:pt>
                <c:pt idx="45">
                  <c:v>6.3310000000000004</c:v>
                </c:pt>
                <c:pt idx="46">
                  <c:v>5.3339999999999996</c:v>
                </c:pt>
                <c:pt idx="47">
                  <c:v>6.5350000000000001</c:v>
                </c:pt>
                <c:pt idx="48">
                  <c:v>6.6109999999999998</c:v>
                </c:pt>
                <c:pt idx="49">
                  <c:v>7.8949999999999996</c:v>
                </c:pt>
                <c:pt idx="50">
                  <c:v>7.87</c:v>
                </c:pt>
                <c:pt idx="51">
                  <c:v>8.27</c:v>
                </c:pt>
                <c:pt idx="52">
                  <c:v>8.3190000000000008</c:v>
                </c:pt>
                <c:pt idx="53">
                  <c:v>7.9450000000000003</c:v>
                </c:pt>
                <c:pt idx="54">
                  <c:v>7.4939999999999998</c:v>
                </c:pt>
                <c:pt idx="55">
                  <c:v>8.2449999999999992</c:v>
                </c:pt>
                <c:pt idx="56">
                  <c:v>8.7919999999999998</c:v>
                </c:pt>
                <c:pt idx="57">
                  <c:v>8.593</c:v>
                </c:pt>
                <c:pt idx="58">
                  <c:v>8.6679999999999993</c:v>
                </c:pt>
                <c:pt idx="59">
                  <c:v>8.1950000000000003</c:v>
                </c:pt>
                <c:pt idx="60">
                  <c:v>7.3929999999999998</c:v>
                </c:pt>
                <c:pt idx="61">
                  <c:v>7.1159999999999997</c:v>
                </c:pt>
                <c:pt idx="62">
                  <c:v>8.3190000000000008</c:v>
                </c:pt>
                <c:pt idx="63">
                  <c:v>7.77</c:v>
                </c:pt>
                <c:pt idx="64">
                  <c:v>7.343</c:v>
                </c:pt>
                <c:pt idx="65">
                  <c:v>6.9649999999999999</c:v>
                </c:pt>
                <c:pt idx="66">
                  <c:v>7.77</c:v>
                </c:pt>
                <c:pt idx="67">
                  <c:v>9.0150000000000006</c:v>
                </c:pt>
                <c:pt idx="68">
                  <c:v>7.2679999999999998</c:v>
                </c:pt>
                <c:pt idx="69">
                  <c:v>6.8390000000000004</c:v>
                </c:pt>
                <c:pt idx="70">
                  <c:v>7.5940000000000003</c:v>
                </c:pt>
                <c:pt idx="71">
                  <c:v>7.6449999999999996</c:v>
                </c:pt>
                <c:pt idx="72">
                  <c:v>7.0149999999999997</c:v>
                </c:pt>
                <c:pt idx="73">
                  <c:v>7.1159999999999997</c:v>
                </c:pt>
                <c:pt idx="74">
                  <c:v>7.5940000000000003</c:v>
                </c:pt>
                <c:pt idx="75">
                  <c:v>6.3310000000000004</c:v>
                </c:pt>
                <c:pt idx="76">
                  <c:v>4.6360000000000001</c:v>
                </c:pt>
                <c:pt idx="77">
                  <c:v>3.2480000000000002</c:v>
                </c:pt>
                <c:pt idx="78">
                  <c:v>3.827</c:v>
                </c:pt>
                <c:pt idx="79">
                  <c:v>4.4539999999999997</c:v>
                </c:pt>
                <c:pt idx="80">
                  <c:v>2.0470000000000002</c:v>
                </c:pt>
                <c:pt idx="81">
                  <c:v>2.9830000000000001</c:v>
                </c:pt>
                <c:pt idx="82">
                  <c:v>5.5650000000000004</c:v>
                </c:pt>
                <c:pt idx="83">
                  <c:v>1.208</c:v>
                </c:pt>
                <c:pt idx="84">
                  <c:v>-1.27</c:v>
                </c:pt>
                <c:pt idx="85">
                  <c:v>-0.14299999999999999</c:v>
                </c:pt>
                <c:pt idx="86">
                  <c:v>0.218</c:v>
                </c:pt>
                <c:pt idx="87">
                  <c:v>0.246</c:v>
                </c:pt>
                <c:pt idx="88">
                  <c:v>0.41199999999999998</c:v>
                </c:pt>
                <c:pt idx="89">
                  <c:v>0.41199999999999998</c:v>
                </c:pt>
                <c:pt idx="90">
                  <c:v>0.32900000000000001</c:v>
                </c:pt>
                <c:pt idx="91">
                  <c:v>0.27300000000000002</c:v>
                </c:pt>
                <c:pt idx="92">
                  <c:v>0.19</c:v>
                </c:pt>
                <c:pt idx="93">
                  <c:v>0.13500000000000001</c:v>
                </c:pt>
                <c:pt idx="94">
                  <c:v>2.4E-2</c:v>
                </c:pt>
                <c:pt idx="95">
                  <c:v>-0.14299999999999999</c:v>
                </c:pt>
                <c:pt idx="96">
                  <c:v>-1.0429999999999999</c:v>
                </c:pt>
                <c:pt idx="97">
                  <c:v>-1.1000000000000001</c:v>
                </c:pt>
                <c:pt idx="98">
                  <c:v>-1.242</c:v>
                </c:pt>
                <c:pt idx="99">
                  <c:v>-2.2759999999999998</c:v>
                </c:pt>
                <c:pt idx="100">
                  <c:v>-0.59099999999999997</c:v>
                </c:pt>
                <c:pt idx="101">
                  <c:v>-0.17100000000000001</c:v>
                </c:pt>
                <c:pt idx="102">
                  <c:v>-0.19900000000000001</c:v>
                </c:pt>
                <c:pt idx="103">
                  <c:v>-0.64800000000000002</c:v>
                </c:pt>
                <c:pt idx="104">
                  <c:v>-0.14299999999999999</c:v>
                </c:pt>
                <c:pt idx="105">
                  <c:v>-8.7999999999999995E-2</c:v>
                </c:pt>
                <c:pt idx="106">
                  <c:v>-8.7999999999999995E-2</c:v>
                </c:pt>
                <c:pt idx="107">
                  <c:v>-3.2000000000000001E-2</c:v>
                </c:pt>
                <c:pt idx="108">
                  <c:v>2.4E-2</c:v>
                </c:pt>
                <c:pt idx="109">
                  <c:v>5.0999999999999997E-2</c:v>
                </c:pt>
                <c:pt idx="110">
                  <c:v>2.4E-2</c:v>
                </c:pt>
                <c:pt idx="111">
                  <c:v>-3.2000000000000001E-2</c:v>
                </c:pt>
                <c:pt idx="112">
                  <c:v>-3.2000000000000001E-2</c:v>
                </c:pt>
                <c:pt idx="113">
                  <c:v>2.4E-2</c:v>
                </c:pt>
                <c:pt idx="114">
                  <c:v>2.4E-2</c:v>
                </c:pt>
                <c:pt idx="115">
                  <c:v>-4.0000000000000001E-3</c:v>
                </c:pt>
                <c:pt idx="116">
                  <c:v>-4.0000000000000001E-3</c:v>
                </c:pt>
                <c:pt idx="117">
                  <c:v>-4.0000000000000001E-3</c:v>
                </c:pt>
                <c:pt idx="118">
                  <c:v>-4.0000000000000001E-3</c:v>
                </c:pt>
                <c:pt idx="119">
                  <c:v>-4.0000000000000001E-3</c:v>
                </c:pt>
                <c:pt idx="120">
                  <c:v>-3.2000000000000001E-2</c:v>
                </c:pt>
                <c:pt idx="121">
                  <c:v>-0.06</c:v>
                </c:pt>
                <c:pt idx="122">
                  <c:v>-8.7999999999999995E-2</c:v>
                </c:pt>
                <c:pt idx="123">
                  <c:v>-0.06</c:v>
                </c:pt>
                <c:pt idx="124">
                  <c:v>-8.7999999999999995E-2</c:v>
                </c:pt>
                <c:pt idx="125">
                  <c:v>-8.7999999999999995E-2</c:v>
                </c:pt>
                <c:pt idx="126">
                  <c:v>-8.7999999999999995E-2</c:v>
                </c:pt>
                <c:pt idx="127">
                  <c:v>-3.2000000000000001E-2</c:v>
                </c:pt>
                <c:pt idx="128">
                  <c:v>-3.2000000000000001E-2</c:v>
                </c:pt>
                <c:pt idx="129">
                  <c:v>-4.0000000000000001E-3</c:v>
                </c:pt>
                <c:pt idx="130">
                  <c:v>2.4E-2</c:v>
                </c:pt>
                <c:pt idx="131">
                  <c:v>-4.0000000000000001E-3</c:v>
                </c:pt>
                <c:pt idx="132">
                  <c:v>-4.0000000000000001E-3</c:v>
                </c:pt>
                <c:pt idx="133">
                  <c:v>2.4E-2</c:v>
                </c:pt>
                <c:pt idx="134">
                  <c:v>2.4E-2</c:v>
                </c:pt>
                <c:pt idx="135">
                  <c:v>2.4E-2</c:v>
                </c:pt>
                <c:pt idx="136">
                  <c:v>2.4E-2</c:v>
                </c:pt>
                <c:pt idx="137">
                  <c:v>2.4E-2</c:v>
                </c:pt>
                <c:pt idx="138">
                  <c:v>2.4E-2</c:v>
                </c:pt>
                <c:pt idx="139">
                  <c:v>2.4E-2</c:v>
                </c:pt>
                <c:pt idx="140">
                  <c:v>2.4E-2</c:v>
                </c:pt>
                <c:pt idx="141">
                  <c:v>5.0999999999999997E-2</c:v>
                </c:pt>
                <c:pt idx="142">
                  <c:v>5.0999999999999997E-2</c:v>
                </c:pt>
                <c:pt idx="143">
                  <c:v>5.0999999999999997E-2</c:v>
                </c:pt>
                <c:pt idx="144">
                  <c:v>5.0999999999999997E-2</c:v>
                </c:pt>
                <c:pt idx="145">
                  <c:v>2.4E-2</c:v>
                </c:pt>
                <c:pt idx="146">
                  <c:v>2.4E-2</c:v>
                </c:pt>
                <c:pt idx="147">
                  <c:v>2.4E-2</c:v>
                </c:pt>
                <c:pt idx="148">
                  <c:v>2.4E-2</c:v>
                </c:pt>
                <c:pt idx="149">
                  <c:v>2.4E-2</c:v>
                </c:pt>
                <c:pt idx="150">
                  <c:v>2.4E-2</c:v>
                </c:pt>
                <c:pt idx="151">
                  <c:v>-4.0000000000000001E-3</c:v>
                </c:pt>
                <c:pt idx="152">
                  <c:v>-4.0000000000000001E-3</c:v>
                </c:pt>
                <c:pt idx="153">
                  <c:v>-4.0000000000000001E-3</c:v>
                </c:pt>
                <c:pt idx="154">
                  <c:v>-4.0000000000000001E-3</c:v>
                </c:pt>
                <c:pt idx="155">
                  <c:v>-4.0000000000000001E-3</c:v>
                </c:pt>
                <c:pt idx="156">
                  <c:v>-4.0000000000000001E-3</c:v>
                </c:pt>
                <c:pt idx="157">
                  <c:v>-4.0000000000000001E-3</c:v>
                </c:pt>
                <c:pt idx="158">
                  <c:v>-4.0000000000000001E-3</c:v>
                </c:pt>
                <c:pt idx="159">
                  <c:v>-4.0000000000000001E-3</c:v>
                </c:pt>
                <c:pt idx="160">
                  <c:v>-4.0000000000000001E-3</c:v>
                </c:pt>
                <c:pt idx="161">
                  <c:v>-4.0000000000000001E-3</c:v>
                </c:pt>
                <c:pt idx="162">
                  <c:v>-4.0000000000000001E-3</c:v>
                </c:pt>
                <c:pt idx="163">
                  <c:v>-4.0000000000000001E-3</c:v>
                </c:pt>
                <c:pt idx="164">
                  <c:v>-4.0000000000000001E-3</c:v>
                </c:pt>
                <c:pt idx="165">
                  <c:v>-4.0000000000000001E-3</c:v>
                </c:pt>
                <c:pt idx="166">
                  <c:v>-4.0000000000000001E-3</c:v>
                </c:pt>
                <c:pt idx="167">
                  <c:v>-4.0000000000000001E-3</c:v>
                </c:pt>
                <c:pt idx="168">
                  <c:v>-4.0000000000000001E-3</c:v>
                </c:pt>
                <c:pt idx="169">
                  <c:v>-4.0000000000000001E-3</c:v>
                </c:pt>
                <c:pt idx="170">
                  <c:v>-4.0000000000000001E-3</c:v>
                </c:pt>
                <c:pt idx="171">
                  <c:v>-3.2000000000000001E-2</c:v>
                </c:pt>
                <c:pt idx="172">
                  <c:v>-3.2000000000000001E-2</c:v>
                </c:pt>
                <c:pt idx="173">
                  <c:v>-3.2000000000000001E-2</c:v>
                </c:pt>
                <c:pt idx="174">
                  <c:v>-4.0000000000000001E-3</c:v>
                </c:pt>
                <c:pt idx="175">
                  <c:v>-4.0000000000000001E-3</c:v>
                </c:pt>
                <c:pt idx="176">
                  <c:v>-3.2000000000000001E-2</c:v>
                </c:pt>
                <c:pt idx="177">
                  <c:v>-3.2000000000000001E-2</c:v>
                </c:pt>
                <c:pt idx="178">
                  <c:v>-3.2000000000000001E-2</c:v>
                </c:pt>
                <c:pt idx="179">
                  <c:v>-3.2000000000000001E-2</c:v>
                </c:pt>
                <c:pt idx="180">
                  <c:v>-4.0000000000000001E-3</c:v>
                </c:pt>
                <c:pt idx="181">
                  <c:v>-4.0000000000000001E-3</c:v>
                </c:pt>
                <c:pt idx="182">
                  <c:v>-4.0000000000000001E-3</c:v>
                </c:pt>
                <c:pt idx="183">
                  <c:v>-4.0000000000000001E-3</c:v>
                </c:pt>
                <c:pt idx="184">
                  <c:v>-4.0000000000000001E-3</c:v>
                </c:pt>
                <c:pt idx="185">
                  <c:v>-4.0000000000000001E-3</c:v>
                </c:pt>
                <c:pt idx="186">
                  <c:v>-3.2000000000000001E-2</c:v>
                </c:pt>
                <c:pt idx="187">
                  <c:v>-3.2000000000000001E-2</c:v>
                </c:pt>
                <c:pt idx="188">
                  <c:v>-3.2000000000000001E-2</c:v>
                </c:pt>
                <c:pt idx="189">
                  <c:v>-0.06</c:v>
                </c:pt>
                <c:pt idx="190">
                  <c:v>-8.7999999999999995E-2</c:v>
                </c:pt>
                <c:pt idx="191">
                  <c:v>-8.7999999999999995E-2</c:v>
                </c:pt>
                <c:pt idx="192">
                  <c:v>-8.7999999999999995E-2</c:v>
                </c:pt>
                <c:pt idx="193">
                  <c:v>-3.2000000000000001E-2</c:v>
                </c:pt>
                <c:pt idx="194">
                  <c:v>-3.2000000000000001E-2</c:v>
                </c:pt>
                <c:pt idx="195">
                  <c:v>-0.06</c:v>
                </c:pt>
                <c:pt idx="196">
                  <c:v>-0.06</c:v>
                </c:pt>
                <c:pt idx="197">
                  <c:v>-0.06</c:v>
                </c:pt>
                <c:pt idx="198">
                  <c:v>-0.06</c:v>
                </c:pt>
                <c:pt idx="199">
                  <c:v>-3.2000000000000001E-2</c:v>
                </c:pt>
                <c:pt idx="200">
                  <c:v>-3.2000000000000001E-2</c:v>
                </c:pt>
                <c:pt idx="201">
                  <c:v>-3.2000000000000001E-2</c:v>
                </c:pt>
                <c:pt idx="202">
                  <c:v>-3.2000000000000001E-2</c:v>
                </c:pt>
                <c:pt idx="203">
                  <c:v>-3.2000000000000001E-2</c:v>
                </c:pt>
                <c:pt idx="204">
                  <c:v>-3.2000000000000001E-2</c:v>
                </c:pt>
                <c:pt idx="205">
                  <c:v>-0.06</c:v>
                </c:pt>
                <c:pt idx="206">
                  <c:v>-0.06</c:v>
                </c:pt>
                <c:pt idx="207">
                  <c:v>-0.06</c:v>
                </c:pt>
                <c:pt idx="208">
                  <c:v>-0.06</c:v>
                </c:pt>
                <c:pt idx="209">
                  <c:v>-3.2000000000000001E-2</c:v>
                </c:pt>
                <c:pt idx="210">
                  <c:v>-3.2000000000000001E-2</c:v>
                </c:pt>
                <c:pt idx="211">
                  <c:v>-0.06</c:v>
                </c:pt>
                <c:pt idx="212">
                  <c:v>-0.06</c:v>
                </c:pt>
                <c:pt idx="213">
                  <c:v>-0.06</c:v>
                </c:pt>
                <c:pt idx="214">
                  <c:v>-8.7999999999999995E-2</c:v>
                </c:pt>
                <c:pt idx="215">
                  <c:v>-8.7999999999999995E-2</c:v>
                </c:pt>
                <c:pt idx="216">
                  <c:v>-0.06</c:v>
                </c:pt>
                <c:pt idx="217">
                  <c:v>-3.2000000000000001E-2</c:v>
                </c:pt>
                <c:pt idx="218">
                  <c:v>-3.2000000000000001E-2</c:v>
                </c:pt>
                <c:pt idx="219">
                  <c:v>-3.2000000000000001E-2</c:v>
                </c:pt>
                <c:pt idx="220">
                  <c:v>-8.7999999999999995E-2</c:v>
                </c:pt>
                <c:pt idx="221">
                  <c:v>-8.7999999999999995E-2</c:v>
                </c:pt>
                <c:pt idx="222">
                  <c:v>-0.06</c:v>
                </c:pt>
                <c:pt idx="223">
                  <c:v>-0.06</c:v>
                </c:pt>
                <c:pt idx="224">
                  <c:v>-3.2000000000000001E-2</c:v>
                </c:pt>
                <c:pt idx="225">
                  <c:v>-3.2000000000000001E-2</c:v>
                </c:pt>
                <c:pt idx="226">
                  <c:v>-3.2000000000000001E-2</c:v>
                </c:pt>
                <c:pt idx="227">
                  <c:v>-3.2000000000000001E-2</c:v>
                </c:pt>
                <c:pt idx="228">
                  <c:v>-3.2000000000000001E-2</c:v>
                </c:pt>
                <c:pt idx="229">
                  <c:v>-0.06</c:v>
                </c:pt>
                <c:pt idx="230">
                  <c:v>-0.06</c:v>
                </c:pt>
                <c:pt idx="231">
                  <c:v>-0.06</c:v>
                </c:pt>
                <c:pt idx="232">
                  <c:v>-3.2000000000000001E-2</c:v>
                </c:pt>
                <c:pt idx="233">
                  <c:v>-3.2000000000000001E-2</c:v>
                </c:pt>
                <c:pt idx="234">
                  <c:v>-3.2000000000000001E-2</c:v>
                </c:pt>
                <c:pt idx="235">
                  <c:v>-3.2000000000000001E-2</c:v>
                </c:pt>
                <c:pt idx="236">
                  <c:v>-3.2000000000000001E-2</c:v>
                </c:pt>
                <c:pt idx="237">
                  <c:v>-3.2000000000000001E-2</c:v>
                </c:pt>
                <c:pt idx="238">
                  <c:v>-3.2000000000000001E-2</c:v>
                </c:pt>
                <c:pt idx="239">
                  <c:v>-0.06</c:v>
                </c:pt>
                <c:pt idx="240">
                  <c:v>-3.2000000000000001E-2</c:v>
                </c:pt>
                <c:pt idx="241">
                  <c:v>-3.2000000000000001E-2</c:v>
                </c:pt>
                <c:pt idx="242">
                  <c:v>-0.06</c:v>
                </c:pt>
                <c:pt idx="243">
                  <c:v>-0.06</c:v>
                </c:pt>
                <c:pt idx="244">
                  <c:v>-0.06</c:v>
                </c:pt>
                <c:pt idx="245">
                  <c:v>-3.2000000000000001E-2</c:v>
                </c:pt>
                <c:pt idx="246">
                  <c:v>-3.2000000000000001E-2</c:v>
                </c:pt>
                <c:pt idx="247">
                  <c:v>-0.06</c:v>
                </c:pt>
                <c:pt idx="248">
                  <c:v>-8.7999999999999995E-2</c:v>
                </c:pt>
                <c:pt idx="249">
                  <c:v>-3.2000000000000001E-2</c:v>
                </c:pt>
                <c:pt idx="250">
                  <c:v>-3.2000000000000001E-2</c:v>
                </c:pt>
                <c:pt idx="251">
                  <c:v>-3.2000000000000001E-2</c:v>
                </c:pt>
                <c:pt idx="252">
                  <c:v>-3.2000000000000001E-2</c:v>
                </c:pt>
                <c:pt idx="253">
                  <c:v>-4.0000000000000001E-3</c:v>
                </c:pt>
                <c:pt idx="254">
                  <c:v>-4.0000000000000001E-3</c:v>
                </c:pt>
                <c:pt idx="255">
                  <c:v>-4.0000000000000001E-3</c:v>
                </c:pt>
                <c:pt idx="256">
                  <c:v>-4.0000000000000001E-3</c:v>
                </c:pt>
                <c:pt idx="257">
                  <c:v>-4.0000000000000001E-3</c:v>
                </c:pt>
                <c:pt idx="258">
                  <c:v>-4.0000000000000001E-3</c:v>
                </c:pt>
                <c:pt idx="259">
                  <c:v>-4.0000000000000001E-3</c:v>
                </c:pt>
                <c:pt idx="260">
                  <c:v>-4.0000000000000001E-3</c:v>
                </c:pt>
                <c:pt idx="261">
                  <c:v>-4.0000000000000001E-3</c:v>
                </c:pt>
                <c:pt idx="262">
                  <c:v>-4.0000000000000001E-3</c:v>
                </c:pt>
                <c:pt idx="263">
                  <c:v>-4.0000000000000001E-3</c:v>
                </c:pt>
                <c:pt idx="264">
                  <c:v>-4.0000000000000001E-3</c:v>
                </c:pt>
                <c:pt idx="265">
                  <c:v>-4.0000000000000001E-3</c:v>
                </c:pt>
                <c:pt idx="266">
                  <c:v>-4.0000000000000001E-3</c:v>
                </c:pt>
                <c:pt idx="267">
                  <c:v>-4.0000000000000001E-3</c:v>
                </c:pt>
                <c:pt idx="268">
                  <c:v>-4.0000000000000001E-3</c:v>
                </c:pt>
                <c:pt idx="269">
                  <c:v>-4.0000000000000001E-3</c:v>
                </c:pt>
                <c:pt idx="270">
                  <c:v>-4.0000000000000001E-3</c:v>
                </c:pt>
                <c:pt idx="271">
                  <c:v>-4.0000000000000001E-3</c:v>
                </c:pt>
                <c:pt idx="272">
                  <c:v>-4.0000000000000001E-3</c:v>
                </c:pt>
                <c:pt idx="273">
                  <c:v>-4.0000000000000001E-3</c:v>
                </c:pt>
                <c:pt idx="274">
                  <c:v>-4.0000000000000001E-3</c:v>
                </c:pt>
                <c:pt idx="275">
                  <c:v>2.4E-2</c:v>
                </c:pt>
                <c:pt idx="276">
                  <c:v>5.0999999999999997E-2</c:v>
                </c:pt>
                <c:pt idx="277">
                  <c:v>0.19</c:v>
                </c:pt>
                <c:pt idx="278">
                  <c:v>0.246</c:v>
                </c:pt>
                <c:pt idx="279">
                  <c:v>0.30099999999999999</c:v>
                </c:pt>
                <c:pt idx="280">
                  <c:v>0.41199999999999998</c:v>
                </c:pt>
                <c:pt idx="281">
                  <c:v>0.41199999999999998</c:v>
                </c:pt>
                <c:pt idx="282">
                  <c:v>0.35599999999999998</c:v>
                </c:pt>
                <c:pt idx="283">
                  <c:v>0.246</c:v>
                </c:pt>
                <c:pt idx="284">
                  <c:v>0.30099999999999999</c:v>
                </c:pt>
                <c:pt idx="285">
                  <c:v>0.41199999999999998</c:v>
                </c:pt>
                <c:pt idx="286">
                  <c:v>0.41199999999999998</c:v>
                </c:pt>
                <c:pt idx="287">
                  <c:v>0.38400000000000001</c:v>
                </c:pt>
                <c:pt idx="288">
                  <c:v>0.46700000000000003</c:v>
                </c:pt>
                <c:pt idx="289">
                  <c:v>0.55000000000000004</c:v>
                </c:pt>
                <c:pt idx="290">
                  <c:v>0.63200000000000001</c:v>
                </c:pt>
                <c:pt idx="291">
                  <c:v>0.71499999999999997</c:v>
                </c:pt>
                <c:pt idx="292">
                  <c:v>0.71499999999999997</c:v>
                </c:pt>
                <c:pt idx="293">
                  <c:v>0.66</c:v>
                </c:pt>
                <c:pt idx="294">
                  <c:v>0.57699999999999996</c:v>
                </c:pt>
                <c:pt idx="295">
                  <c:v>0.495</c:v>
                </c:pt>
                <c:pt idx="296">
                  <c:v>0.439</c:v>
                </c:pt>
                <c:pt idx="297">
                  <c:v>0.32900000000000001</c:v>
                </c:pt>
                <c:pt idx="298">
                  <c:v>0.32900000000000001</c:v>
                </c:pt>
                <c:pt idx="299">
                  <c:v>0.41199999999999998</c:v>
                </c:pt>
                <c:pt idx="300">
                  <c:v>0.52200000000000002</c:v>
                </c:pt>
                <c:pt idx="301">
                  <c:v>0.60499999999999998</c:v>
                </c:pt>
                <c:pt idx="302">
                  <c:v>0.71499999999999997</c:v>
                </c:pt>
                <c:pt idx="303">
                  <c:v>0.85199999999999998</c:v>
                </c:pt>
                <c:pt idx="304">
                  <c:v>0.96199999999999997</c:v>
                </c:pt>
                <c:pt idx="305">
                  <c:v>1.044</c:v>
                </c:pt>
                <c:pt idx="306">
                  <c:v>1.1259999999999999</c:v>
                </c:pt>
                <c:pt idx="307">
                  <c:v>1.18</c:v>
                </c:pt>
                <c:pt idx="308">
                  <c:v>1.208</c:v>
                </c:pt>
                <c:pt idx="309">
                  <c:v>1.18</c:v>
                </c:pt>
                <c:pt idx="310">
                  <c:v>1.208</c:v>
                </c:pt>
                <c:pt idx="311">
                  <c:v>1.208</c:v>
                </c:pt>
                <c:pt idx="312">
                  <c:v>1.099</c:v>
                </c:pt>
                <c:pt idx="313">
                  <c:v>1.044</c:v>
                </c:pt>
                <c:pt idx="314">
                  <c:v>0.96199999999999997</c:v>
                </c:pt>
                <c:pt idx="315">
                  <c:v>0.93400000000000005</c:v>
                </c:pt>
                <c:pt idx="316">
                  <c:v>1.071</c:v>
                </c:pt>
                <c:pt idx="317">
                  <c:v>1.071</c:v>
                </c:pt>
                <c:pt idx="318">
                  <c:v>1.071</c:v>
                </c:pt>
                <c:pt idx="319">
                  <c:v>1.099</c:v>
                </c:pt>
                <c:pt idx="320">
                  <c:v>1.1259999999999999</c:v>
                </c:pt>
                <c:pt idx="321">
                  <c:v>1.099</c:v>
                </c:pt>
                <c:pt idx="322">
                  <c:v>1.1259999999999999</c:v>
                </c:pt>
                <c:pt idx="323">
                  <c:v>1.1259999999999999</c:v>
                </c:pt>
                <c:pt idx="324">
                  <c:v>1.153</c:v>
                </c:pt>
                <c:pt idx="325">
                  <c:v>1.153</c:v>
                </c:pt>
                <c:pt idx="326">
                  <c:v>1.099</c:v>
                </c:pt>
                <c:pt idx="327">
                  <c:v>1.1259999999999999</c:v>
                </c:pt>
                <c:pt idx="328">
                  <c:v>1.18</c:v>
                </c:pt>
                <c:pt idx="329">
                  <c:v>1.208</c:v>
                </c:pt>
                <c:pt idx="330">
                  <c:v>1.2889999999999999</c:v>
                </c:pt>
                <c:pt idx="331">
                  <c:v>1.208</c:v>
                </c:pt>
                <c:pt idx="332">
                  <c:v>1.371</c:v>
                </c:pt>
                <c:pt idx="333">
                  <c:v>1.5069999999999999</c:v>
                </c:pt>
                <c:pt idx="334">
                  <c:v>1.643</c:v>
                </c:pt>
                <c:pt idx="335">
                  <c:v>1.615</c:v>
                </c:pt>
                <c:pt idx="336">
                  <c:v>1.778</c:v>
                </c:pt>
                <c:pt idx="337">
                  <c:v>1.778</c:v>
                </c:pt>
                <c:pt idx="338">
                  <c:v>2.1549999999999998</c:v>
                </c:pt>
                <c:pt idx="339">
                  <c:v>2.3959999999999999</c:v>
                </c:pt>
                <c:pt idx="340">
                  <c:v>2.69</c:v>
                </c:pt>
                <c:pt idx="341">
                  <c:v>2.2090000000000001</c:v>
                </c:pt>
                <c:pt idx="342">
                  <c:v>2.101</c:v>
                </c:pt>
                <c:pt idx="343">
                  <c:v>3.1160000000000001</c:v>
                </c:pt>
                <c:pt idx="344">
                  <c:v>3.67</c:v>
                </c:pt>
                <c:pt idx="345">
                  <c:v>3.9060000000000001</c:v>
                </c:pt>
                <c:pt idx="346">
                  <c:v>4.6879999999999997</c:v>
                </c:pt>
                <c:pt idx="347">
                  <c:v>4.6619999999999999</c:v>
                </c:pt>
                <c:pt idx="348">
                  <c:v>5.5140000000000002</c:v>
                </c:pt>
                <c:pt idx="349">
                  <c:v>5.6680000000000001</c:v>
                </c:pt>
                <c:pt idx="350">
                  <c:v>6.7880000000000003</c:v>
                </c:pt>
                <c:pt idx="351">
                  <c:v>7.0149999999999997</c:v>
                </c:pt>
                <c:pt idx="352">
                  <c:v>9.6820000000000004</c:v>
                </c:pt>
                <c:pt idx="353">
                  <c:v>8.891</c:v>
                </c:pt>
                <c:pt idx="354">
                  <c:v>8.7919999999999998</c:v>
                </c:pt>
                <c:pt idx="355">
                  <c:v>9.9280000000000008</c:v>
                </c:pt>
                <c:pt idx="356">
                  <c:v>10.760999999999999</c:v>
                </c:pt>
                <c:pt idx="357">
                  <c:v>11.492000000000001</c:v>
                </c:pt>
                <c:pt idx="358">
                  <c:v>12.074</c:v>
                </c:pt>
              </c:numCache>
            </c:numRef>
          </c:val>
          <c:smooth val="0"/>
        </c:ser>
        <c:dLbls>
          <c:showLegendKey val="0"/>
          <c:showVal val="0"/>
          <c:showCatName val="0"/>
          <c:showSerName val="0"/>
          <c:showPercent val="0"/>
          <c:showBubbleSize val="0"/>
        </c:dLbls>
        <c:smooth val="0"/>
        <c:axId val="69477296"/>
        <c:axId val="69477688"/>
      </c:lineChart>
      <c:dateAx>
        <c:axId val="69477296"/>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477688"/>
        <c:crosses val="autoZero"/>
        <c:auto val="1"/>
        <c:lblOffset val="100"/>
        <c:baseTimeUnit val="days"/>
      </c:dateAx>
      <c:valAx>
        <c:axId val="69477688"/>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477296"/>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Temp Daily</a:t>
            </a:r>
            <a:r>
              <a:rPr lang="en-US" sz="1050" baseline="0"/>
              <a:t> Range</a:t>
            </a:r>
            <a:endParaRPr lang="en-US" sz="1050"/>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Range'!$B$1</c:f>
              <c:strCache>
                <c:ptCount val="1"/>
                <c:pt idx="0">
                  <c:v>Mica Lake upper</c:v>
                </c:pt>
              </c:strCache>
            </c:strRef>
          </c:tx>
          <c:spPr>
            <a:ln>
              <a:solidFill>
                <a:schemeClr val="accent2"/>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Range'!$B$2:$B$370</c:f>
              <c:numCache>
                <c:formatCode>General</c:formatCode>
                <c:ptCount val="369"/>
                <c:pt idx="0">
                  <c:v>2.008</c:v>
                </c:pt>
                <c:pt idx="1">
                  <c:v>2.8370000000000002</c:v>
                </c:pt>
                <c:pt idx="2">
                  <c:v>2.5880000000000001</c:v>
                </c:pt>
                <c:pt idx="3">
                  <c:v>3.5409999999999995</c:v>
                </c:pt>
                <c:pt idx="4">
                  <c:v>0.57499999999999996</c:v>
                </c:pt>
                <c:pt idx="5">
                  <c:v>3.577</c:v>
                </c:pt>
                <c:pt idx="6">
                  <c:v>4.5109999999999992</c:v>
                </c:pt>
                <c:pt idx="7">
                  <c:v>4.1529999999999996</c:v>
                </c:pt>
                <c:pt idx="8">
                  <c:v>2.923</c:v>
                </c:pt>
                <c:pt idx="9">
                  <c:v>4.0529999999999999</c:v>
                </c:pt>
                <c:pt idx="10">
                  <c:v>3.5069999999999997</c:v>
                </c:pt>
                <c:pt idx="11">
                  <c:v>4.4249999999999998</c:v>
                </c:pt>
                <c:pt idx="12">
                  <c:v>4.4079999999999995</c:v>
                </c:pt>
                <c:pt idx="13">
                  <c:v>4.5289999999999999</c:v>
                </c:pt>
                <c:pt idx="14">
                  <c:v>4.1630000000000003</c:v>
                </c:pt>
                <c:pt idx="15">
                  <c:v>6.0840000000000005</c:v>
                </c:pt>
                <c:pt idx="16">
                  <c:v>6.2589999999999995</c:v>
                </c:pt>
                <c:pt idx="17">
                  <c:v>6.1869999999999994</c:v>
                </c:pt>
                <c:pt idx="18">
                  <c:v>5.6309999999999993</c:v>
                </c:pt>
                <c:pt idx="19">
                  <c:v>6.76</c:v>
                </c:pt>
                <c:pt idx="20">
                  <c:v>6.09</c:v>
                </c:pt>
                <c:pt idx="21">
                  <c:v>6.6370000000000005</c:v>
                </c:pt>
                <c:pt idx="22">
                  <c:v>1.7350000000000003</c:v>
                </c:pt>
                <c:pt idx="23">
                  <c:v>5.1530000000000005</c:v>
                </c:pt>
                <c:pt idx="24">
                  <c:v>5.8840000000000003</c:v>
                </c:pt>
                <c:pt idx="25">
                  <c:v>4.1139999999999999</c:v>
                </c:pt>
                <c:pt idx="26">
                  <c:v>4.2990000000000004</c:v>
                </c:pt>
                <c:pt idx="27">
                  <c:v>6.3819999999999997</c:v>
                </c:pt>
                <c:pt idx="28">
                  <c:v>8.42</c:v>
                </c:pt>
                <c:pt idx="29">
                  <c:v>6.1379999999999999</c:v>
                </c:pt>
                <c:pt idx="30">
                  <c:v>5.8049999999999997</c:v>
                </c:pt>
                <c:pt idx="31">
                  <c:v>6.2389999999999999</c:v>
                </c:pt>
                <c:pt idx="32">
                  <c:v>3.7680000000000002</c:v>
                </c:pt>
                <c:pt idx="33">
                  <c:v>4.8940000000000001</c:v>
                </c:pt>
                <c:pt idx="34">
                  <c:v>9.0990000000000002</c:v>
                </c:pt>
                <c:pt idx="35">
                  <c:v>7.9159999999999995</c:v>
                </c:pt>
                <c:pt idx="36">
                  <c:v>9.7459999999999987</c:v>
                </c:pt>
                <c:pt idx="37">
                  <c:v>9.1839999999999993</c:v>
                </c:pt>
                <c:pt idx="38">
                  <c:v>8.2309999999999999</c:v>
                </c:pt>
                <c:pt idx="39">
                  <c:v>7.6520000000000001</c:v>
                </c:pt>
                <c:pt idx="40">
                  <c:v>6.0920000000000005</c:v>
                </c:pt>
                <c:pt idx="41">
                  <c:v>5.8490000000000002</c:v>
                </c:pt>
                <c:pt idx="42">
                  <c:v>1.77</c:v>
                </c:pt>
                <c:pt idx="43">
                  <c:v>0.38700000000000001</c:v>
                </c:pt>
                <c:pt idx="44">
                  <c:v>0.111</c:v>
                </c:pt>
                <c:pt idx="45">
                  <c:v>0.249</c:v>
                </c:pt>
                <c:pt idx="46">
                  <c:v>1.401</c:v>
                </c:pt>
                <c:pt idx="47">
                  <c:v>7.9210000000000003</c:v>
                </c:pt>
                <c:pt idx="48">
                  <c:v>10.925000000000001</c:v>
                </c:pt>
                <c:pt idx="49">
                  <c:v>10.548</c:v>
                </c:pt>
                <c:pt idx="50">
                  <c:v>11.266999999999999</c:v>
                </c:pt>
                <c:pt idx="51">
                  <c:v>9.6850000000000005</c:v>
                </c:pt>
                <c:pt idx="52">
                  <c:v>6.74</c:v>
                </c:pt>
                <c:pt idx="53">
                  <c:v>6.5790000000000006</c:v>
                </c:pt>
                <c:pt idx="54">
                  <c:v>3.056</c:v>
                </c:pt>
                <c:pt idx="55">
                  <c:v>7.6379999999999999</c:v>
                </c:pt>
                <c:pt idx="56">
                  <c:v>8.4489999999999998</c:v>
                </c:pt>
                <c:pt idx="57">
                  <c:v>9.2189999999999994</c:v>
                </c:pt>
                <c:pt idx="58">
                  <c:v>5.702</c:v>
                </c:pt>
                <c:pt idx="59">
                  <c:v>3.492</c:v>
                </c:pt>
                <c:pt idx="60">
                  <c:v>2.3210000000000002</c:v>
                </c:pt>
                <c:pt idx="61">
                  <c:v>3.2690000000000001</c:v>
                </c:pt>
                <c:pt idx="62">
                  <c:v>8.4160000000000004</c:v>
                </c:pt>
                <c:pt idx="63">
                  <c:v>5.1979999999999995</c:v>
                </c:pt>
                <c:pt idx="64">
                  <c:v>6.1349999999999998</c:v>
                </c:pt>
                <c:pt idx="65">
                  <c:v>3.052</c:v>
                </c:pt>
                <c:pt idx="66">
                  <c:v>8.4130000000000003</c:v>
                </c:pt>
                <c:pt idx="67">
                  <c:v>9.5779999999999994</c:v>
                </c:pt>
                <c:pt idx="68">
                  <c:v>4.8059999999999992</c:v>
                </c:pt>
                <c:pt idx="69">
                  <c:v>7.8879999999999999</c:v>
                </c:pt>
                <c:pt idx="70">
                  <c:v>8.2909999999999986</c:v>
                </c:pt>
                <c:pt idx="71">
                  <c:v>7.6419999999999995</c:v>
                </c:pt>
                <c:pt idx="72">
                  <c:v>8.1810000000000009</c:v>
                </c:pt>
                <c:pt idx="73">
                  <c:v>7.9850000000000003</c:v>
                </c:pt>
                <c:pt idx="74">
                  <c:v>7.770999999999999</c:v>
                </c:pt>
                <c:pt idx="75">
                  <c:v>2.14</c:v>
                </c:pt>
                <c:pt idx="76">
                  <c:v>2.5569999999999999</c:v>
                </c:pt>
                <c:pt idx="77">
                  <c:v>0.60699999999999998</c:v>
                </c:pt>
                <c:pt idx="78">
                  <c:v>2.4830000000000001</c:v>
                </c:pt>
                <c:pt idx="79">
                  <c:v>1.754</c:v>
                </c:pt>
                <c:pt idx="80">
                  <c:v>3.4449999999999998</c:v>
                </c:pt>
                <c:pt idx="81">
                  <c:v>3.9609999999999999</c:v>
                </c:pt>
                <c:pt idx="82">
                  <c:v>2.6680000000000001</c:v>
                </c:pt>
                <c:pt idx="83">
                  <c:v>0.71799999999999997</c:v>
                </c:pt>
                <c:pt idx="84">
                  <c:v>1.3520000000000001</c:v>
                </c:pt>
                <c:pt idx="85">
                  <c:v>2.1850000000000001</c:v>
                </c:pt>
                <c:pt idx="86">
                  <c:v>1.0429999999999999</c:v>
                </c:pt>
                <c:pt idx="87">
                  <c:v>5.6000000000000022E-2</c:v>
                </c:pt>
                <c:pt idx="88">
                  <c:v>0.11099999999999999</c:v>
                </c:pt>
                <c:pt idx="89">
                  <c:v>2.8000000000000001E-2</c:v>
                </c:pt>
                <c:pt idx="90">
                  <c:v>2.8000000000000001E-2</c:v>
                </c:pt>
                <c:pt idx="91">
                  <c:v>0</c:v>
                </c:pt>
                <c:pt idx="92">
                  <c:v>0</c:v>
                </c:pt>
                <c:pt idx="93">
                  <c:v>0</c:v>
                </c:pt>
                <c:pt idx="94">
                  <c:v>2.6999999999999996E-2</c:v>
                </c:pt>
                <c:pt idx="95">
                  <c:v>2.8000000000000004E-2</c:v>
                </c:pt>
                <c:pt idx="96">
                  <c:v>5.6000000000000008E-2</c:v>
                </c:pt>
                <c:pt idx="97">
                  <c:v>0</c:v>
                </c:pt>
                <c:pt idx="98">
                  <c:v>2.7999999999999997E-2</c:v>
                </c:pt>
                <c:pt idx="99">
                  <c:v>0</c:v>
                </c:pt>
                <c:pt idx="100">
                  <c:v>0</c:v>
                </c:pt>
                <c:pt idx="101">
                  <c:v>0</c:v>
                </c:pt>
                <c:pt idx="102">
                  <c:v>2.6999999999999996E-2</c:v>
                </c:pt>
                <c:pt idx="103">
                  <c:v>2.6999999999999996E-2</c:v>
                </c:pt>
                <c:pt idx="104">
                  <c:v>2.6999999999999996E-2</c:v>
                </c:pt>
                <c:pt idx="105">
                  <c:v>0</c:v>
                </c:pt>
                <c:pt idx="106">
                  <c:v>0</c:v>
                </c:pt>
                <c:pt idx="107">
                  <c:v>0</c:v>
                </c:pt>
                <c:pt idx="108">
                  <c:v>2.7999999999999997E-2</c:v>
                </c:pt>
                <c:pt idx="109">
                  <c:v>0</c:v>
                </c:pt>
                <c:pt idx="110">
                  <c:v>0</c:v>
                </c:pt>
                <c:pt idx="111">
                  <c:v>0</c:v>
                </c:pt>
                <c:pt idx="112">
                  <c:v>0</c:v>
                </c:pt>
                <c:pt idx="113">
                  <c:v>0</c:v>
                </c:pt>
                <c:pt idx="114">
                  <c:v>0</c:v>
                </c:pt>
                <c:pt idx="115">
                  <c:v>2.8000000000000011E-2</c:v>
                </c:pt>
                <c:pt idx="116">
                  <c:v>0</c:v>
                </c:pt>
                <c:pt idx="117">
                  <c:v>0</c:v>
                </c:pt>
                <c:pt idx="118">
                  <c:v>0</c:v>
                </c:pt>
                <c:pt idx="119">
                  <c:v>2.7999999999999997E-2</c:v>
                </c:pt>
                <c:pt idx="120">
                  <c:v>0</c:v>
                </c:pt>
                <c:pt idx="121">
                  <c:v>0</c:v>
                </c:pt>
                <c:pt idx="122">
                  <c:v>2.8000000000000004E-2</c:v>
                </c:pt>
                <c:pt idx="123">
                  <c:v>0</c:v>
                </c:pt>
                <c:pt idx="124">
                  <c:v>2.6999999999999996E-2</c:v>
                </c:pt>
                <c:pt idx="125">
                  <c:v>2.6999999999999996E-2</c:v>
                </c:pt>
                <c:pt idx="126">
                  <c:v>2.6999999999999996E-2</c:v>
                </c:pt>
                <c:pt idx="127">
                  <c:v>0</c:v>
                </c:pt>
                <c:pt idx="128">
                  <c:v>2.6999999999999996E-2</c:v>
                </c:pt>
                <c:pt idx="129">
                  <c:v>2.6999999999999996E-2</c:v>
                </c:pt>
                <c:pt idx="130">
                  <c:v>0</c:v>
                </c:pt>
                <c:pt idx="131">
                  <c:v>0</c:v>
                </c:pt>
                <c:pt idx="132">
                  <c:v>2.8000000000000004E-2</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2.8000000000000004E-2</c:v>
                </c:pt>
                <c:pt idx="152">
                  <c:v>2.8000000000000004E-2</c:v>
                </c:pt>
                <c:pt idx="153">
                  <c:v>2.8000000000000004E-2</c:v>
                </c:pt>
                <c:pt idx="154">
                  <c:v>0</c:v>
                </c:pt>
                <c:pt idx="155">
                  <c:v>0</c:v>
                </c:pt>
                <c:pt idx="156">
                  <c:v>0</c:v>
                </c:pt>
                <c:pt idx="157">
                  <c:v>0</c:v>
                </c:pt>
                <c:pt idx="158">
                  <c:v>0</c:v>
                </c:pt>
                <c:pt idx="159">
                  <c:v>2.6999999999999996E-2</c:v>
                </c:pt>
                <c:pt idx="160">
                  <c:v>2.6999999999999996E-2</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2.8000000000000001E-2</c:v>
                </c:pt>
                <c:pt idx="175">
                  <c:v>2.8000000000000001E-2</c:v>
                </c:pt>
                <c:pt idx="176">
                  <c:v>0</c:v>
                </c:pt>
                <c:pt idx="177">
                  <c:v>0</c:v>
                </c:pt>
                <c:pt idx="178">
                  <c:v>0</c:v>
                </c:pt>
                <c:pt idx="179">
                  <c:v>0</c:v>
                </c:pt>
                <c:pt idx="180">
                  <c:v>0</c:v>
                </c:pt>
                <c:pt idx="181">
                  <c:v>0</c:v>
                </c:pt>
                <c:pt idx="182">
                  <c:v>0</c:v>
                </c:pt>
                <c:pt idx="183">
                  <c:v>0</c:v>
                </c:pt>
                <c:pt idx="184">
                  <c:v>2.8000000000000001E-2</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5.6000000000000001E-2</c:v>
                </c:pt>
                <c:pt idx="263">
                  <c:v>0</c:v>
                </c:pt>
                <c:pt idx="264">
                  <c:v>0</c:v>
                </c:pt>
                <c:pt idx="265">
                  <c:v>0</c:v>
                </c:pt>
                <c:pt idx="266">
                  <c:v>0</c:v>
                </c:pt>
                <c:pt idx="267">
                  <c:v>0</c:v>
                </c:pt>
                <c:pt idx="268">
                  <c:v>0</c:v>
                </c:pt>
                <c:pt idx="269">
                  <c:v>0</c:v>
                </c:pt>
                <c:pt idx="270">
                  <c:v>2.8000000000000001E-2</c:v>
                </c:pt>
                <c:pt idx="271">
                  <c:v>2.8000000000000001E-2</c:v>
                </c:pt>
                <c:pt idx="272">
                  <c:v>0</c:v>
                </c:pt>
                <c:pt idx="273">
                  <c:v>0</c:v>
                </c:pt>
                <c:pt idx="274">
                  <c:v>0</c:v>
                </c:pt>
                <c:pt idx="275">
                  <c:v>2.8000000000000001E-2</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2.6999999999999996E-2</c:v>
                </c:pt>
                <c:pt idx="344">
                  <c:v>0.498</c:v>
                </c:pt>
                <c:pt idx="345">
                  <c:v>1.075</c:v>
                </c:pt>
                <c:pt idx="346">
                  <c:v>0.93799999999999994</c:v>
                </c:pt>
                <c:pt idx="347">
                  <c:v>1.0469999999999999</c:v>
                </c:pt>
                <c:pt idx="348">
                  <c:v>3.2229999999999999</c:v>
                </c:pt>
                <c:pt idx="349">
                  <c:v>3.2389999999999999</c:v>
                </c:pt>
                <c:pt idx="350">
                  <c:v>2.6240000000000001</c:v>
                </c:pt>
                <c:pt idx="351">
                  <c:v>3.3370000000000002</c:v>
                </c:pt>
                <c:pt idx="352">
                  <c:v>3.9969999999999999</c:v>
                </c:pt>
                <c:pt idx="353">
                  <c:v>3.41</c:v>
                </c:pt>
                <c:pt idx="354">
                  <c:v>4.3640000000000008</c:v>
                </c:pt>
                <c:pt idx="355">
                  <c:v>4.6719999999999997</c:v>
                </c:pt>
                <c:pt idx="356">
                  <c:v>4.8930000000000007</c:v>
                </c:pt>
                <c:pt idx="357">
                  <c:v>4.8889999999999993</c:v>
                </c:pt>
                <c:pt idx="358">
                  <c:v>4.4470000000000001</c:v>
                </c:pt>
              </c:numCache>
            </c:numRef>
          </c:val>
          <c:smooth val="0"/>
        </c:ser>
        <c:ser>
          <c:idx val="1"/>
          <c:order val="1"/>
          <c:tx>
            <c:strRef>
              <c:f>'Daily Range'!$C$1</c:f>
              <c:strCache>
                <c:ptCount val="1"/>
                <c:pt idx="0">
                  <c:v>Mica Lake lower</c:v>
                </c:pt>
              </c:strCache>
            </c:strRef>
          </c:tx>
          <c:spPr>
            <a:ln>
              <a:solidFill>
                <a:schemeClr val="accent3"/>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Range'!$C$2:$C$370</c:f>
              <c:numCache>
                <c:formatCode>General</c:formatCode>
                <c:ptCount val="369"/>
                <c:pt idx="0">
                  <c:v>2.0510000000000002</c:v>
                </c:pt>
                <c:pt idx="1">
                  <c:v>3.4090000000000007</c:v>
                </c:pt>
                <c:pt idx="2">
                  <c:v>2.04</c:v>
                </c:pt>
                <c:pt idx="3">
                  <c:v>2.1029999999999998</c:v>
                </c:pt>
                <c:pt idx="4">
                  <c:v>2.011000000000001</c:v>
                </c:pt>
                <c:pt idx="5">
                  <c:v>2.8149999999999995</c:v>
                </c:pt>
                <c:pt idx="6">
                  <c:v>3.67</c:v>
                </c:pt>
                <c:pt idx="7">
                  <c:v>3.125</c:v>
                </c:pt>
                <c:pt idx="8">
                  <c:v>2.59</c:v>
                </c:pt>
                <c:pt idx="9">
                  <c:v>4.8610000000000007</c:v>
                </c:pt>
                <c:pt idx="10">
                  <c:v>5.4939999999999998</c:v>
                </c:pt>
                <c:pt idx="11">
                  <c:v>3.3350000000000009</c:v>
                </c:pt>
                <c:pt idx="12">
                  <c:v>2.0659999999999989</c:v>
                </c:pt>
                <c:pt idx="13">
                  <c:v>3.1400000000000006</c:v>
                </c:pt>
                <c:pt idx="14">
                  <c:v>1.7389999999999999</c:v>
                </c:pt>
                <c:pt idx="15">
                  <c:v>2.3709999999999996</c:v>
                </c:pt>
                <c:pt idx="16">
                  <c:v>2.4319999999999995</c:v>
                </c:pt>
                <c:pt idx="17">
                  <c:v>2.6150000000000002</c:v>
                </c:pt>
                <c:pt idx="18">
                  <c:v>2.16</c:v>
                </c:pt>
                <c:pt idx="19">
                  <c:v>2.1139999999999999</c:v>
                </c:pt>
                <c:pt idx="20">
                  <c:v>1.6589999999999989</c:v>
                </c:pt>
                <c:pt idx="21">
                  <c:v>1.652000000000001</c:v>
                </c:pt>
                <c:pt idx="22">
                  <c:v>1.1070000000000011</c:v>
                </c:pt>
                <c:pt idx="23">
                  <c:v>2.0609999999999999</c:v>
                </c:pt>
                <c:pt idx="24">
                  <c:v>2.4000000000000004</c:v>
                </c:pt>
                <c:pt idx="25">
                  <c:v>1.375</c:v>
                </c:pt>
                <c:pt idx="26">
                  <c:v>2</c:v>
                </c:pt>
                <c:pt idx="27">
                  <c:v>2.8590000000000009</c:v>
                </c:pt>
                <c:pt idx="28">
                  <c:v>2.1339999999999995</c:v>
                </c:pt>
                <c:pt idx="29">
                  <c:v>1.7849999999999993</c:v>
                </c:pt>
                <c:pt idx="30">
                  <c:v>1.9349999999999996</c:v>
                </c:pt>
                <c:pt idx="31">
                  <c:v>2.0359999999999996</c:v>
                </c:pt>
                <c:pt idx="32">
                  <c:v>1.8559999999999999</c:v>
                </c:pt>
                <c:pt idx="33">
                  <c:v>1.9160000000000004</c:v>
                </c:pt>
                <c:pt idx="34">
                  <c:v>2.4559999999999995</c:v>
                </c:pt>
                <c:pt idx="35">
                  <c:v>2.5520000000000005</c:v>
                </c:pt>
                <c:pt idx="36">
                  <c:v>3.0109999999999992</c:v>
                </c:pt>
                <c:pt idx="37">
                  <c:v>2.2049999999999992</c:v>
                </c:pt>
                <c:pt idx="38">
                  <c:v>2.1390000000000002</c:v>
                </c:pt>
                <c:pt idx="39">
                  <c:v>2.7119999999999997</c:v>
                </c:pt>
                <c:pt idx="40">
                  <c:v>2.13</c:v>
                </c:pt>
                <c:pt idx="41">
                  <c:v>1.6230000000000002</c:v>
                </c:pt>
                <c:pt idx="42">
                  <c:v>2.1690000000000005</c:v>
                </c:pt>
                <c:pt idx="43">
                  <c:v>1.8739999999999997</c:v>
                </c:pt>
                <c:pt idx="44">
                  <c:v>0.85999999999999988</c:v>
                </c:pt>
                <c:pt idx="45">
                  <c:v>2.3730000000000002</c:v>
                </c:pt>
                <c:pt idx="46">
                  <c:v>1.3759999999999994</c:v>
                </c:pt>
                <c:pt idx="47">
                  <c:v>2.524</c:v>
                </c:pt>
                <c:pt idx="48">
                  <c:v>2.3649999999999993</c:v>
                </c:pt>
                <c:pt idx="49">
                  <c:v>3.0259999999999998</c:v>
                </c:pt>
                <c:pt idx="50">
                  <c:v>2.5099999999999998</c:v>
                </c:pt>
                <c:pt idx="51">
                  <c:v>2.5</c:v>
                </c:pt>
                <c:pt idx="52">
                  <c:v>1.9110000000000005</c:v>
                </c:pt>
                <c:pt idx="53">
                  <c:v>1.2330000000000005</c:v>
                </c:pt>
                <c:pt idx="54">
                  <c:v>0.65499999999999936</c:v>
                </c:pt>
                <c:pt idx="55">
                  <c:v>1.9639999999999995</c:v>
                </c:pt>
                <c:pt idx="56">
                  <c:v>2.359</c:v>
                </c:pt>
                <c:pt idx="57">
                  <c:v>1.8559999999999999</c:v>
                </c:pt>
                <c:pt idx="58">
                  <c:v>1.2239999999999993</c:v>
                </c:pt>
                <c:pt idx="59">
                  <c:v>0.87700000000000067</c:v>
                </c:pt>
                <c:pt idx="60">
                  <c:v>1.0359999999999996</c:v>
                </c:pt>
                <c:pt idx="61">
                  <c:v>0.73399999999999999</c:v>
                </c:pt>
                <c:pt idx="62">
                  <c:v>2.2170000000000005</c:v>
                </c:pt>
                <c:pt idx="63">
                  <c:v>1.2349999999999994</c:v>
                </c:pt>
                <c:pt idx="64">
                  <c:v>1.2149999999999999</c:v>
                </c:pt>
                <c:pt idx="65">
                  <c:v>0.93900000000000006</c:v>
                </c:pt>
                <c:pt idx="66">
                  <c:v>2.1279999999999992</c:v>
                </c:pt>
                <c:pt idx="67">
                  <c:v>3.7330000000000005</c:v>
                </c:pt>
                <c:pt idx="68">
                  <c:v>4.391</c:v>
                </c:pt>
                <c:pt idx="69">
                  <c:v>4.0950000000000006</c:v>
                </c:pt>
                <c:pt idx="70">
                  <c:v>4.452</c:v>
                </c:pt>
                <c:pt idx="71">
                  <c:v>4.2119999999999997</c:v>
                </c:pt>
                <c:pt idx="72">
                  <c:v>3.82</c:v>
                </c:pt>
                <c:pt idx="73">
                  <c:v>3.7359999999999998</c:v>
                </c:pt>
                <c:pt idx="74">
                  <c:v>3.8190000000000004</c:v>
                </c:pt>
                <c:pt idx="75">
                  <c:v>1.9810000000000008</c:v>
                </c:pt>
                <c:pt idx="76">
                  <c:v>2.7770000000000001</c:v>
                </c:pt>
                <c:pt idx="77">
                  <c:v>1.9310000000000003</c:v>
                </c:pt>
                <c:pt idx="78">
                  <c:v>2.5380000000000003</c:v>
                </c:pt>
                <c:pt idx="79">
                  <c:v>2.7839999999999998</c:v>
                </c:pt>
                <c:pt idx="80">
                  <c:v>2.1630000000000003</c:v>
                </c:pt>
                <c:pt idx="81">
                  <c:v>3.6310000000000002</c:v>
                </c:pt>
                <c:pt idx="82">
                  <c:v>4.5760000000000005</c:v>
                </c:pt>
                <c:pt idx="83">
                  <c:v>2.8209999999999997</c:v>
                </c:pt>
                <c:pt idx="84">
                  <c:v>2.2679999999999998</c:v>
                </c:pt>
                <c:pt idx="85">
                  <c:v>2.9810000000000003</c:v>
                </c:pt>
                <c:pt idx="86">
                  <c:v>1.831</c:v>
                </c:pt>
                <c:pt idx="87">
                  <c:v>0.41700000000000004</c:v>
                </c:pt>
                <c:pt idx="88">
                  <c:v>0.38799999999999996</c:v>
                </c:pt>
                <c:pt idx="89">
                  <c:v>0.44399999999999995</c:v>
                </c:pt>
                <c:pt idx="90">
                  <c:v>8.3000000000000018E-2</c:v>
                </c:pt>
                <c:pt idx="91">
                  <c:v>0.22200000000000003</c:v>
                </c:pt>
                <c:pt idx="92">
                  <c:v>0.13900000000000001</c:v>
                </c:pt>
                <c:pt idx="93">
                  <c:v>1.5760000000000001</c:v>
                </c:pt>
                <c:pt idx="94">
                  <c:v>0.67200000000000004</c:v>
                </c:pt>
                <c:pt idx="95">
                  <c:v>0.98499999999999988</c:v>
                </c:pt>
                <c:pt idx="96">
                  <c:v>1.349</c:v>
                </c:pt>
                <c:pt idx="97">
                  <c:v>1.379</c:v>
                </c:pt>
                <c:pt idx="98">
                  <c:v>0.94700000000000006</c:v>
                </c:pt>
                <c:pt idx="99">
                  <c:v>1.4410000000000003</c:v>
                </c:pt>
                <c:pt idx="100">
                  <c:v>2.2389999999999999</c:v>
                </c:pt>
                <c:pt idx="101">
                  <c:v>0.3919999999999999</c:v>
                </c:pt>
                <c:pt idx="102">
                  <c:v>0.44900000000000001</c:v>
                </c:pt>
                <c:pt idx="103">
                  <c:v>0.28200000000000003</c:v>
                </c:pt>
                <c:pt idx="104">
                  <c:v>0.64600000000000002</c:v>
                </c:pt>
                <c:pt idx="105">
                  <c:v>0.11100000000000002</c:v>
                </c:pt>
                <c:pt idx="106">
                  <c:v>0.223</c:v>
                </c:pt>
                <c:pt idx="107">
                  <c:v>5.5999999999999994E-2</c:v>
                </c:pt>
                <c:pt idx="108">
                  <c:v>0.14000000000000001</c:v>
                </c:pt>
                <c:pt idx="109">
                  <c:v>2.6999999999999996E-2</c:v>
                </c:pt>
                <c:pt idx="110">
                  <c:v>5.6000000000000001E-2</c:v>
                </c:pt>
                <c:pt idx="111">
                  <c:v>5.5999999999999994E-2</c:v>
                </c:pt>
                <c:pt idx="112">
                  <c:v>5.5999999999999994E-2</c:v>
                </c:pt>
                <c:pt idx="113">
                  <c:v>5.6000000000000001E-2</c:v>
                </c:pt>
                <c:pt idx="114">
                  <c:v>5.6000000000000001E-2</c:v>
                </c:pt>
                <c:pt idx="115">
                  <c:v>0</c:v>
                </c:pt>
                <c:pt idx="116">
                  <c:v>2.8000000000000001E-2</c:v>
                </c:pt>
                <c:pt idx="117">
                  <c:v>2.8000000000000001E-2</c:v>
                </c:pt>
                <c:pt idx="118">
                  <c:v>2.8000000000000001E-2</c:v>
                </c:pt>
                <c:pt idx="119">
                  <c:v>5.5999999999999994E-2</c:v>
                </c:pt>
                <c:pt idx="120">
                  <c:v>2.7999999999999997E-2</c:v>
                </c:pt>
                <c:pt idx="121">
                  <c:v>8.299999999999999E-2</c:v>
                </c:pt>
                <c:pt idx="122">
                  <c:v>5.4999999999999993E-2</c:v>
                </c:pt>
                <c:pt idx="123">
                  <c:v>2.7999999999999997E-2</c:v>
                </c:pt>
                <c:pt idx="124">
                  <c:v>2.8000000000000011E-2</c:v>
                </c:pt>
                <c:pt idx="125">
                  <c:v>2.8000000000000011E-2</c:v>
                </c:pt>
                <c:pt idx="126">
                  <c:v>5.4999999999999993E-2</c:v>
                </c:pt>
                <c:pt idx="127">
                  <c:v>8.4000000000000005E-2</c:v>
                </c:pt>
                <c:pt idx="128">
                  <c:v>2.7999999999999997E-2</c:v>
                </c:pt>
                <c:pt idx="129">
                  <c:v>2.8000000000000001E-2</c:v>
                </c:pt>
                <c:pt idx="130">
                  <c:v>2.8000000000000001E-2</c:v>
                </c:pt>
                <c:pt idx="131">
                  <c:v>2.8000000000000001E-2</c:v>
                </c:pt>
                <c:pt idx="132">
                  <c:v>2.8000000000000001E-2</c:v>
                </c:pt>
                <c:pt idx="133">
                  <c:v>2.8000000000000001E-2</c:v>
                </c:pt>
                <c:pt idx="134">
                  <c:v>0</c:v>
                </c:pt>
                <c:pt idx="135">
                  <c:v>0</c:v>
                </c:pt>
                <c:pt idx="136">
                  <c:v>2.8000000000000001E-2</c:v>
                </c:pt>
                <c:pt idx="137">
                  <c:v>2.8000000000000001E-2</c:v>
                </c:pt>
                <c:pt idx="138">
                  <c:v>0</c:v>
                </c:pt>
                <c:pt idx="139">
                  <c:v>0</c:v>
                </c:pt>
                <c:pt idx="140">
                  <c:v>0</c:v>
                </c:pt>
                <c:pt idx="141">
                  <c:v>2.6999999999999996E-2</c:v>
                </c:pt>
                <c:pt idx="142">
                  <c:v>0</c:v>
                </c:pt>
                <c:pt idx="143">
                  <c:v>0</c:v>
                </c:pt>
                <c:pt idx="144">
                  <c:v>2.6999999999999996E-2</c:v>
                </c:pt>
                <c:pt idx="145">
                  <c:v>0</c:v>
                </c:pt>
                <c:pt idx="146">
                  <c:v>0</c:v>
                </c:pt>
                <c:pt idx="147">
                  <c:v>0</c:v>
                </c:pt>
                <c:pt idx="148">
                  <c:v>0</c:v>
                </c:pt>
                <c:pt idx="149">
                  <c:v>0</c:v>
                </c:pt>
                <c:pt idx="150">
                  <c:v>2.8000000000000001E-2</c:v>
                </c:pt>
                <c:pt idx="151">
                  <c:v>0</c:v>
                </c:pt>
                <c:pt idx="152">
                  <c:v>2.8000000000000001E-2</c:v>
                </c:pt>
                <c:pt idx="153">
                  <c:v>2.8000000000000001E-2</c:v>
                </c:pt>
                <c:pt idx="154">
                  <c:v>0</c:v>
                </c:pt>
                <c:pt idx="155">
                  <c:v>0</c:v>
                </c:pt>
                <c:pt idx="156">
                  <c:v>0</c:v>
                </c:pt>
                <c:pt idx="157">
                  <c:v>0</c:v>
                </c:pt>
                <c:pt idx="158">
                  <c:v>0</c:v>
                </c:pt>
                <c:pt idx="159">
                  <c:v>0</c:v>
                </c:pt>
                <c:pt idx="160">
                  <c:v>0</c:v>
                </c:pt>
                <c:pt idx="161">
                  <c:v>0</c:v>
                </c:pt>
                <c:pt idx="162">
                  <c:v>2.8000000000000001E-2</c:v>
                </c:pt>
                <c:pt idx="163">
                  <c:v>2.8000000000000001E-2</c:v>
                </c:pt>
                <c:pt idx="164">
                  <c:v>0</c:v>
                </c:pt>
                <c:pt idx="165">
                  <c:v>0</c:v>
                </c:pt>
                <c:pt idx="166">
                  <c:v>2.8000000000000001E-2</c:v>
                </c:pt>
                <c:pt idx="167">
                  <c:v>2.8000000000000001E-2</c:v>
                </c:pt>
                <c:pt idx="168">
                  <c:v>0</c:v>
                </c:pt>
                <c:pt idx="169">
                  <c:v>0</c:v>
                </c:pt>
                <c:pt idx="170">
                  <c:v>2.8000000000000001E-2</c:v>
                </c:pt>
                <c:pt idx="171">
                  <c:v>0</c:v>
                </c:pt>
                <c:pt idx="172">
                  <c:v>0</c:v>
                </c:pt>
                <c:pt idx="173">
                  <c:v>0</c:v>
                </c:pt>
                <c:pt idx="174">
                  <c:v>2.8000000000000001E-2</c:v>
                </c:pt>
                <c:pt idx="175">
                  <c:v>2.8000000000000001E-2</c:v>
                </c:pt>
                <c:pt idx="176">
                  <c:v>2.7999999999999997E-2</c:v>
                </c:pt>
                <c:pt idx="177">
                  <c:v>2.7999999999999997E-2</c:v>
                </c:pt>
                <c:pt idx="178">
                  <c:v>0</c:v>
                </c:pt>
                <c:pt idx="179">
                  <c:v>2.7999999999999997E-2</c:v>
                </c:pt>
                <c:pt idx="180">
                  <c:v>2.8000000000000001E-2</c:v>
                </c:pt>
                <c:pt idx="181">
                  <c:v>0</c:v>
                </c:pt>
                <c:pt idx="182">
                  <c:v>0</c:v>
                </c:pt>
                <c:pt idx="183">
                  <c:v>0</c:v>
                </c:pt>
                <c:pt idx="184">
                  <c:v>2.8000000000000001E-2</c:v>
                </c:pt>
                <c:pt idx="185">
                  <c:v>2.8000000000000001E-2</c:v>
                </c:pt>
                <c:pt idx="186">
                  <c:v>0</c:v>
                </c:pt>
                <c:pt idx="187">
                  <c:v>0</c:v>
                </c:pt>
                <c:pt idx="188">
                  <c:v>2.7999999999999997E-2</c:v>
                </c:pt>
                <c:pt idx="189">
                  <c:v>5.6000000000000008E-2</c:v>
                </c:pt>
                <c:pt idx="190">
                  <c:v>2.8000000000000011E-2</c:v>
                </c:pt>
                <c:pt idx="191">
                  <c:v>0</c:v>
                </c:pt>
                <c:pt idx="192">
                  <c:v>2.8000000000000011E-2</c:v>
                </c:pt>
                <c:pt idx="193">
                  <c:v>5.5999999999999994E-2</c:v>
                </c:pt>
                <c:pt idx="194">
                  <c:v>2.7999999999999997E-2</c:v>
                </c:pt>
                <c:pt idx="195">
                  <c:v>2.7999999999999997E-2</c:v>
                </c:pt>
                <c:pt idx="196">
                  <c:v>2.7999999999999997E-2</c:v>
                </c:pt>
                <c:pt idx="197">
                  <c:v>5.6000000000000008E-2</c:v>
                </c:pt>
                <c:pt idx="198">
                  <c:v>5.6000000000000008E-2</c:v>
                </c:pt>
                <c:pt idx="199">
                  <c:v>2.7999999999999997E-2</c:v>
                </c:pt>
                <c:pt idx="200">
                  <c:v>2.7999999999999997E-2</c:v>
                </c:pt>
                <c:pt idx="201">
                  <c:v>2.7999999999999997E-2</c:v>
                </c:pt>
                <c:pt idx="202">
                  <c:v>0</c:v>
                </c:pt>
                <c:pt idx="203">
                  <c:v>0</c:v>
                </c:pt>
                <c:pt idx="204">
                  <c:v>2.7999999999999997E-2</c:v>
                </c:pt>
                <c:pt idx="205">
                  <c:v>0</c:v>
                </c:pt>
                <c:pt idx="206">
                  <c:v>2.7999999999999997E-2</c:v>
                </c:pt>
                <c:pt idx="207">
                  <c:v>2.7999999999999997E-2</c:v>
                </c:pt>
                <c:pt idx="208">
                  <c:v>0</c:v>
                </c:pt>
                <c:pt idx="209">
                  <c:v>2.7999999999999997E-2</c:v>
                </c:pt>
                <c:pt idx="210">
                  <c:v>2.7999999999999997E-2</c:v>
                </c:pt>
                <c:pt idx="211">
                  <c:v>0</c:v>
                </c:pt>
                <c:pt idx="212">
                  <c:v>2.7999999999999997E-2</c:v>
                </c:pt>
                <c:pt idx="213">
                  <c:v>5.6000000000000008E-2</c:v>
                </c:pt>
                <c:pt idx="214">
                  <c:v>2.8000000000000011E-2</c:v>
                </c:pt>
                <c:pt idx="215">
                  <c:v>2.8000000000000011E-2</c:v>
                </c:pt>
                <c:pt idx="216">
                  <c:v>2.7999999999999997E-2</c:v>
                </c:pt>
                <c:pt idx="217">
                  <c:v>2.7999999999999997E-2</c:v>
                </c:pt>
                <c:pt idx="218">
                  <c:v>2.7999999999999997E-2</c:v>
                </c:pt>
                <c:pt idx="219">
                  <c:v>5.5999999999999994E-2</c:v>
                </c:pt>
                <c:pt idx="220">
                  <c:v>5.4999999999999993E-2</c:v>
                </c:pt>
                <c:pt idx="221">
                  <c:v>5.4999999999999993E-2</c:v>
                </c:pt>
                <c:pt idx="222">
                  <c:v>2.7999999999999997E-2</c:v>
                </c:pt>
                <c:pt idx="223">
                  <c:v>0</c:v>
                </c:pt>
                <c:pt idx="224">
                  <c:v>2.7999999999999997E-2</c:v>
                </c:pt>
                <c:pt idx="225">
                  <c:v>2.7999999999999997E-2</c:v>
                </c:pt>
                <c:pt idx="226">
                  <c:v>0</c:v>
                </c:pt>
                <c:pt idx="227">
                  <c:v>0</c:v>
                </c:pt>
                <c:pt idx="228">
                  <c:v>2.7999999999999997E-2</c:v>
                </c:pt>
                <c:pt idx="229">
                  <c:v>5.6000000000000008E-2</c:v>
                </c:pt>
                <c:pt idx="230">
                  <c:v>5.6000000000000008E-2</c:v>
                </c:pt>
                <c:pt idx="231">
                  <c:v>0</c:v>
                </c:pt>
                <c:pt idx="232">
                  <c:v>2.7999999999999997E-2</c:v>
                </c:pt>
                <c:pt idx="233">
                  <c:v>2.7999999999999997E-2</c:v>
                </c:pt>
                <c:pt idx="234">
                  <c:v>0</c:v>
                </c:pt>
                <c:pt idx="235">
                  <c:v>0</c:v>
                </c:pt>
                <c:pt idx="236">
                  <c:v>2.7999999999999997E-2</c:v>
                </c:pt>
                <c:pt idx="237">
                  <c:v>0</c:v>
                </c:pt>
                <c:pt idx="238">
                  <c:v>2.7999999999999997E-2</c:v>
                </c:pt>
                <c:pt idx="239">
                  <c:v>2.7999999999999997E-2</c:v>
                </c:pt>
                <c:pt idx="240">
                  <c:v>2.7999999999999997E-2</c:v>
                </c:pt>
                <c:pt idx="241">
                  <c:v>2.7999999999999997E-2</c:v>
                </c:pt>
                <c:pt idx="242">
                  <c:v>2.7999999999999997E-2</c:v>
                </c:pt>
                <c:pt idx="243">
                  <c:v>5.6000000000000008E-2</c:v>
                </c:pt>
                <c:pt idx="244">
                  <c:v>5.6000000000000008E-2</c:v>
                </c:pt>
                <c:pt idx="245">
                  <c:v>2.7999999999999997E-2</c:v>
                </c:pt>
                <c:pt idx="246">
                  <c:v>5.5999999999999994E-2</c:v>
                </c:pt>
                <c:pt idx="247">
                  <c:v>2.7999999999999997E-2</c:v>
                </c:pt>
                <c:pt idx="248">
                  <c:v>0</c:v>
                </c:pt>
                <c:pt idx="249">
                  <c:v>2.7999999999999997E-2</c:v>
                </c:pt>
                <c:pt idx="250">
                  <c:v>0</c:v>
                </c:pt>
                <c:pt idx="251">
                  <c:v>0</c:v>
                </c:pt>
                <c:pt idx="252">
                  <c:v>0</c:v>
                </c:pt>
                <c:pt idx="253">
                  <c:v>2.8000000000000001E-2</c:v>
                </c:pt>
                <c:pt idx="254">
                  <c:v>2.8000000000000001E-2</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2.8000000000000001E-2</c:v>
                </c:pt>
                <c:pt idx="276">
                  <c:v>2.6999999999999996E-2</c:v>
                </c:pt>
                <c:pt idx="277">
                  <c:v>0.13900000000000001</c:v>
                </c:pt>
                <c:pt idx="278">
                  <c:v>0.19500000000000001</c:v>
                </c:pt>
                <c:pt idx="279">
                  <c:v>0.11099999999999999</c:v>
                </c:pt>
                <c:pt idx="280">
                  <c:v>0.11099999999999999</c:v>
                </c:pt>
                <c:pt idx="281">
                  <c:v>5.5999999999999994E-2</c:v>
                </c:pt>
                <c:pt idx="282">
                  <c:v>0.10999999999999999</c:v>
                </c:pt>
                <c:pt idx="283">
                  <c:v>5.5999999999999994E-2</c:v>
                </c:pt>
                <c:pt idx="284">
                  <c:v>8.299999999999999E-2</c:v>
                </c:pt>
                <c:pt idx="285">
                  <c:v>8.2999999999999963E-2</c:v>
                </c:pt>
                <c:pt idx="286">
                  <c:v>2.7999999999999969E-2</c:v>
                </c:pt>
                <c:pt idx="287">
                  <c:v>2.8000000000000025E-2</c:v>
                </c:pt>
                <c:pt idx="288">
                  <c:v>8.3000000000000018E-2</c:v>
                </c:pt>
                <c:pt idx="289">
                  <c:v>8.3000000000000018E-2</c:v>
                </c:pt>
                <c:pt idx="290">
                  <c:v>8.1999999999999962E-2</c:v>
                </c:pt>
                <c:pt idx="291">
                  <c:v>0.10999999999999999</c:v>
                </c:pt>
                <c:pt idx="292">
                  <c:v>5.4999999999999938E-2</c:v>
                </c:pt>
                <c:pt idx="293">
                  <c:v>8.3000000000000074E-2</c:v>
                </c:pt>
                <c:pt idx="294">
                  <c:v>8.1999999999999962E-2</c:v>
                </c:pt>
                <c:pt idx="295">
                  <c:v>5.5999999999999994E-2</c:v>
                </c:pt>
                <c:pt idx="296">
                  <c:v>0.10999999999999999</c:v>
                </c:pt>
                <c:pt idx="297">
                  <c:v>2.8000000000000025E-2</c:v>
                </c:pt>
                <c:pt idx="298">
                  <c:v>2.8000000000000025E-2</c:v>
                </c:pt>
                <c:pt idx="299">
                  <c:v>0.11099999999999999</c:v>
                </c:pt>
                <c:pt idx="300">
                  <c:v>0.11000000000000004</c:v>
                </c:pt>
                <c:pt idx="301">
                  <c:v>8.2999999999999963E-2</c:v>
                </c:pt>
                <c:pt idx="302">
                  <c:v>0.10999999999999999</c:v>
                </c:pt>
                <c:pt idx="303">
                  <c:v>0.13700000000000001</c:v>
                </c:pt>
                <c:pt idx="304">
                  <c:v>0.16499999999999992</c:v>
                </c:pt>
                <c:pt idx="305">
                  <c:v>0.13700000000000001</c:v>
                </c:pt>
                <c:pt idx="306">
                  <c:v>0.1369999999999999</c:v>
                </c:pt>
                <c:pt idx="307">
                  <c:v>8.0999999999999961E-2</c:v>
                </c:pt>
                <c:pt idx="308">
                  <c:v>8.2000000000000073E-2</c:v>
                </c:pt>
                <c:pt idx="309">
                  <c:v>5.4000000000000048E-2</c:v>
                </c:pt>
                <c:pt idx="310">
                  <c:v>5.4999999999999938E-2</c:v>
                </c:pt>
                <c:pt idx="311">
                  <c:v>0.13700000000000001</c:v>
                </c:pt>
                <c:pt idx="312">
                  <c:v>8.2000000000000073E-2</c:v>
                </c:pt>
                <c:pt idx="313">
                  <c:v>0.13700000000000001</c:v>
                </c:pt>
                <c:pt idx="314">
                  <c:v>0.10999999999999999</c:v>
                </c:pt>
                <c:pt idx="315">
                  <c:v>0.1090000000000001</c:v>
                </c:pt>
                <c:pt idx="316">
                  <c:v>0.21899999999999997</c:v>
                </c:pt>
                <c:pt idx="317">
                  <c:v>0.19099999999999995</c:v>
                </c:pt>
                <c:pt idx="318">
                  <c:v>0.16399999999999992</c:v>
                </c:pt>
                <c:pt idx="319">
                  <c:v>0.19199999999999995</c:v>
                </c:pt>
                <c:pt idx="320">
                  <c:v>0.16399999999999992</c:v>
                </c:pt>
                <c:pt idx="321">
                  <c:v>0.16499999999999992</c:v>
                </c:pt>
                <c:pt idx="322">
                  <c:v>0.19199999999999984</c:v>
                </c:pt>
                <c:pt idx="323">
                  <c:v>0.16399999999999992</c:v>
                </c:pt>
                <c:pt idx="324">
                  <c:v>0.19100000000000006</c:v>
                </c:pt>
                <c:pt idx="325">
                  <c:v>0.16400000000000003</c:v>
                </c:pt>
                <c:pt idx="326">
                  <c:v>0.247</c:v>
                </c:pt>
                <c:pt idx="327">
                  <c:v>0.30099999999999993</c:v>
                </c:pt>
                <c:pt idx="328">
                  <c:v>0.29999999999999993</c:v>
                </c:pt>
                <c:pt idx="329">
                  <c:v>0.246</c:v>
                </c:pt>
                <c:pt idx="330">
                  <c:v>0.27200000000000002</c:v>
                </c:pt>
                <c:pt idx="331">
                  <c:v>0.19100000000000006</c:v>
                </c:pt>
                <c:pt idx="332">
                  <c:v>0.35400000000000009</c:v>
                </c:pt>
                <c:pt idx="333">
                  <c:v>0.46299999999999986</c:v>
                </c:pt>
                <c:pt idx="334">
                  <c:v>0.57200000000000006</c:v>
                </c:pt>
                <c:pt idx="335">
                  <c:v>0.51600000000000001</c:v>
                </c:pt>
                <c:pt idx="336">
                  <c:v>0.78900000000000003</c:v>
                </c:pt>
                <c:pt idx="337">
                  <c:v>0.65200000000000014</c:v>
                </c:pt>
                <c:pt idx="338">
                  <c:v>1.1929999999999998</c:v>
                </c:pt>
                <c:pt idx="339">
                  <c:v>1.107</c:v>
                </c:pt>
                <c:pt idx="340">
                  <c:v>1.1830000000000001</c:v>
                </c:pt>
                <c:pt idx="341">
                  <c:v>0.621</c:v>
                </c:pt>
                <c:pt idx="342">
                  <c:v>0.78400000000000003</c:v>
                </c:pt>
                <c:pt idx="343">
                  <c:v>2.1539999999999999</c:v>
                </c:pt>
                <c:pt idx="344">
                  <c:v>2</c:v>
                </c:pt>
                <c:pt idx="345">
                  <c:v>2.3719999999999999</c:v>
                </c:pt>
                <c:pt idx="346">
                  <c:v>2.7479999999999998</c:v>
                </c:pt>
                <c:pt idx="347">
                  <c:v>1.0979999999999999</c:v>
                </c:pt>
                <c:pt idx="348">
                  <c:v>1.923</c:v>
                </c:pt>
                <c:pt idx="349">
                  <c:v>1.7360000000000002</c:v>
                </c:pt>
                <c:pt idx="350">
                  <c:v>1.7380000000000004</c:v>
                </c:pt>
                <c:pt idx="351">
                  <c:v>1.4239999999999995</c:v>
                </c:pt>
                <c:pt idx="352">
                  <c:v>3.1980000000000004</c:v>
                </c:pt>
                <c:pt idx="353">
                  <c:v>2.0270000000000001</c:v>
                </c:pt>
                <c:pt idx="354">
                  <c:v>3.7930000000000001</c:v>
                </c:pt>
                <c:pt idx="355">
                  <c:v>2.535000000000001</c:v>
                </c:pt>
                <c:pt idx="356">
                  <c:v>2.2669999999999995</c:v>
                </c:pt>
                <c:pt idx="357">
                  <c:v>2.4030000000000005</c:v>
                </c:pt>
                <c:pt idx="358">
                  <c:v>3.1329999999999991</c:v>
                </c:pt>
              </c:numCache>
            </c:numRef>
          </c:val>
          <c:smooth val="0"/>
        </c:ser>
        <c:dLbls>
          <c:showLegendKey val="0"/>
          <c:showVal val="0"/>
          <c:showCatName val="0"/>
          <c:showSerName val="0"/>
          <c:showPercent val="0"/>
          <c:showBubbleSize val="0"/>
        </c:dLbls>
        <c:smooth val="0"/>
        <c:axId val="69478472"/>
        <c:axId val="69478864"/>
      </c:lineChart>
      <c:dateAx>
        <c:axId val="69478472"/>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478864"/>
        <c:crosses val="autoZero"/>
        <c:auto val="1"/>
        <c:lblOffset val="100"/>
        <c:baseTimeUnit val="days"/>
      </c:dateAx>
      <c:valAx>
        <c:axId val="69478864"/>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478472"/>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Avg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averages'!$F$1</c:f>
              <c:strCache>
                <c:ptCount val="1"/>
                <c:pt idx="0">
                  <c:v>North Fork Teton upper</c:v>
                </c:pt>
              </c:strCache>
            </c:strRef>
          </c:tx>
          <c:spPr>
            <a:ln>
              <a:solidFill>
                <a:schemeClr val="accent2"/>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averages'!$F$2:$F$370</c:f>
              <c:numCache>
                <c:formatCode>General</c:formatCode>
                <c:ptCount val="369"/>
                <c:pt idx="6">
                  <c:v>9.6948181818181816</c:v>
                </c:pt>
                <c:pt idx="7">
                  <c:v>8.7929166666666667</c:v>
                </c:pt>
                <c:pt idx="8">
                  <c:v>9.3332499999999978</c:v>
                </c:pt>
                <c:pt idx="9">
                  <c:v>10.235833333333334</c:v>
                </c:pt>
                <c:pt idx="10">
                  <c:v>9.5863749999999985</c:v>
                </c:pt>
                <c:pt idx="11">
                  <c:v>10.088791666666667</c:v>
                </c:pt>
                <c:pt idx="12">
                  <c:v>9.126791666666664</c:v>
                </c:pt>
                <c:pt idx="13">
                  <c:v>8.2922916666666673</c:v>
                </c:pt>
                <c:pt idx="14">
                  <c:v>7.247749999999999</c:v>
                </c:pt>
                <c:pt idx="15">
                  <c:v>7.9145416666666648</c:v>
                </c:pt>
                <c:pt idx="16">
                  <c:v>8.7874583333333334</c:v>
                </c:pt>
                <c:pt idx="17">
                  <c:v>8.6325833333333328</c:v>
                </c:pt>
                <c:pt idx="18">
                  <c:v>8.3331250000000008</c:v>
                </c:pt>
                <c:pt idx="19">
                  <c:v>8.6446666666666676</c:v>
                </c:pt>
                <c:pt idx="20">
                  <c:v>9.5066666666666659</c:v>
                </c:pt>
                <c:pt idx="21">
                  <c:v>10.417666666666667</c:v>
                </c:pt>
                <c:pt idx="22">
                  <c:v>9.1832916666666673</c:v>
                </c:pt>
                <c:pt idx="23">
                  <c:v>8.8732499999999987</c:v>
                </c:pt>
                <c:pt idx="24">
                  <c:v>9.9230416666666681</c:v>
                </c:pt>
                <c:pt idx="25">
                  <c:v>10.276750000000002</c:v>
                </c:pt>
                <c:pt idx="26">
                  <c:v>10.424916666666668</c:v>
                </c:pt>
                <c:pt idx="27">
                  <c:v>8.9924583333333334</c:v>
                </c:pt>
                <c:pt idx="28">
                  <c:v>9.9092083333333338</c:v>
                </c:pt>
                <c:pt idx="29">
                  <c:v>10.290916666666668</c:v>
                </c:pt>
                <c:pt idx="30">
                  <c:v>9.9901666666666671</c:v>
                </c:pt>
                <c:pt idx="31">
                  <c:v>9.4516666666666662</c:v>
                </c:pt>
                <c:pt idx="32">
                  <c:v>7.3475416666666646</c:v>
                </c:pt>
                <c:pt idx="33">
                  <c:v>5.3517499999999991</c:v>
                </c:pt>
                <c:pt idx="34">
                  <c:v>6.1642500000000018</c:v>
                </c:pt>
                <c:pt idx="35">
                  <c:v>6.5704583333333346</c:v>
                </c:pt>
                <c:pt idx="36">
                  <c:v>7.559166666666667</c:v>
                </c:pt>
                <c:pt idx="37">
                  <c:v>8.5620833333333337</c:v>
                </c:pt>
                <c:pt idx="38">
                  <c:v>9.2516250000000007</c:v>
                </c:pt>
                <c:pt idx="39">
                  <c:v>9.6425416666666646</c:v>
                </c:pt>
                <c:pt idx="40">
                  <c:v>9.1780416666666653</c:v>
                </c:pt>
                <c:pt idx="41">
                  <c:v>8.5807916666666681</c:v>
                </c:pt>
                <c:pt idx="42">
                  <c:v>6.4826666666666695</c:v>
                </c:pt>
                <c:pt idx="43">
                  <c:v>4.2642916666666668</c:v>
                </c:pt>
                <c:pt idx="44">
                  <c:v>3.1535833333333336</c:v>
                </c:pt>
                <c:pt idx="45">
                  <c:v>3.8308750000000003</c:v>
                </c:pt>
                <c:pt idx="46">
                  <c:v>4.0243750000000009</c:v>
                </c:pt>
                <c:pt idx="47">
                  <c:v>4.7065833333333336</c:v>
                </c:pt>
                <c:pt idx="48">
                  <c:v>5.7493333333333325</c:v>
                </c:pt>
                <c:pt idx="49">
                  <c:v>6.669083333333333</c:v>
                </c:pt>
                <c:pt idx="50">
                  <c:v>7.0469583333333317</c:v>
                </c:pt>
                <c:pt idx="51">
                  <c:v>7.6020833333333337</c:v>
                </c:pt>
                <c:pt idx="52">
                  <c:v>7.900500000000001</c:v>
                </c:pt>
                <c:pt idx="53">
                  <c:v>8.1532083333333336</c:v>
                </c:pt>
                <c:pt idx="54">
                  <c:v>7.0760833333333339</c:v>
                </c:pt>
                <c:pt idx="55">
                  <c:v>7.122208333333333</c:v>
                </c:pt>
                <c:pt idx="56">
                  <c:v>7.2154166666666653</c:v>
                </c:pt>
                <c:pt idx="57">
                  <c:v>7.4956666666666658</c:v>
                </c:pt>
                <c:pt idx="58">
                  <c:v>8.0322916666666657</c:v>
                </c:pt>
                <c:pt idx="59">
                  <c:v>6.43825</c:v>
                </c:pt>
                <c:pt idx="60">
                  <c:v>5.3859583333333338</c:v>
                </c:pt>
                <c:pt idx="61">
                  <c:v>5.066583333333333</c:v>
                </c:pt>
                <c:pt idx="62">
                  <c:v>5.916708333333335</c:v>
                </c:pt>
                <c:pt idx="63">
                  <c:v>5.5060833333333328</c:v>
                </c:pt>
                <c:pt idx="64">
                  <c:v>5.7378749999999998</c:v>
                </c:pt>
                <c:pt idx="65">
                  <c:v>5.6338749999999997</c:v>
                </c:pt>
                <c:pt idx="66">
                  <c:v>6.0685000000000002</c:v>
                </c:pt>
                <c:pt idx="67">
                  <c:v>6.8394583333333339</c:v>
                </c:pt>
                <c:pt idx="68">
                  <c:v>5.2992916666666661</c:v>
                </c:pt>
                <c:pt idx="69">
                  <c:v>4.7871666666666668</c:v>
                </c:pt>
                <c:pt idx="70">
                  <c:v>5.4379999999999997</c:v>
                </c:pt>
                <c:pt idx="71">
                  <c:v>5.74925</c:v>
                </c:pt>
                <c:pt idx="72">
                  <c:v>5.9794166666666664</c:v>
                </c:pt>
                <c:pt idx="73">
                  <c:v>6.380749999999999</c:v>
                </c:pt>
                <c:pt idx="74">
                  <c:v>6.7052500000000004</c:v>
                </c:pt>
                <c:pt idx="75">
                  <c:v>6.2239166666666677</c:v>
                </c:pt>
                <c:pt idx="76">
                  <c:v>4.2052500000000004</c:v>
                </c:pt>
                <c:pt idx="77">
                  <c:v>2.5018333333333338</c:v>
                </c:pt>
                <c:pt idx="78">
                  <c:v>3.4013333333333331</c:v>
                </c:pt>
                <c:pt idx="79">
                  <c:v>3.1959583333333335</c:v>
                </c:pt>
                <c:pt idx="80">
                  <c:v>3.1282083333333333</c:v>
                </c:pt>
                <c:pt idx="81">
                  <c:v>2.754</c:v>
                </c:pt>
                <c:pt idx="82">
                  <c:v>2.7582916666666666</c:v>
                </c:pt>
                <c:pt idx="83">
                  <c:v>1.907791666666667</c:v>
                </c:pt>
                <c:pt idx="84">
                  <c:v>0.36770833333333336</c:v>
                </c:pt>
                <c:pt idx="85">
                  <c:v>0.35850000000000004</c:v>
                </c:pt>
                <c:pt idx="86">
                  <c:v>0.34712499999999996</c:v>
                </c:pt>
                <c:pt idx="87">
                  <c:v>0.54141666666666677</c:v>
                </c:pt>
                <c:pt idx="88">
                  <c:v>0.54591666666666661</c:v>
                </c:pt>
                <c:pt idx="89">
                  <c:v>0.75945833333333335</c:v>
                </c:pt>
                <c:pt idx="90">
                  <c:v>0.88075000000000003</c:v>
                </c:pt>
                <c:pt idx="91">
                  <c:v>0.91599999999999993</c:v>
                </c:pt>
                <c:pt idx="92">
                  <c:v>0.96862500000000018</c:v>
                </c:pt>
                <c:pt idx="93">
                  <c:v>1.0064999999999997</c:v>
                </c:pt>
                <c:pt idx="94">
                  <c:v>1.0099999999999998</c:v>
                </c:pt>
                <c:pt idx="95">
                  <c:v>1.0203749999999998</c:v>
                </c:pt>
                <c:pt idx="96">
                  <c:v>1.0181249999999997</c:v>
                </c:pt>
                <c:pt idx="97">
                  <c:v>1.0158333333333329</c:v>
                </c:pt>
                <c:pt idx="98">
                  <c:v>1.0006666666666668</c:v>
                </c:pt>
                <c:pt idx="99">
                  <c:v>0.98900000000000043</c:v>
                </c:pt>
                <c:pt idx="100">
                  <c:v>0.96987499999999993</c:v>
                </c:pt>
                <c:pt idx="101">
                  <c:v>0.98562500000000053</c:v>
                </c:pt>
                <c:pt idx="102">
                  <c:v>0.98900000000000043</c:v>
                </c:pt>
                <c:pt idx="103">
                  <c:v>0.96762499999999996</c:v>
                </c:pt>
                <c:pt idx="104">
                  <c:v>0.96312499999999979</c:v>
                </c:pt>
                <c:pt idx="105">
                  <c:v>0.96199999999999986</c:v>
                </c:pt>
                <c:pt idx="106">
                  <c:v>0.94229166666666642</c:v>
                </c:pt>
                <c:pt idx="107">
                  <c:v>0.96199999999999986</c:v>
                </c:pt>
                <c:pt idx="108">
                  <c:v>0.96083333333333332</c:v>
                </c:pt>
                <c:pt idx="109">
                  <c:v>0.96199999999999986</c:v>
                </c:pt>
                <c:pt idx="110">
                  <c:v>0.96199999999999986</c:v>
                </c:pt>
                <c:pt idx="111">
                  <c:v>0.96199999999999986</c:v>
                </c:pt>
                <c:pt idx="112">
                  <c:v>0.96199999999999986</c:v>
                </c:pt>
                <c:pt idx="113">
                  <c:v>0.95500000000000018</c:v>
                </c:pt>
                <c:pt idx="114">
                  <c:v>0.92612499999999986</c:v>
                </c:pt>
                <c:pt idx="115">
                  <c:v>0.90700000000000003</c:v>
                </c:pt>
                <c:pt idx="116">
                  <c:v>0.90700000000000003</c:v>
                </c:pt>
                <c:pt idx="117">
                  <c:v>0.90700000000000003</c:v>
                </c:pt>
                <c:pt idx="118">
                  <c:v>0.89462499999999989</c:v>
                </c:pt>
                <c:pt idx="119">
                  <c:v>0.88</c:v>
                </c:pt>
                <c:pt idx="120">
                  <c:v>0.85316666666666696</c:v>
                </c:pt>
                <c:pt idx="121">
                  <c:v>0.8520000000000002</c:v>
                </c:pt>
                <c:pt idx="122">
                  <c:v>0.82499999999999962</c:v>
                </c:pt>
                <c:pt idx="123">
                  <c:v>0.81100000000000028</c:v>
                </c:pt>
                <c:pt idx="124">
                  <c:v>0.79700000000000026</c:v>
                </c:pt>
                <c:pt idx="125">
                  <c:v>0.79700000000000026</c:v>
                </c:pt>
                <c:pt idx="126">
                  <c:v>0.78687499999999988</c:v>
                </c:pt>
                <c:pt idx="127">
                  <c:v>0.77112499999999973</c:v>
                </c:pt>
                <c:pt idx="128">
                  <c:v>0.76999999999999968</c:v>
                </c:pt>
                <c:pt idx="129">
                  <c:v>0.7676666666666665</c:v>
                </c:pt>
                <c:pt idx="130">
                  <c:v>0.75600000000000034</c:v>
                </c:pt>
                <c:pt idx="131">
                  <c:v>0.74550000000000027</c:v>
                </c:pt>
                <c:pt idx="132">
                  <c:v>0.74783333333333368</c:v>
                </c:pt>
                <c:pt idx="133">
                  <c:v>0.74200000000000044</c:v>
                </c:pt>
                <c:pt idx="134">
                  <c:v>0.74200000000000044</c:v>
                </c:pt>
                <c:pt idx="135">
                  <c:v>0.74200000000000044</c:v>
                </c:pt>
                <c:pt idx="136">
                  <c:v>0.74200000000000044</c:v>
                </c:pt>
                <c:pt idx="137">
                  <c:v>0.74200000000000044</c:v>
                </c:pt>
                <c:pt idx="138">
                  <c:v>0.74200000000000044</c:v>
                </c:pt>
                <c:pt idx="139">
                  <c:v>0.74200000000000044</c:v>
                </c:pt>
                <c:pt idx="140">
                  <c:v>0.72737499999999999</c:v>
                </c:pt>
                <c:pt idx="141">
                  <c:v>0.71499999999999997</c:v>
                </c:pt>
                <c:pt idx="142">
                  <c:v>0.71499999999999997</c:v>
                </c:pt>
                <c:pt idx="143">
                  <c:v>0.70916666666666661</c:v>
                </c:pt>
                <c:pt idx="144">
                  <c:v>0.69399999999999984</c:v>
                </c:pt>
                <c:pt idx="145">
                  <c:v>0.68816666666666648</c:v>
                </c:pt>
                <c:pt idx="146">
                  <c:v>0.68699999999999983</c:v>
                </c:pt>
                <c:pt idx="147">
                  <c:v>0.68699999999999983</c:v>
                </c:pt>
                <c:pt idx="148">
                  <c:v>0.68699999999999983</c:v>
                </c:pt>
                <c:pt idx="149">
                  <c:v>0.68587499999999979</c:v>
                </c:pt>
                <c:pt idx="150">
                  <c:v>0.67574999999999996</c:v>
                </c:pt>
                <c:pt idx="151">
                  <c:v>0.66225000000000012</c:v>
                </c:pt>
                <c:pt idx="152">
                  <c:v>0.66112500000000007</c:v>
                </c:pt>
                <c:pt idx="153">
                  <c:v>0.66</c:v>
                </c:pt>
                <c:pt idx="154">
                  <c:v>0.66</c:v>
                </c:pt>
                <c:pt idx="155">
                  <c:v>0.66</c:v>
                </c:pt>
                <c:pt idx="156">
                  <c:v>0.65066666666666662</c:v>
                </c:pt>
                <c:pt idx="157">
                  <c:v>0.63199999999999978</c:v>
                </c:pt>
                <c:pt idx="158">
                  <c:v>0.63199999999999978</c:v>
                </c:pt>
                <c:pt idx="159">
                  <c:v>0.62974999999999992</c:v>
                </c:pt>
                <c:pt idx="160">
                  <c:v>0.61962499999999998</c:v>
                </c:pt>
                <c:pt idx="161">
                  <c:v>0.60725000000000029</c:v>
                </c:pt>
                <c:pt idx="162">
                  <c:v>0.60500000000000032</c:v>
                </c:pt>
                <c:pt idx="163">
                  <c:v>0.60500000000000032</c:v>
                </c:pt>
                <c:pt idx="164">
                  <c:v>0.58516666666666661</c:v>
                </c:pt>
                <c:pt idx="165">
                  <c:v>0.57699999999999996</c:v>
                </c:pt>
                <c:pt idx="166">
                  <c:v>0.57699999999999996</c:v>
                </c:pt>
                <c:pt idx="167">
                  <c:v>0.57587500000000003</c:v>
                </c:pt>
                <c:pt idx="168">
                  <c:v>0.55562500000000015</c:v>
                </c:pt>
                <c:pt idx="169">
                  <c:v>0.55000000000000016</c:v>
                </c:pt>
                <c:pt idx="170">
                  <c:v>0.55000000000000016</c:v>
                </c:pt>
                <c:pt idx="171">
                  <c:v>0.55000000000000016</c:v>
                </c:pt>
                <c:pt idx="172">
                  <c:v>0.52900000000000014</c:v>
                </c:pt>
                <c:pt idx="173">
                  <c:v>0.52200000000000013</c:v>
                </c:pt>
                <c:pt idx="174">
                  <c:v>0.51412499999999983</c:v>
                </c:pt>
                <c:pt idx="175">
                  <c:v>0.49499999999999983</c:v>
                </c:pt>
                <c:pt idx="176">
                  <c:v>0.48216666666666685</c:v>
                </c:pt>
                <c:pt idx="177">
                  <c:v>0.46700000000000003</c:v>
                </c:pt>
                <c:pt idx="178">
                  <c:v>0.46700000000000003</c:v>
                </c:pt>
                <c:pt idx="179">
                  <c:v>0.45416666666666661</c:v>
                </c:pt>
                <c:pt idx="180">
                  <c:v>0.42887500000000006</c:v>
                </c:pt>
                <c:pt idx="181">
                  <c:v>0.439</c:v>
                </c:pt>
                <c:pt idx="182">
                  <c:v>0.41987500000000016</c:v>
                </c:pt>
                <c:pt idx="183">
                  <c:v>0.40500000000000008</c:v>
                </c:pt>
                <c:pt idx="184">
                  <c:v>0.38050000000000006</c:v>
                </c:pt>
                <c:pt idx="185">
                  <c:v>0.35599999999999993</c:v>
                </c:pt>
                <c:pt idx="186">
                  <c:v>0.35487499999999988</c:v>
                </c:pt>
                <c:pt idx="187">
                  <c:v>0.33687499999999987</c:v>
                </c:pt>
                <c:pt idx="188">
                  <c:v>0.3289999999999999</c:v>
                </c:pt>
                <c:pt idx="189">
                  <c:v>0.3033333333333334</c:v>
                </c:pt>
                <c:pt idx="190">
                  <c:v>0.3010000000000001</c:v>
                </c:pt>
                <c:pt idx="191">
                  <c:v>0.29283333333333328</c:v>
                </c:pt>
                <c:pt idx="192">
                  <c:v>0.2662500000000001</c:v>
                </c:pt>
                <c:pt idx="193">
                  <c:v>0.24600000000000014</c:v>
                </c:pt>
                <c:pt idx="194">
                  <c:v>0.21916666666666665</c:v>
                </c:pt>
                <c:pt idx="195">
                  <c:v>0.23433333333333342</c:v>
                </c:pt>
                <c:pt idx="196">
                  <c:v>0.25162499999999999</c:v>
                </c:pt>
                <c:pt idx="197">
                  <c:v>0.27299999999999996</c:v>
                </c:pt>
                <c:pt idx="198">
                  <c:v>0.27299999999999996</c:v>
                </c:pt>
                <c:pt idx="199">
                  <c:v>0.27299999999999996</c:v>
                </c:pt>
                <c:pt idx="200">
                  <c:v>0.27299999999999996</c:v>
                </c:pt>
                <c:pt idx="201">
                  <c:v>0.27299999999999996</c:v>
                </c:pt>
                <c:pt idx="202">
                  <c:v>0.269625</c:v>
                </c:pt>
                <c:pt idx="203">
                  <c:v>0.24712500000000012</c:v>
                </c:pt>
                <c:pt idx="204">
                  <c:v>0.24600000000000014</c:v>
                </c:pt>
                <c:pt idx="205">
                  <c:v>0.24600000000000014</c:v>
                </c:pt>
                <c:pt idx="206">
                  <c:v>0.24483333333333346</c:v>
                </c:pt>
                <c:pt idx="207">
                  <c:v>0.23666666666666672</c:v>
                </c:pt>
                <c:pt idx="208">
                  <c:v>0.22383333333333333</c:v>
                </c:pt>
                <c:pt idx="209">
                  <c:v>0.1868333333333333</c:v>
                </c:pt>
                <c:pt idx="210">
                  <c:v>0.14083333333333325</c:v>
                </c:pt>
                <c:pt idx="211">
                  <c:v>0.12683333333333338</c:v>
                </c:pt>
                <c:pt idx="212">
                  <c:v>0.10583333333333338</c:v>
                </c:pt>
                <c:pt idx="213">
                  <c:v>7.8999999999999973E-2</c:v>
                </c:pt>
                <c:pt idx="214">
                  <c:v>7.8999999999999973E-2</c:v>
                </c:pt>
                <c:pt idx="215">
                  <c:v>7.8999999999999973E-2</c:v>
                </c:pt>
                <c:pt idx="216">
                  <c:v>7.8999999999999973E-2</c:v>
                </c:pt>
                <c:pt idx="217">
                  <c:v>7.8999999999999973E-2</c:v>
                </c:pt>
                <c:pt idx="218">
                  <c:v>7.8999999999999973E-2</c:v>
                </c:pt>
                <c:pt idx="219">
                  <c:v>7.8999999999999973E-2</c:v>
                </c:pt>
                <c:pt idx="220">
                  <c:v>8.016666666666665E-2</c:v>
                </c:pt>
                <c:pt idx="221">
                  <c:v>8.016666666666665E-2</c:v>
                </c:pt>
                <c:pt idx="222">
                  <c:v>7.8999999999999973E-2</c:v>
                </c:pt>
                <c:pt idx="223">
                  <c:v>8.016666666666665E-2</c:v>
                </c:pt>
                <c:pt idx="224">
                  <c:v>8.2499999999999976E-2</c:v>
                </c:pt>
                <c:pt idx="225">
                  <c:v>8.1333333333333299E-2</c:v>
                </c:pt>
                <c:pt idx="226">
                  <c:v>8.5999999999999979E-2</c:v>
                </c:pt>
                <c:pt idx="227">
                  <c:v>9.6500000000000016E-2</c:v>
                </c:pt>
                <c:pt idx="228">
                  <c:v>0.1046666666666667</c:v>
                </c:pt>
                <c:pt idx="229">
                  <c:v>0.10700000000000004</c:v>
                </c:pt>
                <c:pt idx="230">
                  <c:v>0.10700000000000004</c:v>
                </c:pt>
                <c:pt idx="231">
                  <c:v>0.10700000000000004</c:v>
                </c:pt>
                <c:pt idx="232">
                  <c:v>0.10700000000000004</c:v>
                </c:pt>
                <c:pt idx="233">
                  <c:v>0.10700000000000004</c:v>
                </c:pt>
                <c:pt idx="234">
                  <c:v>0.10700000000000004</c:v>
                </c:pt>
                <c:pt idx="235">
                  <c:v>0.10700000000000004</c:v>
                </c:pt>
                <c:pt idx="236">
                  <c:v>0.10700000000000004</c:v>
                </c:pt>
                <c:pt idx="237">
                  <c:v>0.10700000000000004</c:v>
                </c:pt>
                <c:pt idx="238">
                  <c:v>0.10700000000000004</c:v>
                </c:pt>
                <c:pt idx="239">
                  <c:v>0.10700000000000004</c:v>
                </c:pt>
                <c:pt idx="240">
                  <c:v>0.10700000000000004</c:v>
                </c:pt>
                <c:pt idx="241">
                  <c:v>0.10700000000000004</c:v>
                </c:pt>
                <c:pt idx="242">
                  <c:v>0.10700000000000004</c:v>
                </c:pt>
                <c:pt idx="243">
                  <c:v>0.10700000000000004</c:v>
                </c:pt>
                <c:pt idx="244">
                  <c:v>0.10700000000000004</c:v>
                </c:pt>
                <c:pt idx="245">
                  <c:v>0.10700000000000004</c:v>
                </c:pt>
                <c:pt idx="246">
                  <c:v>0.10700000000000004</c:v>
                </c:pt>
                <c:pt idx="247">
                  <c:v>0.10700000000000004</c:v>
                </c:pt>
                <c:pt idx="248">
                  <c:v>0.10583333333333338</c:v>
                </c:pt>
                <c:pt idx="249">
                  <c:v>3.979166666666669E-2</c:v>
                </c:pt>
                <c:pt idx="250">
                  <c:v>4.1083333333333326E-2</c:v>
                </c:pt>
                <c:pt idx="251">
                  <c:v>9.4166666666666676E-2</c:v>
                </c:pt>
                <c:pt idx="252">
                  <c:v>0.13149999999999995</c:v>
                </c:pt>
                <c:pt idx="253">
                  <c:v>8.483333333333333E-2</c:v>
                </c:pt>
                <c:pt idx="254">
                  <c:v>0.13499999999999993</c:v>
                </c:pt>
                <c:pt idx="255">
                  <c:v>0.15599999999999994</c:v>
                </c:pt>
                <c:pt idx="256">
                  <c:v>0.19000000000000003</c:v>
                </c:pt>
                <c:pt idx="257">
                  <c:v>0.20749999999999999</c:v>
                </c:pt>
                <c:pt idx="258">
                  <c:v>0.218</c:v>
                </c:pt>
                <c:pt idx="259">
                  <c:v>0.218</c:v>
                </c:pt>
                <c:pt idx="260">
                  <c:v>0.18795833333333334</c:v>
                </c:pt>
                <c:pt idx="261">
                  <c:v>2.4000000000000007E-2</c:v>
                </c:pt>
                <c:pt idx="262">
                  <c:v>7.825E-2</c:v>
                </c:pt>
                <c:pt idx="263">
                  <c:v>0.4323333333333334</c:v>
                </c:pt>
                <c:pt idx="264">
                  <c:v>0.52316666666666689</c:v>
                </c:pt>
                <c:pt idx="265">
                  <c:v>0.49470833333333353</c:v>
                </c:pt>
                <c:pt idx="266">
                  <c:v>0.43475000000000019</c:v>
                </c:pt>
                <c:pt idx="267">
                  <c:v>0.37349999999999994</c:v>
                </c:pt>
                <c:pt idx="268">
                  <c:v>0.31958333333333339</c:v>
                </c:pt>
                <c:pt idx="269">
                  <c:v>0.28233333333333321</c:v>
                </c:pt>
                <c:pt idx="270">
                  <c:v>0.25950000000000012</c:v>
                </c:pt>
                <c:pt idx="271">
                  <c:v>0.24600000000000014</c:v>
                </c:pt>
                <c:pt idx="272">
                  <c:v>0.217</c:v>
                </c:pt>
                <c:pt idx="273">
                  <c:v>0.14729166666666674</c:v>
                </c:pt>
                <c:pt idx="274">
                  <c:v>0.31479166666666669</c:v>
                </c:pt>
                <c:pt idx="275">
                  <c:v>0.71245833333333319</c:v>
                </c:pt>
                <c:pt idx="276">
                  <c:v>0.84883333333333344</c:v>
                </c:pt>
                <c:pt idx="277">
                  <c:v>0.9195833333333332</c:v>
                </c:pt>
                <c:pt idx="278">
                  <c:v>0.73875000000000002</c:v>
                </c:pt>
                <c:pt idx="279">
                  <c:v>0.98004166666666703</c:v>
                </c:pt>
                <c:pt idx="280">
                  <c:v>0.9914166666666665</c:v>
                </c:pt>
                <c:pt idx="281">
                  <c:v>0.71362499999999995</c:v>
                </c:pt>
                <c:pt idx="282">
                  <c:v>0.60020833333333345</c:v>
                </c:pt>
                <c:pt idx="283">
                  <c:v>0.59199999999999997</c:v>
                </c:pt>
                <c:pt idx="284">
                  <c:v>0.89229166666666659</c:v>
                </c:pt>
                <c:pt idx="285">
                  <c:v>1.0382083333333332</c:v>
                </c:pt>
                <c:pt idx="286">
                  <c:v>0.86591666666666678</c:v>
                </c:pt>
                <c:pt idx="287">
                  <c:v>0.67204166666666687</c:v>
                </c:pt>
                <c:pt idx="288">
                  <c:v>1.0109583333333332</c:v>
                </c:pt>
                <c:pt idx="289">
                  <c:v>1.0065000000000002</c:v>
                </c:pt>
                <c:pt idx="290">
                  <c:v>0.97870833333333351</c:v>
                </c:pt>
                <c:pt idx="291">
                  <c:v>1.1198333333333332</c:v>
                </c:pt>
                <c:pt idx="292">
                  <c:v>0.97891666666666666</c:v>
                </c:pt>
                <c:pt idx="293">
                  <c:v>0.77433333333333343</c:v>
                </c:pt>
                <c:pt idx="294">
                  <c:v>0.6619166666666666</c:v>
                </c:pt>
                <c:pt idx="295">
                  <c:v>0.61962500000000009</c:v>
                </c:pt>
                <c:pt idx="296">
                  <c:v>0.60145833333333354</c:v>
                </c:pt>
                <c:pt idx="297">
                  <c:v>0.65641666666666676</c:v>
                </c:pt>
                <c:pt idx="298">
                  <c:v>0.69641666666666657</c:v>
                </c:pt>
                <c:pt idx="299">
                  <c:v>0.82691666666666697</c:v>
                </c:pt>
                <c:pt idx="300">
                  <c:v>0.95270833333333338</c:v>
                </c:pt>
                <c:pt idx="301">
                  <c:v>0.88745833333333335</c:v>
                </c:pt>
                <c:pt idx="302">
                  <c:v>1.0599583333333336</c:v>
                </c:pt>
                <c:pt idx="303">
                  <c:v>1.1256250000000001</c:v>
                </c:pt>
                <c:pt idx="304">
                  <c:v>1.1747499999999997</c:v>
                </c:pt>
                <c:pt idx="305">
                  <c:v>1.228</c:v>
                </c:pt>
                <c:pt idx="306">
                  <c:v>1.1961250000000001</c:v>
                </c:pt>
                <c:pt idx="307">
                  <c:v>1.2871250000000001</c:v>
                </c:pt>
                <c:pt idx="308">
                  <c:v>1.3708750000000001</c:v>
                </c:pt>
                <c:pt idx="309">
                  <c:v>1.4015833333333338</c:v>
                </c:pt>
                <c:pt idx="310">
                  <c:v>1.3676666666666666</c:v>
                </c:pt>
                <c:pt idx="311">
                  <c:v>1.4911666666666663</c:v>
                </c:pt>
                <c:pt idx="312">
                  <c:v>1.5160000000000007</c:v>
                </c:pt>
                <c:pt idx="313">
                  <c:v>1.4752916666666671</c:v>
                </c:pt>
                <c:pt idx="314">
                  <c:v>1.3935000000000002</c:v>
                </c:pt>
                <c:pt idx="315">
                  <c:v>1.3743333333333334</c:v>
                </c:pt>
                <c:pt idx="316">
                  <c:v>1.3935416666666667</c:v>
                </c:pt>
                <c:pt idx="317">
                  <c:v>1.4572083333333339</c:v>
                </c:pt>
                <c:pt idx="318">
                  <c:v>1.4457083333333332</c:v>
                </c:pt>
                <c:pt idx="319">
                  <c:v>1.498</c:v>
                </c:pt>
                <c:pt idx="320">
                  <c:v>1.544208333333333</c:v>
                </c:pt>
                <c:pt idx="321">
                  <c:v>1.5555000000000001</c:v>
                </c:pt>
                <c:pt idx="322">
                  <c:v>1.5067083333333333</c:v>
                </c:pt>
                <c:pt idx="323">
                  <c:v>1.6017083333333335</c:v>
                </c:pt>
                <c:pt idx="324">
                  <c:v>1.6220000000000001</c:v>
                </c:pt>
                <c:pt idx="325">
                  <c:v>1.667416666666667</c:v>
                </c:pt>
                <c:pt idx="326">
                  <c:v>1.6164166666666668</c:v>
                </c:pt>
                <c:pt idx="327">
                  <c:v>1.6040416666666673</c:v>
                </c:pt>
                <c:pt idx="328">
                  <c:v>1.6672916666666664</c:v>
                </c:pt>
                <c:pt idx="329">
                  <c:v>1.7890416666666669</c:v>
                </c:pt>
                <c:pt idx="330">
                  <c:v>1.9250833333333333</c:v>
                </c:pt>
                <c:pt idx="331">
                  <c:v>2.0205833333333332</c:v>
                </c:pt>
                <c:pt idx="332">
                  <c:v>2.1345416666666668</c:v>
                </c:pt>
                <c:pt idx="333">
                  <c:v>2.2810000000000006</c:v>
                </c:pt>
                <c:pt idx="334">
                  <c:v>2.4682499999999998</c:v>
                </c:pt>
                <c:pt idx="335">
                  <c:v>2.6631250000000004</c:v>
                </c:pt>
                <c:pt idx="336">
                  <c:v>2.7685833333333334</c:v>
                </c:pt>
                <c:pt idx="337">
                  <c:v>2.8102499999999999</c:v>
                </c:pt>
                <c:pt idx="338">
                  <c:v>3.0715416666666662</c:v>
                </c:pt>
                <c:pt idx="339">
                  <c:v>3.5015416666666668</c:v>
                </c:pt>
                <c:pt idx="340">
                  <c:v>3.9471249999999993</c:v>
                </c:pt>
                <c:pt idx="341">
                  <c:v>3.117083333333333</c:v>
                </c:pt>
                <c:pt idx="342">
                  <c:v>1.9061250000000003</c:v>
                </c:pt>
                <c:pt idx="343">
                  <c:v>3.3182916666666658</c:v>
                </c:pt>
                <c:pt idx="344">
                  <c:v>3.7655833333333333</c:v>
                </c:pt>
                <c:pt idx="345">
                  <c:v>4.2650000000000015</c:v>
                </c:pt>
                <c:pt idx="346">
                  <c:v>4.8109999999999999</c:v>
                </c:pt>
                <c:pt idx="347">
                  <c:v>5.0908333333333333</c:v>
                </c:pt>
                <c:pt idx="348">
                  <c:v>5.2229999999999999</c:v>
                </c:pt>
                <c:pt idx="349">
                  <c:v>6.0779999999999994</c:v>
                </c:pt>
                <c:pt idx="350">
                  <c:v>6.499125000000002</c:v>
                </c:pt>
                <c:pt idx="351">
                  <c:v>6.8741249999999994</c:v>
                </c:pt>
                <c:pt idx="352">
                  <c:v>7.3267083333333334</c:v>
                </c:pt>
                <c:pt idx="353">
                  <c:v>7.702958333333334</c:v>
                </c:pt>
                <c:pt idx="354">
                  <c:v>7.4475000000000007</c:v>
                </c:pt>
                <c:pt idx="355">
                  <c:v>7.8632083333333336</c:v>
                </c:pt>
                <c:pt idx="356">
                  <c:v>8.5067916666666648</c:v>
                </c:pt>
                <c:pt idx="357">
                  <c:v>9.168333333333333</c:v>
                </c:pt>
                <c:pt idx="358">
                  <c:v>9.7233333333333345</c:v>
                </c:pt>
                <c:pt idx="359">
                  <c:v>10.033041666666666</c:v>
                </c:pt>
                <c:pt idx="360">
                  <c:v>10.100125</c:v>
                </c:pt>
                <c:pt idx="361">
                  <c:v>10.260874999999997</c:v>
                </c:pt>
                <c:pt idx="362">
                  <c:v>10.793208333333334</c:v>
                </c:pt>
                <c:pt idx="363">
                  <c:v>10.364541666666668</c:v>
                </c:pt>
                <c:pt idx="364">
                  <c:v>10.526583333333333</c:v>
                </c:pt>
                <c:pt idx="365">
                  <c:v>10.795291666666666</c:v>
                </c:pt>
                <c:pt idx="366">
                  <c:v>10.31925</c:v>
                </c:pt>
                <c:pt idx="367">
                  <c:v>9.5968666666666671</c:v>
                </c:pt>
              </c:numCache>
            </c:numRef>
          </c:val>
          <c:smooth val="0"/>
        </c:ser>
        <c:ser>
          <c:idx val="1"/>
          <c:order val="1"/>
          <c:tx>
            <c:strRef>
              <c:f>'Daily averages'!$G$1</c:f>
              <c:strCache>
                <c:ptCount val="1"/>
                <c:pt idx="0">
                  <c:v>North Fork Teton Lower</c:v>
                </c:pt>
              </c:strCache>
            </c:strRef>
          </c:tx>
          <c:spPr>
            <a:ln>
              <a:solidFill>
                <a:schemeClr val="accent3"/>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averages'!$G$2:$G$370</c:f>
              <c:numCache>
                <c:formatCode>General</c:formatCode>
                <c:ptCount val="369"/>
                <c:pt idx="6">
                  <c:v>8.2221111111111114</c:v>
                </c:pt>
                <c:pt idx="7">
                  <c:v>7.7947500000000014</c:v>
                </c:pt>
                <c:pt idx="8">
                  <c:v>8.2225833333333345</c:v>
                </c:pt>
                <c:pt idx="9">
                  <c:v>8.5346666666666682</c:v>
                </c:pt>
                <c:pt idx="10">
                  <c:v>8.5732499999999998</c:v>
                </c:pt>
                <c:pt idx="11">
                  <c:v>8.8384166666666673</c:v>
                </c:pt>
                <c:pt idx="12">
                  <c:v>8.1774583333333339</c:v>
                </c:pt>
                <c:pt idx="13">
                  <c:v>7.5784583333333329</c:v>
                </c:pt>
                <c:pt idx="14">
                  <c:v>6.8927083333333341</c:v>
                </c:pt>
                <c:pt idx="15">
                  <c:v>6.9442916666666648</c:v>
                </c:pt>
                <c:pt idx="16">
                  <c:v>7.2301249999999975</c:v>
                </c:pt>
                <c:pt idx="17">
                  <c:v>7.186583333333334</c:v>
                </c:pt>
                <c:pt idx="18">
                  <c:v>6.9806249999999999</c:v>
                </c:pt>
                <c:pt idx="19">
                  <c:v>6.9307499999999997</c:v>
                </c:pt>
                <c:pt idx="20">
                  <c:v>7.1807499999999997</c:v>
                </c:pt>
                <c:pt idx="21">
                  <c:v>7.5535833333333349</c:v>
                </c:pt>
                <c:pt idx="22">
                  <c:v>7.4098333333333324</c:v>
                </c:pt>
                <c:pt idx="23">
                  <c:v>7.4122500000000002</c:v>
                </c:pt>
                <c:pt idx="24">
                  <c:v>7.5291249999999996</c:v>
                </c:pt>
                <c:pt idx="25">
                  <c:v>7.579666666666669</c:v>
                </c:pt>
                <c:pt idx="26">
                  <c:v>7.8889999999999993</c:v>
                </c:pt>
                <c:pt idx="27">
                  <c:v>7.3349166666666674</c:v>
                </c:pt>
                <c:pt idx="28">
                  <c:v>7.5902500000000002</c:v>
                </c:pt>
                <c:pt idx="29">
                  <c:v>7.613791666666665</c:v>
                </c:pt>
                <c:pt idx="30">
                  <c:v>7.5627916666666657</c:v>
                </c:pt>
                <c:pt idx="31">
                  <c:v>7.5008333333333326</c:v>
                </c:pt>
                <c:pt idx="32">
                  <c:v>6.7729583333333343</c:v>
                </c:pt>
                <c:pt idx="33">
                  <c:v>5.7781666666666673</c:v>
                </c:pt>
                <c:pt idx="34">
                  <c:v>5.7872083333333348</c:v>
                </c:pt>
                <c:pt idx="35">
                  <c:v>5.7957916666666671</c:v>
                </c:pt>
                <c:pt idx="36">
                  <c:v>6.129833333333333</c:v>
                </c:pt>
                <c:pt idx="37">
                  <c:v>6.5084166666666654</c:v>
                </c:pt>
                <c:pt idx="38">
                  <c:v>6.8206666666666678</c:v>
                </c:pt>
                <c:pt idx="39">
                  <c:v>7.0204999999999984</c:v>
                </c:pt>
                <c:pt idx="40">
                  <c:v>6.6574999999999989</c:v>
                </c:pt>
                <c:pt idx="41">
                  <c:v>6.5839166666666671</c:v>
                </c:pt>
                <c:pt idx="42">
                  <c:v>6.0147499999999994</c:v>
                </c:pt>
                <c:pt idx="43">
                  <c:v>4.4148750000000012</c:v>
                </c:pt>
                <c:pt idx="44">
                  <c:v>3.6475000000000009</c:v>
                </c:pt>
                <c:pt idx="45">
                  <c:v>3.9454583333333328</c:v>
                </c:pt>
                <c:pt idx="46">
                  <c:v>4.2893333333333334</c:v>
                </c:pt>
                <c:pt idx="47">
                  <c:v>4.7630833333333333</c:v>
                </c:pt>
                <c:pt idx="48">
                  <c:v>5.4354166666666659</c:v>
                </c:pt>
                <c:pt idx="49">
                  <c:v>5.9962499999999999</c:v>
                </c:pt>
                <c:pt idx="50">
                  <c:v>6.2411249999999994</c:v>
                </c:pt>
                <c:pt idx="51">
                  <c:v>6.4464166666666651</c:v>
                </c:pt>
                <c:pt idx="52">
                  <c:v>6.6367916666666673</c:v>
                </c:pt>
                <c:pt idx="53">
                  <c:v>6.7982500000000003</c:v>
                </c:pt>
                <c:pt idx="54">
                  <c:v>6.5364583333333321</c:v>
                </c:pt>
                <c:pt idx="55">
                  <c:v>6.2945833333333354</c:v>
                </c:pt>
                <c:pt idx="56">
                  <c:v>6.2310416666666661</c:v>
                </c:pt>
                <c:pt idx="57">
                  <c:v>6.3503750000000005</c:v>
                </c:pt>
                <c:pt idx="58">
                  <c:v>6.6218333333333339</c:v>
                </c:pt>
                <c:pt idx="59">
                  <c:v>6.2685416666666667</c:v>
                </c:pt>
                <c:pt idx="60">
                  <c:v>5.5810416666666667</c:v>
                </c:pt>
                <c:pt idx="61">
                  <c:v>5.191583333333333</c:v>
                </c:pt>
                <c:pt idx="62">
                  <c:v>5.4149583333333338</c:v>
                </c:pt>
                <c:pt idx="63">
                  <c:v>5.441791666666667</c:v>
                </c:pt>
                <c:pt idx="64">
                  <c:v>5.477291666666666</c:v>
                </c:pt>
                <c:pt idx="65">
                  <c:v>5.4760833333333316</c:v>
                </c:pt>
                <c:pt idx="66">
                  <c:v>5.4764583333333334</c:v>
                </c:pt>
                <c:pt idx="67">
                  <c:v>5.7806250000000006</c:v>
                </c:pt>
                <c:pt idx="68">
                  <c:v>5.2347916666666672</c:v>
                </c:pt>
                <c:pt idx="69">
                  <c:v>4.7627083333333324</c:v>
                </c:pt>
                <c:pt idx="70">
                  <c:v>4.9231249999999998</c:v>
                </c:pt>
                <c:pt idx="71">
                  <c:v>5.0647916666666672</c:v>
                </c:pt>
                <c:pt idx="72">
                  <c:v>5.1017916666666663</c:v>
                </c:pt>
                <c:pt idx="73">
                  <c:v>5.2270833333333337</c:v>
                </c:pt>
                <c:pt idx="74">
                  <c:v>5.3884583333333325</c:v>
                </c:pt>
                <c:pt idx="75">
                  <c:v>5.4639166666666661</c:v>
                </c:pt>
                <c:pt idx="76">
                  <c:v>4.8612083333333329</c:v>
                </c:pt>
                <c:pt idx="77">
                  <c:v>3.7555833333333335</c:v>
                </c:pt>
                <c:pt idx="78">
                  <c:v>3.6225416666666668</c:v>
                </c:pt>
                <c:pt idx="79">
                  <c:v>3.7895833333333333</c:v>
                </c:pt>
                <c:pt idx="80">
                  <c:v>3.5606249999999995</c:v>
                </c:pt>
                <c:pt idx="81">
                  <c:v>3.3105833333333337</c:v>
                </c:pt>
                <c:pt idx="82">
                  <c:v>3.2790416666666666</c:v>
                </c:pt>
                <c:pt idx="83">
                  <c:v>2.9152916666666671</c:v>
                </c:pt>
                <c:pt idx="84">
                  <c:v>2.0839166666666662</c:v>
                </c:pt>
                <c:pt idx="85">
                  <c:v>1.7669999999999995</c:v>
                </c:pt>
                <c:pt idx="86">
                  <c:v>1.3468333333333333</c:v>
                </c:pt>
                <c:pt idx="87">
                  <c:v>1.0270000000000004</c:v>
                </c:pt>
                <c:pt idx="88">
                  <c:v>0.42704166666666699</c:v>
                </c:pt>
                <c:pt idx="89">
                  <c:v>0.70420833333333333</c:v>
                </c:pt>
                <c:pt idx="90">
                  <c:v>1.485166666666667</c:v>
                </c:pt>
                <c:pt idx="91">
                  <c:v>1.3203333333333334</c:v>
                </c:pt>
                <c:pt idx="92">
                  <c:v>1.47525</c:v>
                </c:pt>
                <c:pt idx="93">
                  <c:v>0.89483333333333348</c:v>
                </c:pt>
                <c:pt idx="94">
                  <c:v>1.0197499999999999</c:v>
                </c:pt>
                <c:pt idx="95">
                  <c:v>1.31725</c:v>
                </c:pt>
                <c:pt idx="96">
                  <c:v>1.3297499999999998</c:v>
                </c:pt>
                <c:pt idx="97">
                  <c:v>1.2269166666666667</c:v>
                </c:pt>
                <c:pt idx="98">
                  <c:v>1.3811666666666669</c:v>
                </c:pt>
                <c:pt idx="99">
                  <c:v>1.21875</c:v>
                </c:pt>
                <c:pt idx="100">
                  <c:v>0.90087500000000009</c:v>
                </c:pt>
                <c:pt idx="101">
                  <c:v>1.3889583333333333</c:v>
                </c:pt>
                <c:pt idx="102">
                  <c:v>1.3116666666666665</c:v>
                </c:pt>
                <c:pt idx="103">
                  <c:v>1.263916666666667</c:v>
                </c:pt>
                <c:pt idx="104">
                  <c:v>1.3130416666666664</c:v>
                </c:pt>
                <c:pt idx="105">
                  <c:v>1.1254999999999999</c:v>
                </c:pt>
                <c:pt idx="106">
                  <c:v>0.44758333333333328</c:v>
                </c:pt>
                <c:pt idx="107">
                  <c:v>0.81591666666666673</c:v>
                </c:pt>
                <c:pt idx="108">
                  <c:v>0.89895833333333297</c:v>
                </c:pt>
                <c:pt idx="109">
                  <c:v>1.2167083333333333</c:v>
                </c:pt>
                <c:pt idx="110">
                  <c:v>1.2633749999999999</c:v>
                </c:pt>
                <c:pt idx="111">
                  <c:v>1.2702083333333336</c:v>
                </c:pt>
                <c:pt idx="112">
                  <c:v>1.3132499999999998</c:v>
                </c:pt>
                <c:pt idx="113">
                  <c:v>0.86729166666666646</c:v>
                </c:pt>
                <c:pt idx="114">
                  <c:v>1.2175416666666672</c:v>
                </c:pt>
                <c:pt idx="115">
                  <c:v>1.2937916666666669</c:v>
                </c:pt>
                <c:pt idx="116">
                  <c:v>1.3065000000000002</c:v>
                </c:pt>
                <c:pt idx="117">
                  <c:v>1.2913333333333339</c:v>
                </c:pt>
                <c:pt idx="118">
                  <c:v>1.2710000000000001</c:v>
                </c:pt>
                <c:pt idx="119">
                  <c:v>1.2383749999999998</c:v>
                </c:pt>
                <c:pt idx="120">
                  <c:v>1.2282499999999994</c:v>
                </c:pt>
                <c:pt idx="121">
                  <c:v>1.2079999999999993</c:v>
                </c:pt>
                <c:pt idx="122">
                  <c:v>1.1951666666666665</c:v>
                </c:pt>
                <c:pt idx="123">
                  <c:v>1.1743749999999997</c:v>
                </c:pt>
                <c:pt idx="124">
                  <c:v>1.1529999999999996</c:v>
                </c:pt>
                <c:pt idx="125">
                  <c:v>1.1327500000000004</c:v>
                </c:pt>
                <c:pt idx="126">
                  <c:v>1.1248750000000003</c:v>
                </c:pt>
                <c:pt idx="127">
                  <c:v>1.1158333333333332</c:v>
                </c:pt>
                <c:pt idx="128">
                  <c:v>1.104625</c:v>
                </c:pt>
                <c:pt idx="129">
                  <c:v>1.100125</c:v>
                </c:pt>
                <c:pt idx="130">
                  <c:v>1.099</c:v>
                </c:pt>
                <c:pt idx="131">
                  <c:v>1.099</c:v>
                </c:pt>
                <c:pt idx="132">
                  <c:v>1.1215000000000002</c:v>
                </c:pt>
                <c:pt idx="133">
                  <c:v>1.1170000000000004</c:v>
                </c:pt>
                <c:pt idx="134">
                  <c:v>1.1012500000000001</c:v>
                </c:pt>
                <c:pt idx="135">
                  <c:v>1.099</c:v>
                </c:pt>
                <c:pt idx="136">
                  <c:v>1.100125</c:v>
                </c:pt>
                <c:pt idx="137">
                  <c:v>1.1012500000000001</c:v>
                </c:pt>
                <c:pt idx="138">
                  <c:v>1.099</c:v>
                </c:pt>
                <c:pt idx="139">
                  <c:v>1.0931666666666671</c:v>
                </c:pt>
                <c:pt idx="140">
                  <c:v>1.0710000000000004</c:v>
                </c:pt>
                <c:pt idx="141">
                  <c:v>1.0710000000000004</c:v>
                </c:pt>
                <c:pt idx="142">
                  <c:v>1.0710000000000004</c:v>
                </c:pt>
                <c:pt idx="143">
                  <c:v>1.0586249999999999</c:v>
                </c:pt>
                <c:pt idx="144">
                  <c:v>1.0440000000000003</c:v>
                </c:pt>
                <c:pt idx="145">
                  <c:v>1.0440000000000003</c:v>
                </c:pt>
                <c:pt idx="146">
                  <c:v>1.0338750000000001</c:v>
                </c:pt>
                <c:pt idx="147">
                  <c:v>1.0169999999999997</c:v>
                </c:pt>
                <c:pt idx="148">
                  <c:v>1.0169999999999997</c:v>
                </c:pt>
                <c:pt idx="149">
                  <c:v>0.99366666666666703</c:v>
                </c:pt>
                <c:pt idx="150">
                  <c:v>0.98900000000000043</c:v>
                </c:pt>
                <c:pt idx="151">
                  <c:v>0.98787500000000039</c:v>
                </c:pt>
                <c:pt idx="152">
                  <c:v>0.98900000000000043</c:v>
                </c:pt>
                <c:pt idx="153">
                  <c:v>0.98450000000000026</c:v>
                </c:pt>
                <c:pt idx="154">
                  <c:v>0.96199999999999986</c:v>
                </c:pt>
                <c:pt idx="155">
                  <c:v>0.96199999999999986</c:v>
                </c:pt>
                <c:pt idx="156">
                  <c:v>0.96199999999999986</c:v>
                </c:pt>
                <c:pt idx="157">
                  <c:v>0.96199999999999986</c:v>
                </c:pt>
                <c:pt idx="158">
                  <c:v>0.93866666666666676</c:v>
                </c:pt>
                <c:pt idx="159">
                  <c:v>0.93400000000000005</c:v>
                </c:pt>
                <c:pt idx="160">
                  <c:v>0.90925000000000011</c:v>
                </c:pt>
                <c:pt idx="161">
                  <c:v>0.90700000000000003</c:v>
                </c:pt>
                <c:pt idx="162">
                  <c:v>0.90700000000000003</c:v>
                </c:pt>
                <c:pt idx="163">
                  <c:v>0.9036249999999999</c:v>
                </c:pt>
                <c:pt idx="164">
                  <c:v>0.88</c:v>
                </c:pt>
                <c:pt idx="165">
                  <c:v>0.88</c:v>
                </c:pt>
                <c:pt idx="166">
                  <c:v>0.88</c:v>
                </c:pt>
                <c:pt idx="167">
                  <c:v>0.87883333333333347</c:v>
                </c:pt>
                <c:pt idx="168">
                  <c:v>0.85316666666666696</c:v>
                </c:pt>
                <c:pt idx="169">
                  <c:v>0.8520000000000002</c:v>
                </c:pt>
                <c:pt idx="170">
                  <c:v>0.8520000000000002</c:v>
                </c:pt>
                <c:pt idx="171">
                  <c:v>0.8520000000000002</c:v>
                </c:pt>
                <c:pt idx="172">
                  <c:v>0.8520000000000002</c:v>
                </c:pt>
                <c:pt idx="173">
                  <c:v>0.8520000000000002</c:v>
                </c:pt>
                <c:pt idx="174">
                  <c:v>0.8520000000000002</c:v>
                </c:pt>
                <c:pt idx="175">
                  <c:v>0.8520000000000002</c:v>
                </c:pt>
                <c:pt idx="176">
                  <c:v>0.8520000000000002</c:v>
                </c:pt>
                <c:pt idx="177">
                  <c:v>0.8520000000000002</c:v>
                </c:pt>
                <c:pt idx="178">
                  <c:v>0.8520000000000002</c:v>
                </c:pt>
                <c:pt idx="179">
                  <c:v>0.83062499999999961</c:v>
                </c:pt>
                <c:pt idx="180">
                  <c:v>0.82499999999999962</c:v>
                </c:pt>
                <c:pt idx="181">
                  <c:v>0.82499999999999962</c:v>
                </c:pt>
                <c:pt idx="182">
                  <c:v>0.82499999999999962</c:v>
                </c:pt>
                <c:pt idx="183">
                  <c:v>0.82499999999999962</c:v>
                </c:pt>
                <c:pt idx="184">
                  <c:v>0.82499999999999962</c:v>
                </c:pt>
                <c:pt idx="185">
                  <c:v>0.82499999999999962</c:v>
                </c:pt>
                <c:pt idx="186">
                  <c:v>0.82499999999999962</c:v>
                </c:pt>
                <c:pt idx="187">
                  <c:v>0.82499999999999962</c:v>
                </c:pt>
                <c:pt idx="188">
                  <c:v>0.82499999999999962</c:v>
                </c:pt>
                <c:pt idx="189">
                  <c:v>0.82499999999999962</c:v>
                </c:pt>
                <c:pt idx="190">
                  <c:v>0.82499999999999962</c:v>
                </c:pt>
                <c:pt idx="191">
                  <c:v>0.82499999999999962</c:v>
                </c:pt>
                <c:pt idx="192">
                  <c:v>0.82499999999999962</c:v>
                </c:pt>
                <c:pt idx="193">
                  <c:v>0.81450000000000011</c:v>
                </c:pt>
                <c:pt idx="194">
                  <c:v>0.79700000000000026</c:v>
                </c:pt>
                <c:pt idx="195">
                  <c:v>0.79700000000000026</c:v>
                </c:pt>
                <c:pt idx="196">
                  <c:v>0.79700000000000026</c:v>
                </c:pt>
                <c:pt idx="197">
                  <c:v>0.79700000000000026</c:v>
                </c:pt>
                <c:pt idx="198">
                  <c:v>0.79700000000000026</c:v>
                </c:pt>
                <c:pt idx="199">
                  <c:v>0.79700000000000026</c:v>
                </c:pt>
                <c:pt idx="200">
                  <c:v>0.79700000000000026</c:v>
                </c:pt>
                <c:pt idx="201">
                  <c:v>0.79700000000000026</c:v>
                </c:pt>
                <c:pt idx="202">
                  <c:v>0.79700000000000026</c:v>
                </c:pt>
                <c:pt idx="203">
                  <c:v>0.79700000000000026</c:v>
                </c:pt>
                <c:pt idx="204">
                  <c:v>0.79700000000000026</c:v>
                </c:pt>
                <c:pt idx="205">
                  <c:v>0.79700000000000026</c:v>
                </c:pt>
                <c:pt idx="206">
                  <c:v>0.79700000000000026</c:v>
                </c:pt>
                <c:pt idx="207">
                  <c:v>0.79700000000000026</c:v>
                </c:pt>
                <c:pt idx="208">
                  <c:v>0.79700000000000026</c:v>
                </c:pt>
                <c:pt idx="209">
                  <c:v>0.78124999999999989</c:v>
                </c:pt>
                <c:pt idx="210">
                  <c:v>0.77337499999999981</c:v>
                </c:pt>
                <c:pt idx="211">
                  <c:v>0.77112499999999973</c:v>
                </c:pt>
                <c:pt idx="212">
                  <c:v>0.77337499999999981</c:v>
                </c:pt>
                <c:pt idx="213">
                  <c:v>0.7733749999999997</c:v>
                </c:pt>
                <c:pt idx="214">
                  <c:v>0.7733749999999997</c:v>
                </c:pt>
                <c:pt idx="215">
                  <c:v>0.76999999999999968</c:v>
                </c:pt>
                <c:pt idx="216">
                  <c:v>0.76999999999999968</c:v>
                </c:pt>
                <c:pt idx="217">
                  <c:v>0.76999999999999968</c:v>
                </c:pt>
                <c:pt idx="218">
                  <c:v>0.76999999999999968</c:v>
                </c:pt>
                <c:pt idx="219">
                  <c:v>0.76999999999999968</c:v>
                </c:pt>
                <c:pt idx="220">
                  <c:v>0.76999999999999968</c:v>
                </c:pt>
                <c:pt idx="221">
                  <c:v>0.76999999999999968</c:v>
                </c:pt>
                <c:pt idx="222">
                  <c:v>0.76999999999999968</c:v>
                </c:pt>
                <c:pt idx="223">
                  <c:v>0.75250000000000039</c:v>
                </c:pt>
                <c:pt idx="224">
                  <c:v>0.74200000000000044</c:v>
                </c:pt>
                <c:pt idx="225">
                  <c:v>0.74200000000000044</c:v>
                </c:pt>
                <c:pt idx="226">
                  <c:v>0.74200000000000044</c:v>
                </c:pt>
                <c:pt idx="227">
                  <c:v>0.74200000000000044</c:v>
                </c:pt>
                <c:pt idx="228">
                  <c:v>0.74200000000000044</c:v>
                </c:pt>
                <c:pt idx="229">
                  <c:v>0.74200000000000044</c:v>
                </c:pt>
                <c:pt idx="230">
                  <c:v>0.74200000000000044</c:v>
                </c:pt>
                <c:pt idx="231">
                  <c:v>0.74200000000000044</c:v>
                </c:pt>
                <c:pt idx="232">
                  <c:v>0.74200000000000044</c:v>
                </c:pt>
                <c:pt idx="233">
                  <c:v>0.74200000000000044</c:v>
                </c:pt>
                <c:pt idx="234">
                  <c:v>0.73975000000000046</c:v>
                </c:pt>
                <c:pt idx="235">
                  <c:v>0.74200000000000044</c:v>
                </c:pt>
                <c:pt idx="236">
                  <c:v>0.74200000000000044</c:v>
                </c:pt>
                <c:pt idx="237">
                  <c:v>0.74200000000000044</c:v>
                </c:pt>
                <c:pt idx="238">
                  <c:v>0.7161249999999999</c:v>
                </c:pt>
                <c:pt idx="239">
                  <c:v>0.72512500000000024</c:v>
                </c:pt>
                <c:pt idx="240">
                  <c:v>0.71949999999999992</c:v>
                </c:pt>
                <c:pt idx="241">
                  <c:v>0.71837499999999999</c:v>
                </c:pt>
                <c:pt idx="242">
                  <c:v>0.72737499999999999</c:v>
                </c:pt>
                <c:pt idx="243">
                  <c:v>0.69166666666666643</c:v>
                </c:pt>
                <c:pt idx="244">
                  <c:v>0.71150000000000002</c:v>
                </c:pt>
                <c:pt idx="245">
                  <c:v>0.71383333333333321</c:v>
                </c:pt>
                <c:pt idx="246">
                  <c:v>0.71499999999999997</c:v>
                </c:pt>
                <c:pt idx="247">
                  <c:v>0.70000000000000007</c:v>
                </c:pt>
                <c:pt idx="248">
                  <c:v>0.58420833333333344</c:v>
                </c:pt>
                <c:pt idx="249">
                  <c:v>0.45312499999999994</c:v>
                </c:pt>
                <c:pt idx="250">
                  <c:v>0.37929166666666675</c:v>
                </c:pt>
                <c:pt idx="251">
                  <c:v>0.48995833333333344</c:v>
                </c:pt>
                <c:pt idx="252">
                  <c:v>0.53141666666666676</c:v>
                </c:pt>
                <c:pt idx="253">
                  <c:v>0.37220833333333325</c:v>
                </c:pt>
                <c:pt idx="254">
                  <c:v>0.40479166666666661</c:v>
                </c:pt>
                <c:pt idx="255">
                  <c:v>0.48770833333333341</c:v>
                </c:pt>
                <c:pt idx="256">
                  <c:v>0.5371666666666669</c:v>
                </c:pt>
                <c:pt idx="257">
                  <c:v>0.58050000000000002</c:v>
                </c:pt>
                <c:pt idx="258">
                  <c:v>0.60500000000000032</c:v>
                </c:pt>
                <c:pt idx="259">
                  <c:v>0.60500000000000032</c:v>
                </c:pt>
                <c:pt idx="260">
                  <c:v>0.53112499999999996</c:v>
                </c:pt>
                <c:pt idx="261">
                  <c:v>0.21566666666666665</c:v>
                </c:pt>
                <c:pt idx="262">
                  <c:v>0.1937916666666667</c:v>
                </c:pt>
                <c:pt idx="263">
                  <c:v>0.28829166666666667</c:v>
                </c:pt>
                <c:pt idx="264">
                  <c:v>0.41287499999999994</c:v>
                </c:pt>
                <c:pt idx="265">
                  <c:v>0.45300000000000007</c:v>
                </c:pt>
                <c:pt idx="266">
                  <c:v>0.4913749999999999</c:v>
                </c:pt>
                <c:pt idx="267">
                  <c:v>0.52200000000000013</c:v>
                </c:pt>
                <c:pt idx="268">
                  <c:v>0.54416666666666691</c:v>
                </c:pt>
                <c:pt idx="269">
                  <c:v>0.57362499999999994</c:v>
                </c:pt>
                <c:pt idx="270">
                  <c:v>0.57699999999999996</c:v>
                </c:pt>
                <c:pt idx="271">
                  <c:v>0.58866666666666678</c:v>
                </c:pt>
                <c:pt idx="272">
                  <c:v>0.57720833333333332</c:v>
                </c:pt>
                <c:pt idx="273">
                  <c:v>0.3817916666666667</c:v>
                </c:pt>
                <c:pt idx="274">
                  <c:v>0.25133333333333335</c:v>
                </c:pt>
                <c:pt idx="275">
                  <c:v>0.32749999999999996</c:v>
                </c:pt>
                <c:pt idx="276">
                  <c:v>0.38854166666666662</c:v>
                </c:pt>
                <c:pt idx="277">
                  <c:v>0.42312499999999992</c:v>
                </c:pt>
                <c:pt idx="278">
                  <c:v>0.41054166666666675</c:v>
                </c:pt>
                <c:pt idx="279">
                  <c:v>0.38516666666666666</c:v>
                </c:pt>
                <c:pt idx="280">
                  <c:v>0.4958333333333334</c:v>
                </c:pt>
                <c:pt idx="281">
                  <c:v>0.55000000000000016</c:v>
                </c:pt>
                <c:pt idx="282">
                  <c:v>0.56237499999999996</c:v>
                </c:pt>
                <c:pt idx="283">
                  <c:v>0.52224999999999999</c:v>
                </c:pt>
                <c:pt idx="284">
                  <c:v>0.5255833333333334</c:v>
                </c:pt>
                <c:pt idx="285">
                  <c:v>0.5784166666666668</c:v>
                </c:pt>
                <c:pt idx="286">
                  <c:v>0.57833333333333348</c:v>
                </c:pt>
                <c:pt idx="287">
                  <c:v>0.50129166666666669</c:v>
                </c:pt>
                <c:pt idx="288">
                  <c:v>0.55087500000000023</c:v>
                </c:pt>
                <c:pt idx="289">
                  <c:v>0.5461666666666668</c:v>
                </c:pt>
                <c:pt idx="290">
                  <c:v>0.54254166666666659</c:v>
                </c:pt>
                <c:pt idx="291">
                  <c:v>0.55524999999999991</c:v>
                </c:pt>
                <c:pt idx="292">
                  <c:v>0.66112500000000007</c:v>
                </c:pt>
                <c:pt idx="293">
                  <c:v>0.66</c:v>
                </c:pt>
                <c:pt idx="294">
                  <c:v>0.66</c:v>
                </c:pt>
                <c:pt idx="295">
                  <c:v>0.66</c:v>
                </c:pt>
                <c:pt idx="296">
                  <c:v>0.65299999999999991</c:v>
                </c:pt>
                <c:pt idx="297">
                  <c:v>0.63087499999999985</c:v>
                </c:pt>
                <c:pt idx="298">
                  <c:v>0.60816666666666663</c:v>
                </c:pt>
                <c:pt idx="299">
                  <c:v>0.59208333333333318</c:v>
                </c:pt>
                <c:pt idx="300">
                  <c:v>0.57833333333333337</c:v>
                </c:pt>
                <c:pt idx="301">
                  <c:v>0.54370833333333324</c:v>
                </c:pt>
                <c:pt idx="302">
                  <c:v>0.51500000000000001</c:v>
                </c:pt>
                <c:pt idx="303">
                  <c:v>0.53116666666666679</c:v>
                </c:pt>
                <c:pt idx="304">
                  <c:v>0.55862500000000015</c:v>
                </c:pt>
                <c:pt idx="305">
                  <c:v>0.60812500000000014</c:v>
                </c:pt>
                <c:pt idx="306">
                  <c:v>0.54925000000000013</c:v>
                </c:pt>
                <c:pt idx="307">
                  <c:v>0.65383333333333338</c:v>
                </c:pt>
                <c:pt idx="308">
                  <c:v>0.76058333333333339</c:v>
                </c:pt>
                <c:pt idx="309">
                  <c:v>0.77308333333333357</c:v>
                </c:pt>
                <c:pt idx="310">
                  <c:v>0.74670833333333342</c:v>
                </c:pt>
                <c:pt idx="311">
                  <c:v>0.91154166666666681</c:v>
                </c:pt>
                <c:pt idx="312">
                  <c:v>0.94925000000000015</c:v>
                </c:pt>
                <c:pt idx="313">
                  <c:v>0.95720833333333344</c:v>
                </c:pt>
                <c:pt idx="314">
                  <c:v>0.91716666666666657</c:v>
                </c:pt>
                <c:pt idx="315">
                  <c:v>0.88416666666666666</c:v>
                </c:pt>
                <c:pt idx="316">
                  <c:v>0.81662500000000005</c:v>
                </c:pt>
                <c:pt idx="317">
                  <c:v>0.90704166666666663</c:v>
                </c:pt>
                <c:pt idx="318">
                  <c:v>0.91266666666666663</c:v>
                </c:pt>
                <c:pt idx="319">
                  <c:v>0.8886666666666666</c:v>
                </c:pt>
                <c:pt idx="320">
                  <c:v>0.99483333333333335</c:v>
                </c:pt>
                <c:pt idx="321">
                  <c:v>1.0337083333333335</c:v>
                </c:pt>
                <c:pt idx="322">
                  <c:v>0.96962500000000007</c:v>
                </c:pt>
                <c:pt idx="323">
                  <c:v>1.2142916666666668</c:v>
                </c:pt>
                <c:pt idx="324">
                  <c:v>1.2980416666666665</c:v>
                </c:pt>
                <c:pt idx="325">
                  <c:v>1.4830416666666666</c:v>
                </c:pt>
                <c:pt idx="326">
                  <c:v>1.5170000000000001</c:v>
                </c:pt>
                <c:pt idx="327">
                  <c:v>1.6707916666666669</c:v>
                </c:pt>
                <c:pt idx="328">
                  <c:v>1.9153749999999998</c:v>
                </c:pt>
                <c:pt idx="329">
                  <c:v>2.16025</c:v>
                </c:pt>
                <c:pt idx="330">
                  <c:v>2.5054583333333338</c:v>
                </c:pt>
                <c:pt idx="331">
                  <c:v>2.6811250000000011</c:v>
                </c:pt>
                <c:pt idx="332">
                  <c:v>2.8575833333333338</c:v>
                </c:pt>
                <c:pt idx="333">
                  <c:v>3.268416666666667</c:v>
                </c:pt>
                <c:pt idx="334">
                  <c:v>3.4654166666666661</c:v>
                </c:pt>
                <c:pt idx="335">
                  <c:v>3.804666666666666</c:v>
                </c:pt>
                <c:pt idx="336">
                  <c:v>3.4863749999999993</c:v>
                </c:pt>
                <c:pt idx="337">
                  <c:v>3.6936249999999995</c:v>
                </c:pt>
                <c:pt idx="338">
                  <c:v>3.9982499999999992</c:v>
                </c:pt>
                <c:pt idx="339">
                  <c:v>4.7297916666666664</c:v>
                </c:pt>
                <c:pt idx="340">
                  <c:v>5.3987500000000006</c:v>
                </c:pt>
                <c:pt idx="341">
                  <c:v>4.0030833333333327</c:v>
                </c:pt>
                <c:pt idx="342">
                  <c:v>2.2135000000000002</c:v>
                </c:pt>
                <c:pt idx="343">
                  <c:v>3.5215416666666659</c:v>
                </c:pt>
                <c:pt idx="344">
                  <c:v>4.5938333333333334</c:v>
                </c:pt>
                <c:pt idx="345">
                  <c:v>5.0290833333333333</c:v>
                </c:pt>
                <c:pt idx="346">
                  <c:v>5.6388749999999996</c:v>
                </c:pt>
                <c:pt idx="347">
                  <c:v>5.8740416666666668</c:v>
                </c:pt>
                <c:pt idx="348">
                  <c:v>5.7018750000000011</c:v>
                </c:pt>
                <c:pt idx="349">
                  <c:v>6.5737500000000013</c:v>
                </c:pt>
                <c:pt idx="350">
                  <c:v>7.118458333333332</c:v>
                </c:pt>
                <c:pt idx="351">
                  <c:v>7.4676250000000008</c:v>
                </c:pt>
                <c:pt idx="352">
                  <c:v>7.5578749999999992</c:v>
                </c:pt>
                <c:pt idx="353">
                  <c:v>7.9840833333333334</c:v>
                </c:pt>
                <c:pt idx="354">
                  <c:v>7.4781666666666666</c:v>
                </c:pt>
                <c:pt idx="355">
                  <c:v>7.4764583333333325</c:v>
                </c:pt>
                <c:pt idx="356">
                  <c:v>7.8162083333333321</c:v>
                </c:pt>
                <c:pt idx="357">
                  <c:v>8.1606666666666676</c:v>
                </c:pt>
                <c:pt idx="358">
                  <c:v>8.4934999999999992</c:v>
                </c:pt>
                <c:pt idx="359">
                  <c:v>8.6431666666666658</c:v>
                </c:pt>
                <c:pt idx="360">
                  <c:v>8.6459583333333345</c:v>
                </c:pt>
                <c:pt idx="361">
                  <c:v>8.6653333333333329</c:v>
                </c:pt>
                <c:pt idx="362">
                  <c:v>8.9607916666666672</c:v>
                </c:pt>
                <c:pt idx="363">
                  <c:v>8.65245833333333</c:v>
                </c:pt>
                <c:pt idx="364">
                  <c:v>8.5197500000000002</c:v>
                </c:pt>
                <c:pt idx="365">
                  <c:v>8.6311666666666671</c:v>
                </c:pt>
                <c:pt idx="366">
                  <c:v>8.1801249999999985</c:v>
                </c:pt>
                <c:pt idx="367">
                  <c:v>8.2735625000000006</c:v>
                </c:pt>
              </c:numCache>
            </c:numRef>
          </c:val>
          <c:smooth val="0"/>
        </c:ser>
        <c:dLbls>
          <c:showLegendKey val="0"/>
          <c:showVal val="0"/>
          <c:showCatName val="0"/>
          <c:showSerName val="0"/>
          <c:showPercent val="0"/>
          <c:showBubbleSize val="0"/>
        </c:dLbls>
        <c:smooth val="0"/>
        <c:axId val="69479648"/>
        <c:axId val="69480040"/>
      </c:lineChart>
      <c:dateAx>
        <c:axId val="69479648"/>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480040"/>
        <c:crosses val="autoZero"/>
        <c:auto val="1"/>
        <c:lblOffset val="100"/>
        <c:baseTimeUnit val="days"/>
      </c:dateAx>
      <c:valAx>
        <c:axId val="69480040"/>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479648"/>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Max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Max'!$F$1</c:f>
              <c:strCache>
                <c:ptCount val="1"/>
                <c:pt idx="0">
                  <c:v>North Fork Teton upper</c:v>
                </c:pt>
              </c:strCache>
            </c:strRef>
          </c:tx>
          <c:spPr>
            <a:ln>
              <a:solidFill>
                <a:schemeClr val="accent2"/>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Max'!$F$2:$F$370</c:f>
              <c:numCache>
                <c:formatCode>General</c:formatCode>
                <c:ptCount val="369"/>
                <c:pt idx="6">
                  <c:v>11.856</c:v>
                </c:pt>
                <c:pt idx="7">
                  <c:v>12.606</c:v>
                </c:pt>
                <c:pt idx="8">
                  <c:v>12.413</c:v>
                </c:pt>
                <c:pt idx="9">
                  <c:v>14.768000000000001</c:v>
                </c:pt>
                <c:pt idx="10">
                  <c:v>13.281000000000001</c:v>
                </c:pt>
                <c:pt idx="11">
                  <c:v>14.074</c:v>
                </c:pt>
                <c:pt idx="12">
                  <c:v>13.087999999999999</c:v>
                </c:pt>
                <c:pt idx="13">
                  <c:v>11.297000000000001</c:v>
                </c:pt>
                <c:pt idx="14">
                  <c:v>9.7309999999999999</c:v>
                </c:pt>
                <c:pt idx="15">
                  <c:v>11.443</c:v>
                </c:pt>
                <c:pt idx="16">
                  <c:v>13.353</c:v>
                </c:pt>
                <c:pt idx="17">
                  <c:v>12.92</c:v>
                </c:pt>
                <c:pt idx="18">
                  <c:v>12.63</c:v>
                </c:pt>
                <c:pt idx="19">
                  <c:v>13.738</c:v>
                </c:pt>
                <c:pt idx="20">
                  <c:v>13.545999999999999</c:v>
                </c:pt>
                <c:pt idx="21">
                  <c:v>14.673</c:v>
                </c:pt>
                <c:pt idx="22">
                  <c:v>10.198</c:v>
                </c:pt>
                <c:pt idx="23">
                  <c:v>12.509</c:v>
                </c:pt>
                <c:pt idx="24">
                  <c:v>14.648999999999999</c:v>
                </c:pt>
                <c:pt idx="25">
                  <c:v>13.04</c:v>
                </c:pt>
                <c:pt idx="26">
                  <c:v>13.449</c:v>
                </c:pt>
                <c:pt idx="27">
                  <c:v>13.161</c:v>
                </c:pt>
                <c:pt idx="28">
                  <c:v>13.978</c:v>
                </c:pt>
                <c:pt idx="29">
                  <c:v>12.798999999999999</c:v>
                </c:pt>
                <c:pt idx="30">
                  <c:v>12.05</c:v>
                </c:pt>
                <c:pt idx="31">
                  <c:v>12.558</c:v>
                </c:pt>
                <c:pt idx="32">
                  <c:v>9.4350000000000005</c:v>
                </c:pt>
                <c:pt idx="33">
                  <c:v>8.8659999999999997</c:v>
                </c:pt>
                <c:pt idx="34">
                  <c:v>9.952</c:v>
                </c:pt>
                <c:pt idx="35">
                  <c:v>9.952</c:v>
                </c:pt>
                <c:pt idx="36">
                  <c:v>11.346</c:v>
                </c:pt>
                <c:pt idx="37">
                  <c:v>12.025</c:v>
                </c:pt>
                <c:pt idx="38">
                  <c:v>12.606</c:v>
                </c:pt>
                <c:pt idx="39">
                  <c:v>12.798999999999999</c:v>
                </c:pt>
                <c:pt idx="40">
                  <c:v>11.297000000000001</c:v>
                </c:pt>
                <c:pt idx="41">
                  <c:v>10.858000000000001</c:v>
                </c:pt>
                <c:pt idx="42">
                  <c:v>8.0449999999999999</c:v>
                </c:pt>
                <c:pt idx="43">
                  <c:v>5.1539999999999999</c:v>
                </c:pt>
                <c:pt idx="44">
                  <c:v>4.2460000000000004</c:v>
                </c:pt>
                <c:pt idx="45">
                  <c:v>7.444</c:v>
                </c:pt>
                <c:pt idx="46">
                  <c:v>6.3310000000000004</c:v>
                </c:pt>
                <c:pt idx="47">
                  <c:v>7.8449999999999998</c:v>
                </c:pt>
                <c:pt idx="48">
                  <c:v>9.2620000000000005</c:v>
                </c:pt>
                <c:pt idx="49">
                  <c:v>10.295999999999999</c:v>
                </c:pt>
                <c:pt idx="50">
                  <c:v>10.785</c:v>
                </c:pt>
                <c:pt idx="51">
                  <c:v>11.297000000000001</c:v>
                </c:pt>
                <c:pt idx="52">
                  <c:v>10.638</c:v>
                </c:pt>
                <c:pt idx="53">
                  <c:v>11.005000000000001</c:v>
                </c:pt>
                <c:pt idx="54">
                  <c:v>8.2949999999999999</c:v>
                </c:pt>
                <c:pt idx="55">
                  <c:v>10.858000000000001</c:v>
                </c:pt>
                <c:pt idx="56">
                  <c:v>11.127000000000001</c:v>
                </c:pt>
                <c:pt idx="57">
                  <c:v>10.932</c:v>
                </c:pt>
                <c:pt idx="58">
                  <c:v>11.005000000000001</c:v>
                </c:pt>
                <c:pt idx="59">
                  <c:v>7.9450000000000003</c:v>
                </c:pt>
                <c:pt idx="60">
                  <c:v>6.3819999999999997</c:v>
                </c:pt>
                <c:pt idx="61">
                  <c:v>6.6870000000000003</c:v>
                </c:pt>
                <c:pt idx="62">
                  <c:v>9.5340000000000007</c:v>
                </c:pt>
                <c:pt idx="63">
                  <c:v>7.1159999999999997</c:v>
                </c:pt>
                <c:pt idx="64">
                  <c:v>8.7919999999999998</c:v>
                </c:pt>
                <c:pt idx="65">
                  <c:v>6.6360000000000001</c:v>
                </c:pt>
                <c:pt idx="66">
                  <c:v>9.7560000000000002</c:v>
                </c:pt>
                <c:pt idx="67">
                  <c:v>10.516</c:v>
                </c:pt>
                <c:pt idx="68">
                  <c:v>7.2679999999999998</c:v>
                </c:pt>
                <c:pt idx="69">
                  <c:v>8.4939999999999998</c:v>
                </c:pt>
                <c:pt idx="70">
                  <c:v>8.7919999999999998</c:v>
                </c:pt>
                <c:pt idx="71">
                  <c:v>8.99</c:v>
                </c:pt>
                <c:pt idx="72">
                  <c:v>9.5340000000000007</c:v>
                </c:pt>
                <c:pt idx="73">
                  <c:v>9.952</c:v>
                </c:pt>
                <c:pt idx="74">
                  <c:v>9.9770000000000003</c:v>
                </c:pt>
                <c:pt idx="75">
                  <c:v>6.8639999999999999</c:v>
                </c:pt>
                <c:pt idx="76">
                  <c:v>5.024</c:v>
                </c:pt>
                <c:pt idx="77">
                  <c:v>3.38</c:v>
                </c:pt>
                <c:pt idx="78">
                  <c:v>7.4690000000000003</c:v>
                </c:pt>
                <c:pt idx="79">
                  <c:v>4.4800000000000004</c:v>
                </c:pt>
                <c:pt idx="80">
                  <c:v>5.4619999999999997</c:v>
                </c:pt>
                <c:pt idx="81">
                  <c:v>5.5650000000000004</c:v>
                </c:pt>
                <c:pt idx="82">
                  <c:v>4.4020000000000001</c:v>
                </c:pt>
                <c:pt idx="83">
                  <c:v>3.38</c:v>
                </c:pt>
                <c:pt idx="84">
                  <c:v>0.68700000000000006</c:v>
                </c:pt>
                <c:pt idx="85">
                  <c:v>1.3169999999999999</c:v>
                </c:pt>
                <c:pt idx="86">
                  <c:v>0.52200000000000002</c:v>
                </c:pt>
                <c:pt idx="87">
                  <c:v>0.74199999999999999</c:v>
                </c:pt>
                <c:pt idx="88">
                  <c:v>0.68700000000000006</c:v>
                </c:pt>
                <c:pt idx="89">
                  <c:v>0.79700000000000004</c:v>
                </c:pt>
                <c:pt idx="90">
                  <c:v>0.90700000000000003</c:v>
                </c:pt>
                <c:pt idx="91">
                  <c:v>0.93400000000000005</c:v>
                </c:pt>
                <c:pt idx="92">
                  <c:v>1.0169999999999999</c:v>
                </c:pt>
                <c:pt idx="93">
                  <c:v>1.0169999999999999</c:v>
                </c:pt>
                <c:pt idx="94">
                  <c:v>1.0169999999999999</c:v>
                </c:pt>
                <c:pt idx="95">
                  <c:v>1.044</c:v>
                </c:pt>
                <c:pt idx="96">
                  <c:v>1.044</c:v>
                </c:pt>
                <c:pt idx="97">
                  <c:v>1.0169999999999999</c:v>
                </c:pt>
                <c:pt idx="98">
                  <c:v>1.0169999999999999</c:v>
                </c:pt>
                <c:pt idx="99">
                  <c:v>0.98899999999999999</c:v>
                </c:pt>
                <c:pt idx="100">
                  <c:v>0.98899999999999999</c:v>
                </c:pt>
                <c:pt idx="101">
                  <c:v>0.98899999999999999</c:v>
                </c:pt>
                <c:pt idx="102">
                  <c:v>0.98899999999999999</c:v>
                </c:pt>
                <c:pt idx="103">
                  <c:v>0.98899999999999999</c:v>
                </c:pt>
                <c:pt idx="104">
                  <c:v>0.98899999999999999</c:v>
                </c:pt>
                <c:pt idx="105">
                  <c:v>0.96199999999999997</c:v>
                </c:pt>
                <c:pt idx="106">
                  <c:v>0.96199999999999997</c:v>
                </c:pt>
                <c:pt idx="107">
                  <c:v>0.96199999999999997</c:v>
                </c:pt>
                <c:pt idx="108">
                  <c:v>0.96199999999999997</c:v>
                </c:pt>
                <c:pt idx="109">
                  <c:v>0.96199999999999997</c:v>
                </c:pt>
                <c:pt idx="110">
                  <c:v>0.96199999999999997</c:v>
                </c:pt>
                <c:pt idx="111">
                  <c:v>0.96199999999999997</c:v>
                </c:pt>
                <c:pt idx="112">
                  <c:v>0.96199999999999997</c:v>
                </c:pt>
                <c:pt idx="113">
                  <c:v>0.96199999999999997</c:v>
                </c:pt>
                <c:pt idx="114">
                  <c:v>0.93400000000000005</c:v>
                </c:pt>
                <c:pt idx="115">
                  <c:v>0.90700000000000003</c:v>
                </c:pt>
                <c:pt idx="116">
                  <c:v>0.90700000000000003</c:v>
                </c:pt>
                <c:pt idx="117">
                  <c:v>0.90700000000000003</c:v>
                </c:pt>
                <c:pt idx="118">
                  <c:v>0.90700000000000003</c:v>
                </c:pt>
                <c:pt idx="119">
                  <c:v>0.88</c:v>
                </c:pt>
                <c:pt idx="120">
                  <c:v>0.88</c:v>
                </c:pt>
                <c:pt idx="121">
                  <c:v>0.85199999999999998</c:v>
                </c:pt>
                <c:pt idx="122">
                  <c:v>0.82499999999999996</c:v>
                </c:pt>
                <c:pt idx="123">
                  <c:v>0.82499999999999996</c:v>
                </c:pt>
                <c:pt idx="124">
                  <c:v>0.79700000000000004</c:v>
                </c:pt>
                <c:pt idx="125">
                  <c:v>0.79700000000000004</c:v>
                </c:pt>
                <c:pt idx="126">
                  <c:v>0.79700000000000004</c:v>
                </c:pt>
                <c:pt idx="127">
                  <c:v>0.79700000000000004</c:v>
                </c:pt>
                <c:pt idx="128">
                  <c:v>0.77</c:v>
                </c:pt>
                <c:pt idx="129">
                  <c:v>0.77</c:v>
                </c:pt>
                <c:pt idx="130">
                  <c:v>0.77</c:v>
                </c:pt>
                <c:pt idx="131">
                  <c:v>0.77</c:v>
                </c:pt>
                <c:pt idx="132">
                  <c:v>0.77</c:v>
                </c:pt>
                <c:pt idx="133">
                  <c:v>0.74199999999999999</c:v>
                </c:pt>
                <c:pt idx="134">
                  <c:v>0.74199999999999999</c:v>
                </c:pt>
                <c:pt idx="135">
                  <c:v>0.74199999999999999</c:v>
                </c:pt>
                <c:pt idx="136">
                  <c:v>0.74199999999999999</c:v>
                </c:pt>
                <c:pt idx="137">
                  <c:v>0.74199999999999999</c:v>
                </c:pt>
                <c:pt idx="138">
                  <c:v>0.74199999999999999</c:v>
                </c:pt>
                <c:pt idx="139">
                  <c:v>0.74199999999999999</c:v>
                </c:pt>
                <c:pt idx="140">
                  <c:v>0.74199999999999999</c:v>
                </c:pt>
                <c:pt idx="141">
                  <c:v>0.71499999999999997</c:v>
                </c:pt>
                <c:pt idx="142">
                  <c:v>0.71499999999999997</c:v>
                </c:pt>
                <c:pt idx="143">
                  <c:v>0.71499999999999997</c:v>
                </c:pt>
                <c:pt idx="144">
                  <c:v>0.71499999999999997</c:v>
                </c:pt>
                <c:pt idx="145">
                  <c:v>0.71499999999999997</c:v>
                </c:pt>
                <c:pt idx="146">
                  <c:v>0.68700000000000006</c:v>
                </c:pt>
                <c:pt idx="147">
                  <c:v>0.68700000000000006</c:v>
                </c:pt>
                <c:pt idx="148">
                  <c:v>0.68700000000000006</c:v>
                </c:pt>
                <c:pt idx="149">
                  <c:v>0.68700000000000006</c:v>
                </c:pt>
                <c:pt idx="150">
                  <c:v>0.68700000000000006</c:v>
                </c:pt>
                <c:pt idx="151">
                  <c:v>0.68700000000000006</c:v>
                </c:pt>
                <c:pt idx="152">
                  <c:v>0.68700000000000006</c:v>
                </c:pt>
                <c:pt idx="153">
                  <c:v>0.66</c:v>
                </c:pt>
                <c:pt idx="154">
                  <c:v>0.66</c:v>
                </c:pt>
                <c:pt idx="155">
                  <c:v>0.66</c:v>
                </c:pt>
                <c:pt idx="156">
                  <c:v>0.66</c:v>
                </c:pt>
                <c:pt idx="157">
                  <c:v>0.63200000000000001</c:v>
                </c:pt>
                <c:pt idx="158">
                  <c:v>0.63200000000000001</c:v>
                </c:pt>
                <c:pt idx="159">
                  <c:v>0.63200000000000001</c:v>
                </c:pt>
                <c:pt idx="160">
                  <c:v>0.63200000000000001</c:v>
                </c:pt>
                <c:pt idx="161">
                  <c:v>0.63200000000000001</c:v>
                </c:pt>
                <c:pt idx="162">
                  <c:v>0.60499999999999998</c:v>
                </c:pt>
                <c:pt idx="163">
                  <c:v>0.60499999999999998</c:v>
                </c:pt>
                <c:pt idx="164">
                  <c:v>0.60499999999999998</c:v>
                </c:pt>
                <c:pt idx="165">
                  <c:v>0.57699999999999996</c:v>
                </c:pt>
                <c:pt idx="166">
                  <c:v>0.57699999999999996</c:v>
                </c:pt>
                <c:pt idx="167">
                  <c:v>0.57699999999999996</c:v>
                </c:pt>
                <c:pt idx="168">
                  <c:v>0.57699999999999996</c:v>
                </c:pt>
                <c:pt idx="169">
                  <c:v>0.55000000000000004</c:v>
                </c:pt>
                <c:pt idx="170">
                  <c:v>0.55000000000000004</c:v>
                </c:pt>
                <c:pt idx="171">
                  <c:v>0.55000000000000004</c:v>
                </c:pt>
                <c:pt idx="172">
                  <c:v>0.55000000000000004</c:v>
                </c:pt>
                <c:pt idx="173">
                  <c:v>0.52200000000000002</c:v>
                </c:pt>
                <c:pt idx="174">
                  <c:v>0.52200000000000002</c:v>
                </c:pt>
                <c:pt idx="175">
                  <c:v>0.495</c:v>
                </c:pt>
                <c:pt idx="176">
                  <c:v>0.495</c:v>
                </c:pt>
                <c:pt idx="177">
                  <c:v>0.46700000000000003</c:v>
                </c:pt>
                <c:pt idx="178">
                  <c:v>0.46700000000000003</c:v>
                </c:pt>
                <c:pt idx="179">
                  <c:v>0.46700000000000003</c:v>
                </c:pt>
                <c:pt idx="180">
                  <c:v>0.439</c:v>
                </c:pt>
                <c:pt idx="181">
                  <c:v>0.439</c:v>
                </c:pt>
                <c:pt idx="182">
                  <c:v>0.439</c:v>
                </c:pt>
                <c:pt idx="183">
                  <c:v>0.41199999999999998</c:v>
                </c:pt>
                <c:pt idx="184">
                  <c:v>0.38400000000000001</c:v>
                </c:pt>
                <c:pt idx="185">
                  <c:v>0.35599999999999998</c:v>
                </c:pt>
                <c:pt idx="186">
                  <c:v>0.35599999999999998</c:v>
                </c:pt>
                <c:pt idx="187">
                  <c:v>0.35599999999999998</c:v>
                </c:pt>
                <c:pt idx="188">
                  <c:v>0.32900000000000001</c:v>
                </c:pt>
                <c:pt idx="189">
                  <c:v>0.32900000000000001</c:v>
                </c:pt>
                <c:pt idx="190">
                  <c:v>0.30099999999999999</c:v>
                </c:pt>
                <c:pt idx="191">
                  <c:v>0.30099999999999999</c:v>
                </c:pt>
                <c:pt idx="192">
                  <c:v>0.27300000000000002</c:v>
                </c:pt>
                <c:pt idx="193">
                  <c:v>0.246</c:v>
                </c:pt>
                <c:pt idx="194">
                  <c:v>0.246</c:v>
                </c:pt>
                <c:pt idx="195">
                  <c:v>0.246</c:v>
                </c:pt>
                <c:pt idx="196">
                  <c:v>0.27300000000000002</c:v>
                </c:pt>
                <c:pt idx="197">
                  <c:v>0.27300000000000002</c:v>
                </c:pt>
                <c:pt idx="198">
                  <c:v>0.27300000000000002</c:v>
                </c:pt>
                <c:pt idx="199">
                  <c:v>0.27300000000000002</c:v>
                </c:pt>
                <c:pt idx="200">
                  <c:v>0.27300000000000002</c:v>
                </c:pt>
                <c:pt idx="201">
                  <c:v>0.27300000000000002</c:v>
                </c:pt>
                <c:pt idx="202">
                  <c:v>0.27300000000000002</c:v>
                </c:pt>
                <c:pt idx="203">
                  <c:v>0.27300000000000002</c:v>
                </c:pt>
                <c:pt idx="204">
                  <c:v>0.246</c:v>
                </c:pt>
                <c:pt idx="205">
                  <c:v>0.246</c:v>
                </c:pt>
                <c:pt idx="206">
                  <c:v>0.246</c:v>
                </c:pt>
                <c:pt idx="207">
                  <c:v>0.246</c:v>
                </c:pt>
                <c:pt idx="208">
                  <c:v>0.246</c:v>
                </c:pt>
                <c:pt idx="209">
                  <c:v>0.218</c:v>
                </c:pt>
                <c:pt idx="210">
                  <c:v>0.16300000000000001</c:v>
                </c:pt>
                <c:pt idx="211">
                  <c:v>0.13500000000000001</c:v>
                </c:pt>
                <c:pt idx="212">
                  <c:v>0.107</c:v>
                </c:pt>
                <c:pt idx="213">
                  <c:v>7.9000000000000001E-2</c:v>
                </c:pt>
                <c:pt idx="214">
                  <c:v>7.9000000000000001E-2</c:v>
                </c:pt>
                <c:pt idx="215">
                  <c:v>7.9000000000000001E-2</c:v>
                </c:pt>
                <c:pt idx="216">
                  <c:v>7.9000000000000001E-2</c:v>
                </c:pt>
                <c:pt idx="217">
                  <c:v>7.9000000000000001E-2</c:v>
                </c:pt>
                <c:pt idx="218">
                  <c:v>7.9000000000000001E-2</c:v>
                </c:pt>
                <c:pt idx="219">
                  <c:v>7.9000000000000001E-2</c:v>
                </c:pt>
                <c:pt idx="220">
                  <c:v>0.107</c:v>
                </c:pt>
                <c:pt idx="221">
                  <c:v>0.107</c:v>
                </c:pt>
                <c:pt idx="222">
                  <c:v>7.9000000000000001E-2</c:v>
                </c:pt>
                <c:pt idx="223">
                  <c:v>0.107</c:v>
                </c:pt>
                <c:pt idx="224">
                  <c:v>0.107</c:v>
                </c:pt>
                <c:pt idx="225">
                  <c:v>0.107</c:v>
                </c:pt>
                <c:pt idx="226">
                  <c:v>0.107</c:v>
                </c:pt>
                <c:pt idx="227">
                  <c:v>0.107</c:v>
                </c:pt>
                <c:pt idx="228">
                  <c:v>0.107</c:v>
                </c:pt>
                <c:pt idx="229">
                  <c:v>0.107</c:v>
                </c:pt>
                <c:pt idx="230">
                  <c:v>0.107</c:v>
                </c:pt>
                <c:pt idx="231">
                  <c:v>0.107</c:v>
                </c:pt>
                <c:pt idx="232">
                  <c:v>0.107</c:v>
                </c:pt>
                <c:pt idx="233">
                  <c:v>0.107</c:v>
                </c:pt>
                <c:pt idx="234">
                  <c:v>0.107</c:v>
                </c:pt>
                <c:pt idx="235">
                  <c:v>0.107</c:v>
                </c:pt>
                <c:pt idx="236">
                  <c:v>0.107</c:v>
                </c:pt>
                <c:pt idx="237">
                  <c:v>0.107</c:v>
                </c:pt>
                <c:pt idx="238">
                  <c:v>0.107</c:v>
                </c:pt>
                <c:pt idx="239">
                  <c:v>0.107</c:v>
                </c:pt>
                <c:pt idx="240">
                  <c:v>0.107</c:v>
                </c:pt>
                <c:pt idx="241">
                  <c:v>0.107</c:v>
                </c:pt>
                <c:pt idx="242">
                  <c:v>0.107</c:v>
                </c:pt>
                <c:pt idx="243">
                  <c:v>0.107</c:v>
                </c:pt>
                <c:pt idx="244">
                  <c:v>0.107</c:v>
                </c:pt>
                <c:pt idx="245">
                  <c:v>0.107</c:v>
                </c:pt>
                <c:pt idx="246">
                  <c:v>0.107</c:v>
                </c:pt>
                <c:pt idx="247">
                  <c:v>0.107</c:v>
                </c:pt>
                <c:pt idx="248">
                  <c:v>0.107</c:v>
                </c:pt>
                <c:pt idx="249">
                  <c:v>7.9000000000000001E-2</c:v>
                </c:pt>
                <c:pt idx="250">
                  <c:v>7.9000000000000001E-2</c:v>
                </c:pt>
                <c:pt idx="251">
                  <c:v>0.107</c:v>
                </c:pt>
                <c:pt idx="252">
                  <c:v>0.13500000000000001</c:v>
                </c:pt>
                <c:pt idx="253">
                  <c:v>0.107</c:v>
                </c:pt>
                <c:pt idx="254">
                  <c:v>0.13500000000000001</c:v>
                </c:pt>
                <c:pt idx="255">
                  <c:v>0.16300000000000001</c:v>
                </c:pt>
                <c:pt idx="256">
                  <c:v>0.19</c:v>
                </c:pt>
                <c:pt idx="257">
                  <c:v>0.218</c:v>
                </c:pt>
                <c:pt idx="258">
                  <c:v>0.218</c:v>
                </c:pt>
                <c:pt idx="259">
                  <c:v>0.218</c:v>
                </c:pt>
                <c:pt idx="260">
                  <c:v>0.218</c:v>
                </c:pt>
                <c:pt idx="261">
                  <c:v>2.4E-2</c:v>
                </c:pt>
                <c:pt idx="262">
                  <c:v>0.19</c:v>
                </c:pt>
                <c:pt idx="263">
                  <c:v>0.52200000000000002</c:v>
                </c:pt>
                <c:pt idx="264">
                  <c:v>0.55000000000000004</c:v>
                </c:pt>
                <c:pt idx="265">
                  <c:v>0.52200000000000002</c:v>
                </c:pt>
                <c:pt idx="266">
                  <c:v>0.46700000000000003</c:v>
                </c:pt>
                <c:pt idx="267">
                  <c:v>0.41199999999999998</c:v>
                </c:pt>
                <c:pt idx="268">
                  <c:v>0.35599999999999998</c:v>
                </c:pt>
                <c:pt idx="269">
                  <c:v>0.30099999999999999</c:v>
                </c:pt>
                <c:pt idx="270">
                  <c:v>0.27300000000000002</c:v>
                </c:pt>
                <c:pt idx="271">
                  <c:v>0.246</c:v>
                </c:pt>
                <c:pt idx="272">
                  <c:v>0.246</c:v>
                </c:pt>
                <c:pt idx="273">
                  <c:v>0.27300000000000002</c:v>
                </c:pt>
                <c:pt idx="274">
                  <c:v>0.52200000000000002</c:v>
                </c:pt>
                <c:pt idx="275">
                  <c:v>0.79700000000000004</c:v>
                </c:pt>
                <c:pt idx="276">
                  <c:v>0.88</c:v>
                </c:pt>
                <c:pt idx="277">
                  <c:v>0.96199999999999997</c:v>
                </c:pt>
                <c:pt idx="278">
                  <c:v>0.90700000000000003</c:v>
                </c:pt>
                <c:pt idx="279">
                  <c:v>1.044</c:v>
                </c:pt>
                <c:pt idx="280">
                  <c:v>1.071</c:v>
                </c:pt>
                <c:pt idx="281">
                  <c:v>0.82499999999999996</c:v>
                </c:pt>
                <c:pt idx="282">
                  <c:v>0.63200000000000001</c:v>
                </c:pt>
                <c:pt idx="283">
                  <c:v>0.77</c:v>
                </c:pt>
                <c:pt idx="284">
                  <c:v>1.0169999999999999</c:v>
                </c:pt>
                <c:pt idx="285">
                  <c:v>1.071</c:v>
                </c:pt>
                <c:pt idx="286">
                  <c:v>0.96199999999999997</c:v>
                </c:pt>
                <c:pt idx="287">
                  <c:v>0.79700000000000004</c:v>
                </c:pt>
                <c:pt idx="288">
                  <c:v>1.071</c:v>
                </c:pt>
                <c:pt idx="289">
                  <c:v>1.044</c:v>
                </c:pt>
                <c:pt idx="290">
                  <c:v>1.099</c:v>
                </c:pt>
                <c:pt idx="291">
                  <c:v>1.18</c:v>
                </c:pt>
                <c:pt idx="292">
                  <c:v>1.099</c:v>
                </c:pt>
                <c:pt idx="293">
                  <c:v>0.85199999999999998</c:v>
                </c:pt>
                <c:pt idx="294">
                  <c:v>0.68700000000000006</c:v>
                </c:pt>
                <c:pt idx="295">
                  <c:v>0.63200000000000001</c:v>
                </c:pt>
                <c:pt idx="296">
                  <c:v>0.63200000000000001</c:v>
                </c:pt>
                <c:pt idx="297">
                  <c:v>0.68700000000000006</c:v>
                </c:pt>
                <c:pt idx="298">
                  <c:v>0.74199999999999999</c:v>
                </c:pt>
                <c:pt idx="299">
                  <c:v>0.88</c:v>
                </c:pt>
                <c:pt idx="300">
                  <c:v>0.98899999999999999</c:v>
                </c:pt>
                <c:pt idx="301">
                  <c:v>1.0169999999999999</c:v>
                </c:pt>
                <c:pt idx="302">
                  <c:v>1.1259999999999999</c:v>
                </c:pt>
                <c:pt idx="303">
                  <c:v>1.18</c:v>
                </c:pt>
                <c:pt idx="304">
                  <c:v>1.262</c:v>
                </c:pt>
                <c:pt idx="305">
                  <c:v>1.2889999999999999</c:v>
                </c:pt>
                <c:pt idx="306">
                  <c:v>1.3440000000000001</c:v>
                </c:pt>
                <c:pt idx="307">
                  <c:v>1.3979999999999999</c:v>
                </c:pt>
                <c:pt idx="308">
                  <c:v>1.4530000000000001</c:v>
                </c:pt>
                <c:pt idx="309">
                  <c:v>1.5069999999999999</c:v>
                </c:pt>
                <c:pt idx="310">
                  <c:v>1.48</c:v>
                </c:pt>
                <c:pt idx="311">
                  <c:v>1.5880000000000001</c:v>
                </c:pt>
                <c:pt idx="312">
                  <c:v>1.5609999999999999</c:v>
                </c:pt>
                <c:pt idx="313">
                  <c:v>1.5069999999999999</c:v>
                </c:pt>
                <c:pt idx="314">
                  <c:v>1.425</c:v>
                </c:pt>
                <c:pt idx="315">
                  <c:v>1.3979999999999999</c:v>
                </c:pt>
                <c:pt idx="316">
                  <c:v>1.4530000000000001</c:v>
                </c:pt>
                <c:pt idx="317">
                  <c:v>1.5069999999999999</c:v>
                </c:pt>
                <c:pt idx="318">
                  <c:v>1.534</c:v>
                </c:pt>
                <c:pt idx="319">
                  <c:v>1.615</c:v>
                </c:pt>
                <c:pt idx="320">
                  <c:v>1.643</c:v>
                </c:pt>
                <c:pt idx="321">
                  <c:v>1.67</c:v>
                </c:pt>
                <c:pt idx="322">
                  <c:v>1.615</c:v>
                </c:pt>
                <c:pt idx="323">
                  <c:v>1.778</c:v>
                </c:pt>
                <c:pt idx="324">
                  <c:v>1.8049999999999999</c:v>
                </c:pt>
                <c:pt idx="325">
                  <c:v>1.8320000000000001</c:v>
                </c:pt>
                <c:pt idx="326">
                  <c:v>1.724</c:v>
                </c:pt>
                <c:pt idx="327">
                  <c:v>1.7509999999999999</c:v>
                </c:pt>
                <c:pt idx="328">
                  <c:v>1.8859999999999999</c:v>
                </c:pt>
                <c:pt idx="329">
                  <c:v>2.0209999999999999</c:v>
                </c:pt>
                <c:pt idx="330">
                  <c:v>2.2090000000000001</c:v>
                </c:pt>
                <c:pt idx="331">
                  <c:v>2.2090000000000001</c:v>
                </c:pt>
                <c:pt idx="332">
                  <c:v>2.5569999999999999</c:v>
                </c:pt>
                <c:pt idx="333">
                  <c:v>2.7440000000000002</c:v>
                </c:pt>
                <c:pt idx="334">
                  <c:v>3.089</c:v>
                </c:pt>
                <c:pt idx="335">
                  <c:v>3.2210000000000001</c:v>
                </c:pt>
                <c:pt idx="336">
                  <c:v>3.7490000000000001</c:v>
                </c:pt>
                <c:pt idx="337">
                  <c:v>3.9580000000000002</c:v>
                </c:pt>
                <c:pt idx="338">
                  <c:v>4.8179999999999996</c:v>
                </c:pt>
                <c:pt idx="339">
                  <c:v>5.2569999999999997</c:v>
                </c:pt>
                <c:pt idx="340">
                  <c:v>5.3339999999999996</c:v>
                </c:pt>
                <c:pt idx="341">
                  <c:v>3.6960000000000002</c:v>
                </c:pt>
                <c:pt idx="342">
                  <c:v>2.7440000000000002</c:v>
                </c:pt>
                <c:pt idx="343">
                  <c:v>6.7119999999999997</c:v>
                </c:pt>
                <c:pt idx="344">
                  <c:v>6.585</c:v>
                </c:pt>
                <c:pt idx="345">
                  <c:v>7.2169999999999996</c:v>
                </c:pt>
                <c:pt idx="346">
                  <c:v>7.7450000000000001</c:v>
                </c:pt>
                <c:pt idx="347">
                  <c:v>7.242</c:v>
                </c:pt>
                <c:pt idx="348">
                  <c:v>8.8409999999999993</c:v>
                </c:pt>
                <c:pt idx="349">
                  <c:v>8.7919999999999998</c:v>
                </c:pt>
                <c:pt idx="350">
                  <c:v>9.1630000000000003</c:v>
                </c:pt>
                <c:pt idx="351">
                  <c:v>9.2620000000000005</c:v>
                </c:pt>
                <c:pt idx="352">
                  <c:v>10.541</c:v>
                </c:pt>
                <c:pt idx="353">
                  <c:v>10.541</c:v>
                </c:pt>
                <c:pt idx="354">
                  <c:v>11.297000000000001</c:v>
                </c:pt>
                <c:pt idx="355">
                  <c:v>12.098000000000001</c:v>
                </c:pt>
                <c:pt idx="356">
                  <c:v>12.896000000000001</c:v>
                </c:pt>
                <c:pt idx="357">
                  <c:v>13.473000000000001</c:v>
                </c:pt>
                <c:pt idx="358">
                  <c:v>14.194000000000001</c:v>
                </c:pt>
                <c:pt idx="359">
                  <c:v>14.577</c:v>
                </c:pt>
                <c:pt idx="360">
                  <c:v>14.577</c:v>
                </c:pt>
                <c:pt idx="361">
                  <c:v>14.721</c:v>
                </c:pt>
                <c:pt idx="362">
                  <c:v>15.007999999999999</c:v>
                </c:pt>
                <c:pt idx="363">
                  <c:v>15.199</c:v>
                </c:pt>
                <c:pt idx="364">
                  <c:v>15.247</c:v>
                </c:pt>
                <c:pt idx="365">
                  <c:v>14.912000000000001</c:v>
                </c:pt>
                <c:pt idx="366">
                  <c:v>15.843</c:v>
                </c:pt>
                <c:pt idx="367">
                  <c:v>15.557</c:v>
                </c:pt>
              </c:numCache>
            </c:numRef>
          </c:val>
          <c:smooth val="0"/>
        </c:ser>
        <c:ser>
          <c:idx val="1"/>
          <c:order val="1"/>
          <c:tx>
            <c:strRef>
              <c:f>'Daily Max'!$G$1</c:f>
              <c:strCache>
                <c:ptCount val="1"/>
                <c:pt idx="0">
                  <c:v>North Fork Teton Lower</c:v>
                </c:pt>
              </c:strCache>
            </c:strRef>
          </c:tx>
          <c:spPr>
            <a:ln>
              <a:solidFill>
                <a:schemeClr val="accent3"/>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Max'!$G$2:$G$370</c:f>
              <c:numCache>
                <c:formatCode>General</c:formatCode>
                <c:ptCount val="369"/>
                <c:pt idx="6">
                  <c:v>8.593</c:v>
                </c:pt>
                <c:pt idx="7">
                  <c:v>9.1880000000000006</c:v>
                </c:pt>
                <c:pt idx="8">
                  <c:v>9.2129999999999992</c:v>
                </c:pt>
                <c:pt idx="9">
                  <c:v>9.952</c:v>
                </c:pt>
                <c:pt idx="10">
                  <c:v>9.7560000000000002</c:v>
                </c:pt>
                <c:pt idx="11">
                  <c:v>10.026</c:v>
                </c:pt>
                <c:pt idx="12">
                  <c:v>9.3119999999999994</c:v>
                </c:pt>
                <c:pt idx="13">
                  <c:v>8.6180000000000003</c:v>
                </c:pt>
                <c:pt idx="14">
                  <c:v>7.4939999999999998</c:v>
                </c:pt>
                <c:pt idx="15">
                  <c:v>8.3439999999999994</c:v>
                </c:pt>
                <c:pt idx="16">
                  <c:v>8.9160000000000004</c:v>
                </c:pt>
                <c:pt idx="17">
                  <c:v>9.1880000000000006</c:v>
                </c:pt>
                <c:pt idx="18">
                  <c:v>8.8170000000000002</c:v>
                </c:pt>
                <c:pt idx="19">
                  <c:v>9.1389999999999993</c:v>
                </c:pt>
                <c:pt idx="20">
                  <c:v>8.9410000000000007</c:v>
                </c:pt>
                <c:pt idx="21">
                  <c:v>10.173</c:v>
                </c:pt>
                <c:pt idx="22">
                  <c:v>7.8449999999999998</c:v>
                </c:pt>
                <c:pt idx="23">
                  <c:v>9.4849999999999994</c:v>
                </c:pt>
                <c:pt idx="24">
                  <c:v>10.271000000000001</c:v>
                </c:pt>
                <c:pt idx="25">
                  <c:v>8.99</c:v>
                </c:pt>
                <c:pt idx="26">
                  <c:v>9.7309999999999999</c:v>
                </c:pt>
                <c:pt idx="27">
                  <c:v>10.148999999999999</c:v>
                </c:pt>
                <c:pt idx="28">
                  <c:v>10.614000000000001</c:v>
                </c:pt>
                <c:pt idx="29">
                  <c:v>10.369</c:v>
                </c:pt>
                <c:pt idx="30">
                  <c:v>9.8290000000000006</c:v>
                </c:pt>
                <c:pt idx="31">
                  <c:v>10.467000000000001</c:v>
                </c:pt>
                <c:pt idx="32">
                  <c:v>8.02</c:v>
                </c:pt>
                <c:pt idx="33">
                  <c:v>8.2449999999999992</c:v>
                </c:pt>
                <c:pt idx="34">
                  <c:v>8.7420000000000009</c:v>
                </c:pt>
                <c:pt idx="35">
                  <c:v>8.9649999999999999</c:v>
                </c:pt>
                <c:pt idx="36">
                  <c:v>9.4849999999999994</c:v>
                </c:pt>
                <c:pt idx="37">
                  <c:v>9.9030000000000005</c:v>
                </c:pt>
                <c:pt idx="38">
                  <c:v>10.32</c:v>
                </c:pt>
                <c:pt idx="39">
                  <c:v>10.59</c:v>
                </c:pt>
                <c:pt idx="40">
                  <c:v>9.3610000000000007</c:v>
                </c:pt>
                <c:pt idx="41">
                  <c:v>9.3610000000000007</c:v>
                </c:pt>
                <c:pt idx="42">
                  <c:v>6.4580000000000002</c:v>
                </c:pt>
                <c:pt idx="43">
                  <c:v>5.5140000000000002</c:v>
                </c:pt>
                <c:pt idx="44">
                  <c:v>4.0110000000000001</c:v>
                </c:pt>
                <c:pt idx="45">
                  <c:v>5.3339999999999996</c:v>
                </c:pt>
                <c:pt idx="46">
                  <c:v>5.8209999999999997</c:v>
                </c:pt>
                <c:pt idx="47">
                  <c:v>6.4329999999999998</c:v>
                </c:pt>
                <c:pt idx="48">
                  <c:v>6.7629999999999999</c:v>
                </c:pt>
                <c:pt idx="49">
                  <c:v>7.1420000000000003</c:v>
                </c:pt>
                <c:pt idx="50">
                  <c:v>7.444</c:v>
                </c:pt>
                <c:pt idx="51">
                  <c:v>7.67</c:v>
                </c:pt>
                <c:pt idx="52">
                  <c:v>7.7450000000000001</c:v>
                </c:pt>
                <c:pt idx="53">
                  <c:v>7.87</c:v>
                </c:pt>
                <c:pt idx="54">
                  <c:v>7.1669999999999998</c:v>
                </c:pt>
                <c:pt idx="55">
                  <c:v>7.7949999999999999</c:v>
                </c:pt>
                <c:pt idx="56">
                  <c:v>7.92</c:v>
                </c:pt>
                <c:pt idx="57">
                  <c:v>7.92</c:v>
                </c:pt>
                <c:pt idx="58">
                  <c:v>8.2449999999999992</c:v>
                </c:pt>
                <c:pt idx="59">
                  <c:v>6.8390000000000004</c:v>
                </c:pt>
                <c:pt idx="60">
                  <c:v>5.9489999999999998</c:v>
                </c:pt>
                <c:pt idx="61">
                  <c:v>5.6420000000000003</c:v>
                </c:pt>
                <c:pt idx="62">
                  <c:v>6.585</c:v>
                </c:pt>
                <c:pt idx="63">
                  <c:v>6.077</c:v>
                </c:pt>
                <c:pt idx="64">
                  <c:v>6.7119999999999997</c:v>
                </c:pt>
                <c:pt idx="65">
                  <c:v>5.8470000000000004</c:v>
                </c:pt>
                <c:pt idx="66">
                  <c:v>6.94</c:v>
                </c:pt>
                <c:pt idx="67">
                  <c:v>7.2930000000000001</c:v>
                </c:pt>
                <c:pt idx="68">
                  <c:v>6.4580000000000002</c:v>
                </c:pt>
                <c:pt idx="69">
                  <c:v>6.4580000000000002</c:v>
                </c:pt>
                <c:pt idx="70">
                  <c:v>6.7119999999999997</c:v>
                </c:pt>
                <c:pt idx="71">
                  <c:v>6.94</c:v>
                </c:pt>
                <c:pt idx="72">
                  <c:v>7.0910000000000002</c:v>
                </c:pt>
                <c:pt idx="73">
                  <c:v>7.2930000000000001</c:v>
                </c:pt>
                <c:pt idx="74">
                  <c:v>7.4189999999999996</c:v>
                </c:pt>
                <c:pt idx="75">
                  <c:v>6.1020000000000003</c:v>
                </c:pt>
                <c:pt idx="76">
                  <c:v>5.282</c:v>
                </c:pt>
                <c:pt idx="77">
                  <c:v>4.298</c:v>
                </c:pt>
                <c:pt idx="78">
                  <c:v>4.8689999999999998</c:v>
                </c:pt>
                <c:pt idx="79">
                  <c:v>4.4020000000000001</c:v>
                </c:pt>
                <c:pt idx="80">
                  <c:v>4.5839999999999996</c:v>
                </c:pt>
                <c:pt idx="81">
                  <c:v>4.5579999999999998</c:v>
                </c:pt>
                <c:pt idx="82">
                  <c:v>3.9319999999999999</c:v>
                </c:pt>
                <c:pt idx="83">
                  <c:v>3.88</c:v>
                </c:pt>
                <c:pt idx="84">
                  <c:v>2.5840000000000001</c:v>
                </c:pt>
                <c:pt idx="85">
                  <c:v>2.9830000000000001</c:v>
                </c:pt>
                <c:pt idx="86">
                  <c:v>1.8049999999999999</c:v>
                </c:pt>
                <c:pt idx="87">
                  <c:v>2.343</c:v>
                </c:pt>
                <c:pt idx="88">
                  <c:v>1.3979999999999999</c:v>
                </c:pt>
                <c:pt idx="89">
                  <c:v>1.2889999999999999</c:v>
                </c:pt>
                <c:pt idx="90">
                  <c:v>1.643</c:v>
                </c:pt>
                <c:pt idx="91">
                  <c:v>1.643</c:v>
                </c:pt>
                <c:pt idx="92">
                  <c:v>1.8320000000000001</c:v>
                </c:pt>
                <c:pt idx="93">
                  <c:v>1.2889999999999999</c:v>
                </c:pt>
                <c:pt idx="94">
                  <c:v>1.5880000000000001</c:v>
                </c:pt>
                <c:pt idx="95">
                  <c:v>1.94</c:v>
                </c:pt>
                <c:pt idx="96">
                  <c:v>1.9670000000000001</c:v>
                </c:pt>
                <c:pt idx="97">
                  <c:v>1.913</c:v>
                </c:pt>
                <c:pt idx="98">
                  <c:v>1.7509999999999999</c:v>
                </c:pt>
                <c:pt idx="99">
                  <c:v>1.7509999999999999</c:v>
                </c:pt>
                <c:pt idx="100">
                  <c:v>1.2889999999999999</c:v>
                </c:pt>
                <c:pt idx="101">
                  <c:v>1.7509999999999999</c:v>
                </c:pt>
                <c:pt idx="102">
                  <c:v>1.913</c:v>
                </c:pt>
                <c:pt idx="103">
                  <c:v>1.8320000000000001</c:v>
                </c:pt>
                <c:pt idx="104">
                  <c:v>1.615</c:v>
                </c:pt>
                <c:pt idx="105">
                  <c:v>1.4530000000000001</c:v>
                </c:pt>
                <c:pt idx="106">
                  <c:v>1.18</c:v>
                </c:pt>
                <c:pt idx="107">
                  <c:v>1.262</c:v>
                </c:pt>
                <c:pt idx="108">
                  <c:v>1.2350000000000001</c:v>
                </c:pt>
                <c:pt idx="109">
                  <c:v>1.3440000000000001</c:v>
                </c:pt>
                <c:pt idx="110">
                  <c:v>1.3979999999999999</c:v>
                </c:pt>
                <c:pt idx="111">
                  <c:v>1.3979999999999999</c:v>
                </c:pt>
                <c:pt idx="112">
                  <c:v>1.3979999999999999</c:v>
                </c:pt>
                <c:pt idx="113">
                  <c:v>1.3169999999999999</c:v>
                </c:pt>
                <c:pt idx="114">
                  <c:v>1.2889999999999999</c:v>
                </c:pt>
                <c:pt idx="115">
                  <c:v>1.3169999999999999</c:v>
                </c:pt>
                <c:pt idx="116">
                  <c:v>1.3169999999999999</c:v>
                </c:pt>
                <c:pt idx="117">
                  <c:v>1.3169999999999999</c:v>
                </c:pt>
                <c:pt idx="118">
                  <c:v>1.2889999999999999</c:v>
                </c:pt>
                <c:pt idx="119">
                  <c:v>1.262</c:v>
                </c:pt>
                <c:pt idx="120">
                  <c:v>1.2350000000000001</c:v>
                </c:pt>
                <c:pt idx="121">
                  <c:v>1.208</c:v>
                </c:pt>
                <c:pt idx="122">
                  <c:v>1.208</c:v>
                </c:pt>
                <c:pt idx="123">
                  <c:v>1.18</c:v>
                </c:pt>
                <c:pt idx="124">
                  <c:v>1.153</c:v>
                </c:pt>
                <c:pt idx="125">
                  <c:v>1.153</c:v>
                </c:pt>
                <c:pt idx="126">
                  <c:v>1.1259999999999999</c:v>
                </c:pt>
                <c:pt idx="127">
                  <c:v>1.1259999999999999</c:v>
                </c:pt>
                <c:pt idx="128">
                  <c:v>1.1259999999999999</c:v>
                </c:pt>
                <c:pt idx="129">
                  <c:v>1.1259999999999999</c:v>
                </c:pt>
                <c:pt idx="130">
                  <c:v>1.099</c:v>
                </c:pt>
                <c:pt idx="131">
                  <c:v>1.099</c:v>
                </c:pt>
                <c:pt idx="132">
                  <c:v>1.1259999999999999</c:v>
                </c:pt>
                <c:pt idx="133">
                  <c:v>1.1259999999999999</c:v>
                </c:pt>
                <c:pt idx="134">
                  <c:v>1.1259999999999999</c:v>
                </c:pt>
                <c:pt idx="135">
                  <c:v>1.099</c:v>
                </c:pt>
                <c:pt idx="136">
                  <c:v>1.1259999999999999</c:v>
                </c:pt>
                <c:pt idx="137">
                  <c:v>1.1259999999999999</c:v>
                </c:pt>
                <c:pt idx="138">
                  <c:v>1.099</c:v>
                </c:pt>
                <c:pt idx="139">
                  <c:v>1.099</c:v>
                </c:pt>
                <c:pt idx="140">
                  <c:v>1.071</c:v>
                </c:pt>
                <c:pt idx="141">
                  <c:v>1.071</c:v>
                </c:pt>
                <c:pt idx="142">
                  <c:v>1.071</c:v>
                </c:pt>
                <c:pt idx="143">
                  <c:v>1.071</c:v>
                </c:pt>
                <c:pt idx="144">
                  <c:v>1.044</c:v>
                </c:pt>
                <c:pt idx="145">
                  <c:v>1.044</c:v>
                </c:pt>
                <c:pt idx="146">
                  <c:v>1.044</c:v>
                </c:pt>
                <c:pt idx="147">
                  <c:v>1.0169999999999999</c:v>
                </c:pt>
                <c:pt idx="148">
                  <c:v>1.0169999999999999</c:v>
                </c:pt>
                <c:pt idx="149">
                  <c:v>1.0169999999999999</c:v>
                </c:pt>
                <c:pt idx="150">
                  <c:v>0.98899999999999999</c:v>
                </c:pt>
                <c:pt idx="151">
                  <c:v>0.98899999999999999</c:v>
                </c:pt>
                <c:pt idx="152">
                  <c:v>0.98899999999999999</c:v>
                </c:pt>
                <c:pt idx="153">
                  <c:v>0.98899999999999999</c:v>
                </c:pt>
                <c:pt idx="154">
                  <c:v>0.96199999999999997</c:v>
                </c:pt>
                <c:pt idx="155">
                  <c:v>0.96199999999999997</c:v>
                </c:pt>
                <c:pt idx="156">
                  <c:v>0.96199999999999997</c:v>
                </c:pt>
                <c:pt idx="157">
                  <c:v>0.96199999999999997</c:v>
                </c:pt>
                <c:pt idx="158">
                  <c:v>0.96199999999999997</c:v>
                </c:pt>
                <c:pt idx="159">
                  <c:v>0.93400000000000005</c:v>
                </c:pt>
                <c:pt idx="160">
                  <c:v>0.93400000000000005</c:v>
                </c:pt>
                <c:pt idx="161">
                  <c:v>0.90700000000000003</c:v>
                </c:pt>
                <c:pt idx="162">
                  <c:v>0.90700000000000003</c:v>
                </c:pt>
                <c:pt idx="163">
                  <c:v>0.90700000000000003</c:v>
                </c:pt>
                <c:pt idx="164">
                  <c:v>0.88</c:v>
                </c:pt>
                <c:pt idx="165">
                  <c:v>0.88</c:v>
                </c:pt>
                <c:pt idx="166">
                  <c:v>0.88</c:v>
                </c:pt>
                <c:pt idx="167">
                  <c:v>0.88</c:v>
                </c:pt>
                <c:pt idx="168">
                  <c:v>0.88</c:v>
                </c:pt>
                <c:pt idx="169">
                  <c:v>0.85199999999999998</c:v>
                </c:pt>
                <c:pt idx="170">
                  <c:v>0.85199999999999998</c:v>
                </c:pt>
                <c:pt idx="171">
                  <c:v>0.85199999999999998</c:v>
                </c:pt>
                <c:pt idx="172">
                  <c:v>0.85199999999999998</c:v>
                </c:pt>
                <c:pt idx="173">
                  <c:v>0.85199999999999998</c:v>
                </c:pt>
                <c:pt idx="174">
                  <c:v>0.85199999999999998</c:v>
                </c:pt>
                <c:pt idx="175">
                  <c:v>0.85199999999999998</c:v>
                </c:pt>
                <c:pt idx="176">
                  <c:v>0.85199999999999998</c:v>
                </c:pt>
                <c:pt idx="177">
                  <c:v>0.85199999999999998</c:v>
                </c:pt>
                <c:pt idx="178">
                  <c:v>0.85199999999999998</c:v>
                </c:pt>
                <c:pt idx="179">
                  <c:v>0.85199999999999998</c:v>
                </c:pt>
                <c:pt idx="180">
                  <c:v>0.82499999999999996</c:v>
                </c:pt>
                <c:pt idx="181">
                  <c:v>0.82499999999999996</c:v>
                </c:pt>
                <c:pt idx="182">
                  <c:v>0.82499999999999996</c:v>
                </c:pt>
                <c:pt idx="183">
                  <c:v>0.82499999999999996</c:v>
                </c:pt>
                <c:pt idx="184">
                  <c:v>0.82499999999999996</c:v>
                </c:pt>
                <c:pt idx="185">
                  <c:v>0.82499999999999996</c:v>
                </c:pt>
                <c:pt idx="186">
                  <c:v>0.82499999999999996</c:v>
                </c:pt>
                <c:pt idx="187">
                  <c:v>0.82499999999999996</c:v>
                </c:pt>
                <c:pt idx="188">
                  <c:v>0.82499999999999996</c:v>
                </c:pt>
                <c:pt idx="189">
                  <c:v>0.82499999999999996</c:v>
                </c:pt>
                <c:pt idx="190">
                  <c:v>0.82499999999999996</c:v>
                </c:pt>
                <c:pt idx="191">
                  <c:v>0.82499999999999996</c:v>
                </c:pt>
                <c:pt idx="192">
                  <c:v>0.82499999999999996</c:v>
                </c:pt>
                <c:pt idx="193">
                  <c:v>0.82499999999999996</c:v>
                </c:pt>
                <c:pt idx="194">
                  <c:v>0.79700000000000004</c:v>
                </c:pt>
                <c:pt idx="195">
                  <c:v>0.79700000000000004</c:v>
                </c:pt>
                <c:pt idx="196">
                  <c:v>0.79700000000000004</c:v>
                </c:pt>
                <c:pt idx="197">
                  <c:v>0.79700000000000004</c:v>
                </c:pt>
                <c:pt idx="198">
                  <c:v>0.79700000000000004</c:v>
                </c:pt>
                <c:pt idx="199">
                  <c:v>0.79700000000000004</c:v>
                </c:pt>
                <c:pt idx="200">
                  <c:v>0.79700000000000004</c:v>
                </c:pt>
                <c:pt idx="201">
                  <c:v>0.79700000000000004</c:v>
                </c:pt>
                <c:pt idx="202">
                  <c:v>0.79700000000000004</c:v>
                </c:pt>
                <c:pt idx="203">
                  <c:v>0.79700000000000004</c:v>
                </c:pt>
                <c:pt idx="204">
                  <c:v>0.79700000000000004</c:v>
                </c:pt>
                <c:pt idx="205">
                  <c:v>0.79700000000000004</c:v>
                </c:pt>
                <c:pt idx="206">
                  <c:v>0.79700000000000004</c:v>
                </c:pt>
                <c:pt idx="207">
                  <c:v>0.79700000000000004</c:v>
                </c:pt>
                <c:pt idx="208">
                  <c:v>0.79700000000000004</c:v>
                </c:pt>
                <c:pt idx="209">
                  <c:v>0.79700000000000004</c:v>
                </c:pt>
                <c:pt idx="210">
                  <c:v>0.79700000000000004</c:v>
                </c:pt>
                <c:pt idx="211">
                  <c:v>0.79700000000000004</c:v>
                </c:pt>
                <c:pt idx="212">
                  <c:v>0.79700000000000004</c:v>
                </c:pt>
                <c:pt idx="213">
                  <c:v>0.79700000000000004</c:v>
                </c:pt>
                <c:pt idx="214">
                  <c:v>0.79700000000000004</c:v>
                </c:pt>
                <c:pt idx="215">
                  <c:v>0.77</c:v>
                </c:pt>
                <c:pt idx="216">
                  <c:v>0.77</c:v>
                </c:pt>
                <c:pt idx="217">
                  <c:v>0.77</c:v>
                </c:pt>
                <c:pt idx="218">
                  <c:v>0.77</c:v>
                </c:pt>
                <c:pt idx="219">
                  <c:v>0.77</c:v>
                </c:pt>
                <c:pt idx="220">
                  <c:v>0.77</c:v>
                </c:pt>
                <c:pt idx="221">
                  <c:v>0.77</c:v>
                </c:pt>
                <c:pt idx="222">
                  <c:v>0.77</c:v>
                </c:pt>
                <c:pt idx="223">
                  <c:v>0.77</c:v>
                </c:pt>
                <c:pt idx="224">
                  <c:v>0.74199999999999999</c:v>
                </c:pt>
                <c:pt idx="225">
                  <c:v>0.74199999999999999</c:v>
                </c:pt>
                <c:pt idx="226">
                  <c:v>0.74199999999999999</c:v>
                </c:pt>
                <c:pt idx="227">
                  <c:v>0.74199999999999999</c:v>
                </c:pt>
                <c:pt idx="228">
                  <c:v>0.74199999999999999</c:v>
                </c:pt>
                <c:pt idx="229">
                  <c:v>0.74199999999999999</c:v>
                </c:pt>
                <c:pt idx="230">
                  <c:v>0.74199999999999999</c:v>
                </c:pt>
                <c:pt idx="231">
                  <c:v>0.74199999999999999</c:v>
                </c:pt>
                <c:pt idx="232">
                  <c:v>0.74199999999999999</c:v>
                </c:pt>
                <c:pt idx="233">
                  <c:v>0.74199999999999999</c:v>
                </c:pt>
                <c:pt idx="234">
                  <c:v>0.74199999999999999</c:v>
                </c:pt>
                <c:pt idx="235">
                  <c:v>0.74199999999999999</c:v>
                </c:pt>
                <c:pt idx="236">
                  <c:v>0.74199999999999999</c:v>
                </c:pt>
                <c:pt idx="237">
                  <c:v>0.74199999999999999</c:v>
                </c:pt>
                <c:pt idx="238">
                  <c:v>0.74199999999999999</c:v>
                </c:pt>
                <c:pt idx="239">
                  <c:v>0.74199999999999999</c:v>
                </c:pt>
                <c:pt idx="240">
                  <c:v>0.74199999999999999</c:v>
                </c:pt>
                <c:pt idx="241">
                  <c:v>0.74199999999999999</c:v>
                </c:pt>
                <c:pt idx="242">
                  <c:v>0.74199999999999999</c:v>
                </c:pt>
                <c:pt idx="243">
                  <c:v>0.71499999999999997</c:v>
                </c:pt>
                <c:pt idx="244">
                  <c:v>0.71499999999999997</c:v>
                </c:pt>
                <c:pt idx="245">
                  <c:v>0.71499999999999997</c:v>
                </c:pt>
                <c:pt idx="246">
                  <c:v>0.71499999999999997</c:v>
                </c:pt>
                <c:pt idx="247">
                  <c:v>0.71499999999999997</c:v>
                </c:pt>
                <c:pt idx="248">
                  <c:v>0.63200000000000001</c:v>
                </c:pt>
                <c:pt idx="249">
                  <c:v>0.495</c:v>
                </c:pt>
                <c:pt idx="250">
                  <c:v>0.439</c:v>
                </c:pt>
                <c:pt idx="251">
                  <c:v>0.52200000000000002</c:v>
                </c:pt>
                <c:pt idx="252">
                  <c:v>0.55000000000000004</c:v>
                </c:pt>
                <c:pt idx="253">
                  <c:v>0.46700000000000003</c:v>
                </c:pt>
                <c:pt idx="254">
                  <c:v>0.439</c:v>
                </c:pt>
                <c:pt idx="255">
                  <c:v>0.52200000000000002</c:v>
                </c:pt>
                <c:pt idx="256">
                  <c:v>0.55000000000000004</c:v>
                </c:pt>
                <c:pt idx="257">
                  <c:v>0.60499999999999998</c:v>
                </c:pt>
                <c:pt idx="258">
                  <c:v>0.60499999999999998</c:v>
                </c:pt>
                <c:pt idx="259">
                  <c:v>0.60499999999999998</c:v>
                </c:pt>
                <c:pt idx="260">
                  <c:v>0.60499999999999998</c:v>
                </c:pt>
                <c:pt idx="261">
                  <c:v>0.30099999999999999</c:v>
                </c:pt>
                <c:pt idx="262">
                  <c:v>0.246</c:v>
                </c:pt>
                <c:pt idx="263">
                  <c:v>0.38400000000000001</c:v>
                </c:pt>
                <c:pt idx="264">
                  <c:v>0.439</c:v>
                </c:pt>
                <c:pt idx="265">
                  <c:v>0.46700000000000003</c:v>
                </c:pt>
                <c:pt idx="266">
                  <c:v>0.52200000000000002</c:v>
                </c:pt>
                <c:pt idx="267">
                  <c:v>0.52200000000000002</c:v>
                </c:pt>
                <c:pt idx="268">
                  <c:v>0.55000000000000004</c:v>
                </c:pt>
                <c:pt idx="269">
                  <c:v>0.57699999999999996</c:v>
                </c:pt>
                <c:pt idx="270">
                  <c:v>0.57699999999999996</c:v>
                </c:pt>
                <c:pt idx="271">
                  <c:v>0.60499999999999998</c:v>
                </c:pt>
                <c:pt idx="272">
                  <c:v>0.60499999999999998</c:v>
                </c:pt>
                <c:pt idx="273">
                  <c:v>0.46700000000000003</c:v>
                </c:pt>
                <c:pt idx="274">
                  <c:v>0.38400000000000001</c:v>
                </c:pt>
                <c:pt idx="275">
                  <c:v>0.439</c:v>
                </c:pt>
                <c:pt idx="276">
                  <c:v>0.46700000000000003</c:v>
                </c:pt>
                <c:pt idx="277">
                  <c:v>0.495</c:v>
                </c:pt>
                <c:pt idx="278">
                  <c:v>0.52200000000000002</c:v>
                </c:pt>
                <c:pt idx="279">
                  <c:v>0.46700000000000003</c:v>
                </c:pt>
                <c:pt idx="280">
                  <c:v>0.55000000000000004</c:v>
                </c:pt>
                <c:pt idx="281">
                  <c:v>0.55000000000000004</c:v>
                </c:pt>
                <c:pt idx="282">
                  <c:v>0.57699999999999996</c:v>
                </c:pt>
                <c:pt idx="283">
                  <c:v>0.55000000000000004</c:v>
                </c:pt>
                <c:pt idx="284">
                  <c:v>0.57699999999999996</c:v>
                </c:pt>
                <c:pt idx="285">
                  <c:v>0.60499999999999998</c:v>
                </c:pt>
                <c:pt idx="286">
                  <c:v>0.60499999999999998</c:v>
                </c:pt>
                <c:pt idx="287">
                  <c:v>0.57699999999999996</c:v>
                </c:pt>
                <c:pt idx="288">
                  <c:v>0.60499999999999998</c:v>
                </c:pt>
                <c:pt idx="289">
                  <c:v>0.60499999999999998</c:v>
                </c:pt>
                <c:pt idx="290">
                  <c:v>0.63200000000000001</c:v>
                </c:pt>
                <c:pt idx="291">
                  <c:v>0.66</c:v>
                </c:pt>
                <c:pt idx="292">
                  <c:v>0.68700000000000006</c:v>
                </c:pt>
                <c:pt idx="293">
                  <c:v>0.66</c:v>
                </c:pt>
                <c:pt idx="294">
                  <c:v>0.66</c:v>
                </c:pt>
                <c:pt idx="295">
                  <c:v>0.66</c:v>
                </c:pt>
                <c:pt idx="296">
                  <c:v>0.66</c:v>
                </c:pt>
                <c:pt idx="297">
                  <c:v>0.63200000000000001</c:v>
                </c:pt>
                <c:pt idx="298">
                  <c:v>0.63200000000000001</c:v>
                </c:pt>
                <c:pt idx="299">
                  <c:v>0.63200000000000001</c:v>
                </c:pt>
                <c:pt idx="300">
                  <c:v>0.63200000000000001</c:v>
                </c:pt>
                <c:pt idx="301">
                  <c:v>0.63200000000000001</c:v>
                </c:pt>
                <c:pt idx="302">
                  <c:v>0.63200000000000001</c:v>
                </c:pt>
                <c:pt idx="303">
                  <c:v>0.66</c:v>
                </c:pt>
                <c:pt idx="304">
                  <c:v>0.68700000000000006</c:v>
                </c:pt>
                <c:pt idx="305">
                  <c:v>0.68700000000000006</c:v>
                </c:pt>
                <c:pt idx="306">
                  <c:v>0.74199999999999999</c:v>
                </c:pt>
                <c:pt idx="307">
                  <c:v>0.74199999999999999</c:v>
                </c:pt>
                <c:pt idx="308">
                  <c:v>0.85199999999999998</c:v>
                </c:pt>
                <c:pt idx="309">
                  <c:v>0.88</c:v>
                </c:pt>
                <c:pt idx="310">
                  <c:v>0.90700000000000003</c:v>
                </c:pt>
                <c:pt idx="311">
                  <c:v>0.96199999999999997</c:v>
                </c:pt>
                <c:pt idx="312">
                  <c:v>0.98899999999999999</c:v>
                </c:pt>
                <c:pt idx="313">
                  <c:v>0.98899999999999999</c:v>
                </c:pt>
                <c:pt idx="314">
                  <c:v>0.96199999999999997</c:v>
                </c:pt>
                <c:pt idx="315">
                  <c:v>0.96199999999999997</c:v>
                </c:pt>
                <c:pt idx="316">
                  <c:v>0.93400000000000005</c:v>
                </c:pt>
                <c:pt idx="317">
                  <c:v>0.96199999999999997</c:v>
                </c:pt>
                <c:pt idx="318">
                  <c:v>0.98899999999999999</c:v>
                </c:pt>
                <c:pt idx="319">
                  <c:v>1.0169999999999999</c:v>
                </c:pt>
                <c:pt idx="320">
                  <c:v>1.099</c:v>
                </c:pt>
                <c:pt idx="321">
                  <c:v>1.153</c:v>
                </c:pt>
                <c:pt idx="322">
                  <c:v>1.208</c:v>
                </c:pt>
                <c:pt idx="323">
                  <c:v>1.5880000000000001</c:v>
                </c:pt>
                <c:pt idx="324">
                  <c:v>1.8320000000000001</c:v>
                </c:pt>
                <c:pt idx="325">
                  <c:v>2.1819999999999999</c:v>
                </c:pt>
                <c:pt idx="326">
                  <c:v>2.5030000000000001</c:v>
                </c:pt>
                <c:pt idx="327">
                  <c:v>2.85</c:v>
                </c:pt>
                <c:pt idx="328">
                  <c:v>3.1680000000000001</c:v>
                </c:pt>
                <c:pt idx="329">
                  <c:v>3.38</c:v>
                </c:pt>
                <c:pt idx="330">
                  <c:v>4.0369999999999999</c:v>
                </c:pt>
                <c:pt idx="331">
                  <c:v>4.0110000000000001</c:v>
                </c:pt>
                <c:pt idx="332">
                  <c:v>4.22</c:v>
                </c:pt>
                <c:pt idx="333">
                  <c:v>5.2569999999999997</c:v>
                </c:pt>
                <c:pt idx="334">
                  <c:v>5.5140000000000002</c:v>
                </c:pt>
                <c:pt idx="335">
                  <c:v>5.77</c:v>
                </c:pt>
                <c:pt idx="336">
                  <c:v>5.1790000000000003</c:v>
                </c:pt>
                <c:pt idx="337">
                  <c:v>5.5140000000000002</c:v>
                </c:pt>
                <c:pt idx="338">
                  <c:v>6.6609999999999996</c:v>
                </c:pt>
                <c:pt idx="339">
                  <c:v>6.9139999999999997</c:v>
                </c:pt>
                <c:pt idx="340">
                  <c:v>7.6449999999999996</c:v>
                </c:pt>
                <c:pt idx="341">
                  <c:v>4.9989999999999997</c:v>
                </c:pt>
                <c:pt idx="342">
                  <c:v>2.7970000000000002</c:v>
                </c:pt>
                <c:pt idx="343">
                  <c:v>5.8209999999999997</c:v>
                </c:pt>
                <c:pt idx="344">
                  <c:v>6.9139999999999997</c:v>
                </c:pt>
                <c:pt idx="345">
                  <c:v>7.4690000000000003</c:v>
                </c:pt>
                <c:pt idx="346">
                  <c:v>8.0950000000000006</c:v>
                </c:pt>
                <c:pt idx="347">
                  <c:v>7.2679999999999998</c:v>
                </c:pt>
                <c:pt idx="348">
                  <c:v>7.92</c:v>
                </c:pt>
                <c:pt idx="349">
                  <c:v>8.6180000000000003</c:v>
                </c:pt>
                <c:pt idx="350">
                  <c:v>8.891</c:v>
                </c:pt>
                <c:pt idx="351">
                  <c:v>9.4600000000000009</c:v>
                </c:pt>
                <c:pt idx="352">
                  <c:v>9.5340000000000007</c:v>
                </c:pt>
                <c:pt idx="353">
                  <c:v>9.4350000000000005</c:v>
                </c:pt>
                <c:pt idx="354">
                  <c:v>9.0399999999999991</c:v>
                </c:pt>
                <c:pt idx="355">
                  <c:v>9.0150000000000006</c:v>
                </c:pt>
                <c:pt idx="356">
                  <c:v>9.2870000000000008</c:v>
                </c:pt>
                <c:pt idx="357">
                  <c:v>9.5579999999999998</c:v>
                </c:pt>
                <c:pt idx="358">
                  <c:v>9.8789999999999996</c:v>
                </c:pt>
                <c:pt idx="359">
                  <c:v>9.9280000000000008</c:v>
                </c:pt>
                <c:pt idx="360">
                  <c:v>9.9030000000000005</c:v>
                </c:pt>
                <c:pt idx="361">
                  <c:v>10.074999999999999</c:v>
                </c:pt>
                <c:pt idx="362">
                  <c:v>10.565</c:v>
                </c:pt>
                <c:pt idx="363">
                  <c:v>10.222</c:v>
                </c:pt>
                <c:pt idx="364">
                  <c:v>10.148999999999999</c:v>
                </c:pt>
                <c:pt idx="365">
                  <c:v>10.417999999999999</c:v>
                </c:pt>
                <c:pt idx="366">
                  <c:v>10.198</c:v>
                </c:pt>
                <c:pt idx="367">
                  <c:v>10.295999999999999</c:v>
                </c:pt>
              </c:numCache>
            </c:numRef>
          </c:val>
          <c:smooth val="0"/>
        </c:ser>
        <c:dLbls>
          <c:showLegendKey val="0"/>
          <c:showVal val="0"/>
          <c:showCatName val="0"/>
          <c:showSerName val="0"/>
          <c:showPercent val="0"/>
          <c:showBubbleSize val="0"/>
        </c:dLbls>
        <c:smooth val="0"/>
        <c:axId val="69480824"/>
        <c:axId val="69481216"/>
      </c:lineChart>
      <c:dateAx>
        <c:axId val="69480824"/>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481216"/>
        <c:crosses val="autoZero"/>
        <c:auto val="1"/>
        <c:lblOffset val="100"/>
        <c:baseTimeUnit val="days"/>
      </c:dateAx>
      <c:valAx>
        <c:axId val="69481216"/>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480824"/>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Temp Daily</a:t>
            </a:r>
            <a:r>
              <a:rPr lang="en-US" sz="1050" baseline="0"/>
              <a:t> Range</a:t>
            </a:r>
            <a:endParaRPr lang="en-US" sz="1050"/>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Range'!$F$1</c:f>
              <c:strCache>
                <c:ptCount val="1"/>
                <c:pt idx="0">
                  <c:v>North Fork Teton upper</c:v>
                </c:pt>
              </c:strCache>
            </c:strRef>
          </c:tx>
          <c:spPr>
            <a:ln>
              <a:solidFill>
                <a:schemeClr val="accent2"/>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Range'!$F$2:$F$370</c:f>
              <c:numCache>
                <c:formatCode>General</c:formatCode>
                <c:ptCount val="369"/>
                <c:pt idx="6">
                  <c:v>4.7139999999999995</c:v>
                </c:pt>
                <c:pt idx="7">
                  <c:v>6.4779999999999998</c:v>
                </c:pt>
                <c:pt idx="8">
                  <c:v>5.1450000000000005</c:v>
                </c:pt>
                <c:pt idx="9">
                  <c:v>7.753000000000001</c:v>
                </c:pt>
                <c:pt idx="10">
                  <c:v>5.3610000000000007</c:v>
                </c:pt>
                <c:pt idx="11">
                  <c:v>6.4799999999999995</c:v>
                </c:pt>
                <c:pt idx="12">
                  <c:v>6.8069999999999995</c:v>
                </c:pt>
                <c:pt idx="13">
                  <c:v>5.5780000000000003</c:v>
                </c:pt>
                <c:pt idx="14">
                  <c:v>4.6289999999999996</c:v>
                </c:pt>
                <c:pt idx="15">
                  <c:v>6.3929999999999998</c:v>
                </c:pt>
                <c:pt idx="16">
                  <c:v>7.8389999999999995</c:v>
                </c:pt>
                <c:pt idx="17">
                  <c:v>7.15</c:v>
                </c:pt>
                <c:pt idx="18">
                  <c:v>7.3730000000000011</c:v>
                </c:pt>
                <c:pt idx="19">
                  <c:v>9.0760000000000005</c:v>
                </c:pt>
                <c:pt idx="20">
                  <c:v>7.5709999999999997</c:v>
                </c:pt>
                <c:pt idx="21">
                  <c:v>7.5570000000000004</c:v>
                </c:pt>
                <c:pt idx="22">
                  <c:v>2.5530000000000008</c:v>
                </c:pt>
                <c:pt idx="23">
                  <c:v>6.4580000000000002</c:v>
                </c:pt>
                <c:pt idx="24">
                  <c:v>8.6739999999999995</c:v>
                </c:pt>
                <c:pt idx="25">
                  <c:v>5.0949999999999989</c:v>
                </c:pt>
                <c:pt idx="26">
                  <c:v>5.129999999999999</c:v>
                </c:pt>
                <c:pt idx="27">
                  <c:v>7.5449999999999999</c:v>
                </c:pt>
                <c:pt idx="28">
                  <c:v>7.367</c:v>
                </c:pt>
                <c:pt idx="29">
                  <c:v>4.8039999999999994</c:v>
                </c:pt>
                <c:pt idx="30">
                  <c:v>3.8550000000000004</c:v>
                </c:pt>
                <c:pt idx="31">
                  <c:v>5.3659999999999997</c:v>
                </c:pt>
                <c:pt idx="32">
                  <c:v>4.7990000000000004</c:v>
                </c:pt>
                <c:pt idx="33">
                  <c:v>6.4429999999999996</c:v>
                </c:pt>
                <c:pt idx="34">
                  <c:v>6.7039999999999997</c:v>
                </c:pt>
                <c:pt idx="35">
                  <c:v>6.3879999999999999</c:v>
                </c:pt>
                <c:pt idx="36">
                  <c:v>6.9960000000000004</c:v>
                </c:pt>
                <c:pt idx="37">
                  <c:v>6.4090000000000007</c:v>
                </c:pt>
                <c:pt idx="38">
                  <c:v>6.2749999999999995</c:v>
                </c:pt>
                <c:pt idx="39">
                  <c:v>5.9099999999999993</c:v>
                </c:pt>
                <c:pt idx="40">
                  <c:v>3.9540000000000006</c:v>
                </c:pt>
                <c:pt idx="41">
                  <c:v>3.9180000000000001</c:v>
                </c:pt>
                <c:pt idx="42">
                  <c:v>2.6849999999999996</c:v>
                </c:pt>
                <c:pt idx="43">
                  <c:v>1.9590000000000001</c:v>
                </c:pt>
                <c:pt idx="44">
                  <c:v>1.8230000000000004</c:v>
                </c:pt>
                <c:pt idx="45">
                  <c:v>5.048</c:v>
                </c:pt>
                <c:pt idx="46">
                  <c:v>3.8810000000000002</c:v>
                </c:pt>
                <c:pt idx="47">
                  <c:v>5.1549999999999994</c:v>
                </c:pt>
                <c:pt idx="48">
                  <c:v>5.8030000000000008</c:v>
                </c:pt>
                <c:pt idx="49">
                  <c:v>6.1279999999999992</c:v>
                </c:pt>
                <c:pt idx="50">
                  <c:v>6.3049999999999997</c:v>
                </c:pt>
                <c:pt idx="51">
                  <c:v>6.5570000000000004</c:v>
                </c:pt>
                <c:pt idx="52">
                  <c:v>5.0990000000000002</c:v>
                </c:pt>
                <c:pt idx="53">
                  <c:v>4.7500000000000009</c:v>
                </c:pt>
                <c:pt idx="54">
                  <c:v>2.0649999999999995</c:v>
                </c:pt>
                <c:pt idx="55">
                  <c:v>6.3260000000000005</c:v>
                </c:pt>
                <c:pt idx="56">
                  <c:v>6.6210000000000004</c:v>
                </c:pt>
                <c:pt idx="57">
                  <c:v>6.1400000000000006</c:v>
                </c:pt>
                <c:pt idx="58">
                  <c:v>4.5470000000000006</c:v>
                </c:pt>
                <c:pt idx="59">
                  <c:v>2.226</c:v>
                </c:pt>
                <c:pt idx="60">
                  <c:v>1.9279999999999999</c:v>
                </c:pt>
                <c:pt idx="61">
                  <c:v>2.8330000000000002</c:v>
                </c:pt>
                <c:pt idx="62">
                  <c:v>6.2070000000000007</c:v>
                </c:pt>
                <c:pt idx="63">
                  <c:v>2.7919999999999998</c:v>
                </c:pt>
                <c:pt idx="64">
                  <c:v>5.3070000000000004</c:v>
                </c:pt>
                <c:pt idx="65">
                  <c:v>1.8959999999999999</c:v>
                </c:pt>
                <c:pt idx="66">
                  <c:v>6.218</c:v>
                </c:pt>
                <c:pt idx="67">
                  <c:v>6.3220000000000001</c:v>
                </c:pt>
                <c:pt idx="68">
                  <c:v>3.835</c:v>
                </c:pt>
                <c:pt idx="69">
                  <c:v>6.4729999999999999</c:v>
                </c:pt>
                <c:pt idx="70">
                  <c:v>5.8620000000000001</c:v>
                </c:pt>
                <c:pt idx="71">
                  <c:v>5.7160000000000002</c:v>
                </c:pt>
                <c:pt idx="72">
                  <c:v>6.3130000000000006</c:v>
                </c:pt>
                <c:pt idx="73">
                  <c:v>6.335</c:v>
                </c:pt>
                <c:pt idx="74">
                  <c:v>5.8360000000000003</c:v>
                </c:pt>
                <c:pt idx="75">
                  <c:v>1.8650000000000002</c:v>
                </c:pt>
                <c:pt idx="76">
                  <c:v>2.2799999999999998</c:v>
                </c:pt>
                <c:pt idx="77">
                  <c:v>1.6019999999999999</c:v>
                </c:pt>
                <c:pt idx="78">
                  <c:v>6.5890000000000004</c:v>
                </c:pt>
                <c:pt idx="79">
                  <c:v>2.3520000000000003</c:v>
                </c:pt>
                <c:pt idx="80">
                  <c:v>4.2539999999999996</c:v>
                </c:pt>
                <c:pt idx="81">
                  <c:v>4.7949999999999999</c:v>
                </c:pt>
                <c:pt idx="82">
                  <c:v>2.9489999999999998</c:v>
                </c:pt>
                <c:pt idx="83">
                  <c:v>2.6379999999999999</c:v>
                </c:pt>
                <c:pt idx="84">
                  <c:v>0.6080000000000001</c:v>
                </c:pt>
                <c:pt idx="85">
                  <c:v>1.2929999999999999</c:v>
                </c:pt>
                <c:pt idx="86">
                  <c:v>0.30400000000000005</c:v>
                </c:pt>
                <c:pt idx="87">
                  <c:v>0.496</c:v>
                </c:pt>
                <c:pt idx="88">
                  <c:v>0.55200000000000005</c:v>
                </c:pt>
                <c:pt idx="89">
                  <c:v>8.2000000000000073E-2</c:v>
                </c:pt>
                <c:pt idx="90">
                  <c:v>0.10999999999999999</c:v>
                </c:pt>
                <c:pt idx="91">
                  <c:v>2.7000000000000024E-2</c:v>
                </c:pt>
                <c:pt idx="92">
                  <c:v>8.2999999999999852E-2</c:v>
                </c:pt>
                <c:pt idx="93">
                  <c:v>2.7999999999999914E-2</c:v>
                </c:pt>
                <c:pt idx="94">
                  <c:v>2.7999999999999914E-2</c:v>
                </c:pt>
                <c:pt idx="95">
                  <c:v>2.7000000000000135E-2</c:v>
                </c:pt>
                <c:pt idx="96">
                  <c:v>2.7000000000000135E-2</c:v>
                </c:pt>
                <c:pt idx="97">
                  <c:v>2.7999999999999914E-2</c:v>
                </c:pt>
                <c:pt idx="98">
                  <c:v>2.7999999999999914E-2</c:v>
                </c:pt>
                <c:pt idx="99">
                  <c:v>0</c:v>
                </c:pt>
                <c:pt idx="100">
                  <c:v>2.7000000000000024E-2</c:v>
                </c:pt>
                <c:pt idx="101">
                  <c:v>2.7000000000000024E-2</c:v>
                </c:pt>
                <c:pt idx="102">
                  <c:v>0</c:v>
                </c:pt>
                <c:pt idx="103">
                  <c:v>2.7000000000000024E-2</c:v>
                </c:pt>
                <c:pt idx="104">
                  <c:v>2.7000000000000024E-2</c:v>
                </c:pt>
                <c:pt idx="105">
                  <c:v>0</c:v>
                </c:pt>
                <c:pt idx="106">
                  <c:v>5.4999999999999938E-2</c:v>
                </c:pt>
                <c:pt idx="107">
                  <c:v>0</c:v>
                </c:pt>
                <c:pt idx="108">
                  <c:v>2.7999999999999914E-2</c:v>
                </c:pt>
                <c:pt idx="109">
                  <c:v>0</c:v>
                </c:pt>
                <c:pt idx="110">
                  <c:v>0</c:v>
                </c:pt>
                <c:pt idx="111">
                  <c:v>0</c:v>
                </c:pt>
                <c:pt idx="112">
                  <c:v>0</c:v>
                </c:pt>
                <c:pt idx="113">
                  <c:v>2.7999999999999914E-2</c:v>
                </c:pt>
                <c:pt idx="114">
                  <c:v>2.7000000000000024E-2</c:v>
                </c:pt>
                <c:pt idx="115">
                  <c:v>0</c:v>
                </c:pt>
                <c:pt idx="116">
                  <c:v>0</c:v>
                </c:pt>
                <c:pt idx="117">
                  <c:v>0</c:v>
                </c:pt>
                <c:pt idx="118">
                  <c:v>2.7000000000000024E-2</c:v>
                </c:pt>
                <c:pt idx="119">
                  <c:v>0</c:v>
                </c:pt>
                <c:pt idx="120">
                  <c:v>2.8000000000000025E-2</c:v>
                </c:pt>
                <c:pt idx="121">
                  <c:v>0</c:v>
                </c:pt>
                <c:pt idx="122">
                  <c:v>0</c:v>
                </c:pt>
                <c:pt idx="123">
                  <c:v>2.7999999999999914E-2</c:v>
                </c:pt>
                <c:pt idx="124">
                  <c:v>0</c:v>
                </c:pt>
                <c:pt idx="125">
                  <c:v>0</c:v>
                </c:pt>
                <c:pt idx="126">
                  <c:v>2.7000000000000024E-2</c:v>
                </c:pt>
                <c:pt idx="127">
                  <c:v>2.7000000000000024E-2</c:v>
                </c:pt>
                <c:pt idx="128">
                  <c:v>0</c:v>
                </c:pt>
                <c:pt idx="129">
                  <c:v>2.8000000000000025E-2</c:v>
                </c:pt>
                <c:pt idx="130">
                  <c:v>2.8000000000000025E-2</c:v>
                </c:pt>
                <c:pt idx="131">
                  <c:v>2.8000000000000025E-2</c:v>
                </c:pt>
                <c:pt idx="132">
                  <c:v>2.8000000000000025E-2</c:v>
                </c:pt>
                <c:pt idx="133">
                  <c:v>0</c:v>
                </c:pt>
                <c:pt idx="134">
                  <c:v>0</c:v>
                </c:pt>
                <c:pt idx="135">
                  <c:v>0</c:v>
                </c:pt>
                <c:pt idx="136">
                  <c:v>0</c:v>
                </c:pt>
                <c:pt idx="137">
                  <c:v>0</c:v>
                </c:pt>
                <c:pt idx="138">
                  <c:v>0</c:v>
                </c:pt>
                <c:pt idx="139">
                  <c:v>0</c:v>
                </c:pt>
                <c:pt idx="140">
                  <c:v>2.7000000000000024E-2</c:v>
                </c:pt>
                <c:pt idx="141">
                  <c:v>0</c:v>
                </c:pt>
                <c:pt idx="142">
                  <c:v>0</c:v>
                </c:pt>
                <c:pt idx="143">
                  <c:v>2.7999999999999914E-2</c:v>
                </c:pt>
                <c:pt idx="144">
                  <c:v>2.7999999999999914E-2</c:v>
                </c:pt>
                <c:pt idx="145">
                  <c:v>2.7999999999999914E-2</c:v>
                </c:pt>
                <c:pt idx="146">
                  <c:v>0</c:v>
                </c:pt>
                <c:pt idx="147">
                  <c:v>0</c:v>
                </c:pt>
                <c:pt idx="148">
                  <c:v>0</c:v>
                </c:pt>
                <c:pt idx="149">
                  <c:v>2.7000000000000024E-2</c:v>
                </c:pt>
                <c:pt idx="150">
                  <c:v>2.7000000000000024E-2</c:v>
                </c:pt>
                <c:pt idx="151">
                  <c:v>2.7000000000000024E-2</c:v>
                </c:pt>
                <c:pt idx="152">
                  <c:v>2.7000000000000024E-2</c:v>
                </c:pt>
                <c:pt idx="153">
                  <c:v>0</c:v>
                </c:pt>
                <c:pt idx="154">
                  <c:v>0</c:v>
                </c:pt>
                <c:pt idx="155">
                  <c:v>0</c:v>
                </c:pt>
                <c:pt idx="156">
                  <c:v>2.8000000000000025E-2</c:v>
                </c:pt>
                <c:pt idx="157">
                  <c:v>0</c:v>
                </c:pt>
                <c:pt idx="158">
                  <c:v>0</c:v>
                </c:pt>
                <c:pt idx="159">
                  <c:v>2.7000000000000024E-2</c:v>
                </c:pt>
                <c:pt idx="160">
                  <c:v>2.7000000000000024E-2</c:v>
                </c:pt>
                <c:pt idx="161">
                  <c:v>2.7000000000000024E-2</c:v>
                </c:pt>
                <c:pt idx="162">
                  <c:v>0</c:v>
                </c:pt>
                <c:pt idx="163">
                  <c:v>0</c:v>
                </c:pt>
                <c:pt idx="164">
                  <c:v>2.8000000000000025E-2</c:v>
                </c:pt>
                <c:pt idx="165">
                  <c:v>0</c:v>
                </c:pt>
                <c:pt idx="166">
                  <c:v>0</c:v>
                </c:pt>
                <c:pt idx="167">
                  <c:v>2.6999999999999913E-2</c:v>
                </c:pt>
                <c:pt idx="168">
                  <c:v>2.6999999999999913E-2</c:v>
                </c:pt>
                <c:pt idx="169">
                  <c:v>0</c:v>
                </c:pt>
                <c:pt idx="170">
                  <c:v>0</c:v>
                </c:pt>
                <c:pt idx="171">
                  <c:v>0</c:v>
                </c:pt>
                <c:pt idx="172">
                  <c:v>2.8000000000000025E-2</c:v>
                </c:pt>
                <c:pt idx="173">
                  <c:v>0</c:v>
                </c:pt>
                <c:pt idx="174">
                  <c:v>2.7000000000000024E-2</c:v>
                </c:pt>
                <c:pt idx="175">
                  <c:v>0</c:v>
                </c:pt>
                <c:pt idx="176">
                  <c:v>2.7999999999999969E-2</c:v>
                </c:pt>
                <c:pt idx="177">
                  <c:v>0</c:v>
                </c:pt>
                <c:pt idx="178">
                  <c:v>0</c:v>
                </c:pt>
                <c:pt idx="179">
                  <c:v>2.8000000000000025E-2</c:v>
                </c:pt>
                <c:pt idx="180">
                  <c:v>2.7000000000000024E-2</c:v>
                </c:pt>
                <c:pt idx="181">
                  <c:v>0</c:v>
                </c:pt>
                <c:pt idx="182">
                  <c:v>2.7000000000000024E-2</c:v>
                </c:pt>
                <c:pt idx="183">
                  <c:v>2.7999999999999969E-2</c:v>
                </c:pt>
                <c:pt idx="184">
                  <c:v>2.8000000000000025E-2</c:v>
                </c:pt>
                <c:pt idx="185">
                  <c:v>0</c:v>
                </c:pt>
                <c:pt idx="186">
                  <c:v>2.6999999999999968E-2</c:v>
                </c:pt>
                <c:pt idx="187">
                  <c:v>2.6999999999999968E-2</c:v>
                </c:pt>
                <c:pt idx="188">
                  <c:v>0</c:v>
                </c:pt>
                <c:pt idx="189">
                  <c:v>2.8000000000000025E-2</c:v>
                </c:pt>
                <c:pt idx="190">
                  <c:v>0</c:v>
                </c:pt>
                <c:pt idx="191">
                  <c:v>2.7999999999999969E-2</c:v>
                </c:pt>
                <c:pt idx="192">
                  <c:v>2.7000000000000024E-2</c:v>
                </c:pt>
                <c:pt idx="193">
                  <c:v>0</c:v>
                </c:pt>
                <c:pt idx="194">
                  <c:v>2.7999999999999997E-2</c:v>
                </c:pt>
                <c:pt idx="195">
                  <c:v>2.7999999999999997E-2</c:v>
                </c:pt>
                <c:pt idx="196">
                  <c:v>2.7000000000000024E-2</c:v>
                </c:pt>
                <c:pt idx="197">
                  <c:v>0</c:v>
                </c:pt>
                <c:pt idx="198">
                  <c:v>0</c:v>
                </c:pt>
                <c:pt idx="199">
                  <c:v>0</c:v>
                </c:pt>
                <c:pt idx="200">
                  <c:v>0</c:v>
                </c:pt>
                <c:pt idx="201">
                  <c:v>0</c:v>
                </c:pt>
                <c:pt idx="202">
                  <c:v>2.7000000000000024E-2</c:v>
                </c:pt>
                <c:pt idx="203">
                  <c:v>2.7000000000000024E-2</c:v>
                </c:pt>
                <c:pt idx="204">
                  <c:v>0</c:v>
                </c:pt>
                <c:pt idx="205">
                  <c:v>0</c:v>
                </c:pt>
                <c:pt idx="206">
                  <c:v>2.7999999999999997E-2</c:v>
                </c:pt>
                <c:pt idx="207">
                  <c:v>2.7999999999999997E-2</c:v>
                </c:pt>
                <c:pt idx="208">
                  <c:v>2.7999999999999997E-2</c:v>
                </c:pt>
                <c:pt idx="209">
                  <c:v>5.4999999999999993E-2</c:v>
                </c:pt>
                <c:pt idx="210">
                  <c:v>2.7999999999999997E-2</c:v>
                </c:pt>
                <c:pt idx="211">
                  <c:v>2.8000000000000011E-2</c:v>
                </c:pt>
                <c:pt idx="212">
                  <c:v>2.7999999999999997E-2</c:v>
                </c:pt>
                <c:pt idx="213">
                  <c:v>0</c:v>
                </c:pt>
                <c:pt idx="214">
                  <c:v>0</c:v>
                </c:pt>
                <c:pt idx="215">
                  <c:v>0</c:v>
                </c:pt>
                <c:pt idx="216">
                  <c:v>0</c:v>
                </c:pt>
                <c:pt idx="217">
                  <c:v>0</c:v>
                </c:pt>
                <c:pt idx="218">
                  <c:v>0</c:v>
                </c:pt>
                <c:pt idx="219">
                  <c:v>0</c:v>
                </c:pt>
                <c:pt idx="220">
                  <c:v>2.7999999999999997E-2</c:v>
                </c:pt>
                <c:pt idx="221">
                  <c:v>2.7999999999999997E-2</c:v>
                </c:pt>
                <c:pt idx="222">
                  <c:v>0</c:v>
                </c:pt>
                <c:pt idx="223">
                  <c:v>2.7999999999999997E-2</c:v>
                </c:pt>
                <c:pt idx="224">
                  <c:v>2.7999999999999997E-2</c:v>
                </c:pt>
                <c:pt idx="225">
                  <c:v>2.7999999999999997E-2</c:v>
                </c:pt>
                <c:pt idx="226">
                  <c:v>2.7999999999999997E-2</c:v>
                </c:pt>
                <c:pt idx="227">
                  <c:v>2.7999999999999997E-2</c:v>
                </c:pt>
                <c:pt idx="228">
                  <c:v>2.7999999999999997E-2</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2.7999999999999997E-2</c:v>
                </c:pt>
                <c:pt idx="249">
                  <c:v>5.5E-2</c:v>
                </c:pt>
                <c:pt idx="250">
                  <c:v>5.5E-2</c:v>
                </c:pt>
                <c:pt idx="251">
                  <c:v>2.7999999999999997E-2</c:v>
                </c:pt>
                <c:pt idx="252">
                  <c:v>2.8000000000000011E-2</c:v>
                </c:pt>
                <c:pt idx="253">
                  <c:v>5.6000000000000001E-2</c:v>
                </c:pt>
                <c:pt idx="254">
                  <c:v>0</c:v>
                </c:pt>
                <c:pt idx="255">
                  <c:v>2.7999999999999997E-2</c:v>
                </c:pt>
                <c:pt idx="256">
                  <c:v>0</c:v>
                </c:pt>
                <c:pt idx="257">
                  <c:v>2.7999999999999997E-2</c:v>
                </c:pt>
                <c:pt idx="258">
                  <c:v>0</c:v>
                </c:pt>
                <c:pt idx="259">
                  <c:v>0</c:v>
                </c:pt>
                <c:pt idx="260">
                  <c:v>0.19400000000000001</c:v>
                </c:pt>
                <c:pt idx="261">
                  <c:v>0</c:v>
                </c:pt>
                <c:pt idx="262">
                  <c:v>0.16600000000000001</c:v>
                </c:pt>
                <c:pt idx="263">
                  <c:v>0.30400000000000005</c:v>
                </c:pt>
                <c:pt idx="264">
                  <c:v>2.8000000000000025E-2</c:v>
                </c:pt>
                <c:pt idx="265">
                  <c:v>5.4999999999999993E-2</c:v>
                </c:pt>
                <c:pt idx="266">
                  <c:v>5.5000000000000049E-2</c:v>
                </c:pt>
                <c:pt idx="267">
                  <c:v>5.5999999999999994E-2</c:v>
                </c:pt>
                <c:pt idx="268">
                  <c:v>5.4999999999999993E-2</c:v>
                </c:pt>
                <c:pt idx="269">
                  <c:v>2.7999999999999969E-2</c:v>
                </c:pt>
                <c:pt idx="270">
                  <c:v>2.7000000000000024E-2</c:v>
                </c:pt>
                <c:pt idx="271">
                  <c:v>0</c:v>
                </c:pt>
                <c:pt idx="272">
                  <c:v>0.16699999999999998</c:v>
                </c:pt>
                <c:pt idx="273">
                  <c:v>0.22200000000000003</c:v>
                </c:pt>
                <c:pt idx="274">
                  <c:v>0.443</c:v>
                </c:pt>
                <c:pt idx="275">
                  <c:v>0.35800000000000004</c:v>
                </c:pt>
                <c:pt idx="276">
                  <c:v>0.10999999999999999</c:v>
                </c:pt>
                <c:pt idx="277">
                  <c:v>0.13700000000000001</c:v>
                </c:pt>
                <c:pt idx="278">
                  <c:v>0.49500000000000005</c:v>
                </c:pt>
                <c:pt idx="279">
                  <c:v>0.35699999999999998</c:v>
                </c:pt>
                <c:pt idx="280">
                  <c:v>0.21899999999999997</c:v>
                </c:pt>
                <c:pt idx="281">
                  <c:v>0.19299999999999995</c:v>
                </c:pt>
                <c:pt idx="282">
                  <c:v>5.5000000000000049E-2</c:v>
                </c:pt>
                <c:pt idx="283">
                  <c:v>0.248</c:v>
                </c:pt>
                <c:pt idx="284">
                  <c:v>0.21999999999999986</c:v>
                </c:pt>
                <c:pt idx="285">
                  <c:v>0.10899999999999999</c:v>
                </c:pt>
                <c:pt idx="286">
                  <c:v>0.19199999999999995</c:v>
                </c:pt>
                <c:pt idx="287">
                  <c:v>0.44100000000000006</c:v>
                </c:pt>
                <c:pt idx="288">
                  <c:v>0.3839999999999999</c:v>
                </c:pt>
                <c:pt idx="289">
                  <c:v>0.13700000000000001</c:v>
                </c:pt>
                <c:pt idx="290">
                  <c:v>0.60399999999999998</c:v>
                </c:pt>
                <c:pt idx="291">
                  <c:v>0.54799999999999993</c:v>
                </c:pt>
                <c:pt idx="292">
                  <c:v>0.247</c:v>
                </c:pt>
                <c:pt idx="293">
                  <c:v>0.13700000000000001</c:v>
                </c:pt>
                <c:pt idx="294">
                  <c:v>5.5000000000000049E-2</c:v>
                </c:pt>
                <c:pt idx="295">
                  <c:v>2.7000000000000024E-2</c:v>
                </c:pt>
                <c:pt idx="296">
                  <c:v>5.5000000000000049E-2</c:v>
                </c:pt>
                <c:pt idx="297">
                  <c:v>5.5000000000000049E-2</c:v>
                </c:pt>
                <c:pt idx="298">
                  <c:v>0.13700000000000001</c:v>
                </c:pt>
                <c:pt idx="299">
                  <c:v>0.21999999999999997</c:v>
                </c:pt>
                <c:pt idx="300">
                  <c:v>0.10899999999999999</c:v>
                </c:pt>
                <c:pt idx="301">
                  <c:v>0.52199999999999991</c:v>
                </c:pt>
                <c:pt idx="302">
                  <c:v>0.21899999999999986</c:v>
                </c:pt>
                <c:pt idx="303">
                  <c:v>0.29999999999999993</c:v>
                </c:pt>
                <c:pt idx="304">
                  <c:v>0.30000000000000004</c:v>
                </c:pt>
                <c:pt idx="305">
                  <c:v>0.21799999999999997</c:v>
                </c:pt>
                <c:pt idx="306">
                  <c:v>0.54700000000000004</c:v>
                </c:pt>
                <c:pt idx="307">
                  <c:v>0.29899999999999993</c:v>
                </c:pt>
                <c:pt idx="308">
                  <c:v>0.27300000000000013</c:v>
                </c:pt>
                <c:pt idx="309">
                  <c:v>0.24499999999999988</c:v>
                </c:pt>
                <c:pt idx="310">
                  <c:v>0.35400000000000009</c:v>
                </c:pt>
                <c:pt idx="311">
                  <c:v>0.19000000000000017</c:v>
                </c:pt>
                <c:pt idx="312">
                  <c:v>0.10799999999999987</c:v>
                </c:pt>
                <c:pt idx="313">
                  <c:v>0.10899999999999999</c:v>
                </c:pt>
                <c:pt idx="314">
                  <c:v>8.0999999999999961E-2</c:v>
                </c:pt>
                <c:pt idx="315">
                  <c:v>0.1359999999999999</c:v>
                </c:pt>
                <c:pt idx="316">
                  <c:v>0.21799999999999997</c:v>
                </c:pt>
                <c:pt idx="317">
                  <c:v>0.10899999999999999</c:v>
                </c:pt>
                <c:pt idx="318">
                  <c:v>0.13600000000000012</c:v>
                </c:pt>
                <c:pt idx="319">
                  <c:v>0.13500000000000001</c:v>
                </c:pt>
                <c:pt idx="320">
                  <c:v>0.13600000000000012</c:v>
                </c:pt>
                <c:pt idx="321">
                  <c:v>0.18999999999999995</c:v>
                </c:pt>
                <c:pt idx="322">
                  <c:v>0.35299999999999998</c:v>
                </c:pt>
                <c:pt idx="323">
                  <c:v>0.21700000000000008</c:v>
                </c:pt>
                <c:pt idx="324">
                  <c:v>0.24399999999999999</c:v>
                </c:pt>
                <c:pt idx="325">
                  <c:v>0.21700000000000008</c:v>
                </c:pt>
                <c:pt idx="326">
                  <c:v>0.16300000000000003</c:v>
                </c:pt>
                <c:pt idx="327">
                  <c:v>0.24399999999999999</c:v>
                </c:pt>
                <c:pt idx="328">
                  <c:v>0.379</c:v>
                </c:pt>
                <c:pt idx="329">
                  <c:v>0.43299999999999983</c:v>
                </c:pt>
                <c:pt idx="330">
                  <c:v>0.51200000000000001</c:v>
                </c:pt>
                <c:pt idx="331">
                  <c:v>0.35000000000000009</c:v>
                </c:pt>
                <c:pt idx="332">
                  <c:v>0.69799999999999995</c:v>
                </c:pt>
                <c:pt idx="333">
                  <c:v>0.80400000000000027</c:v>
                </c:pt>
                <c:pt idx="334">
                  <c:v>0.98799999999999999</c:v>
                </c:pt>
                <c:pt idx="335">
                  <c:v>0.85099999999999998</c:v>
                </c:pt>
                <c:pt idx="336">
                  <c:v>1.5940000000000003</c:v>
                </c:pt>
                <c:pt idx="337">
                  <c:v>1.6420000000000003</c:v>
                </c:pt>
                <c:pt idx="338">
                  <c:v>2.9859999999999998</c:v>
                </c:pt>
                <c:pt idx="339">
                  <c:v>2.8609999999999998</c:v>
                </c:pt>
                <c:pt idx="340">
                  <c:v>2.4309999999999996</c:v>
                </c:pt>
                <c:pt idx="341">
                  <c:v>1.46</c:v>
                </c:pt>
                <c:pt idx="342">
                  <c:v>1.5360000000000003</c:v>
                </c:pt>
                <c:pt idx="343">
                  <c:v>5.532</c:v>
                </c:pt>
                <c:pt idx="344">
                  <c:v>4.5640000000000001</c:v>
                </c:pt>
                <c:pt idx="345">
                  <c:v>5.0079999999999991</c:v>
                </c:pt>
                <c:pt idx="346">
                  <c:v>4.9749999999999996</c:v>
                </c:pt>
                <c:pt idx="347">
                  <c:v>3.4670000000000001</c:v>
                </c:pt>
                <c:pt idx="348">
                  <c:v>5.9909999999999997</c:v>
                </c:pt>
                <c:pt idx="349">
                  <c:v>4.7290000000000001</c:v>
                </c:pt>
                <c:pt idx="350">
                  <c:v>4.4750000000000005</c:v>
                </c:pt>
                <c:pt idx="351">
                  <c:v>4.2380000000000004</c:v>
                </c:pt>
                <c:pt idx="352">
                  <c:v>5.8010000000000002</c:v>
                </c:pt>
                <c:pt idx="353">
                  <c:v>4.4130000000000003</c:v>
                </c:pt>
                <c:pt idx="354">
                  <c:v>6.6610000000000005</c:v>
                </c:pt>
                <c:pt idx="355">
                  <c:v>7.5140000000000011</c:v>
                </c:pt>
                <c:pt idx="356">
                  <c:v>7.7170000000000005</c:v>
                </c:pt>
                <c:pt idx="357">
                  <c:v>7.652000000000001</c:v>
                </c:pt>
                <c:pt idx="358">
                  <c:v>7.7100000000000009</c:v>
                </c:pt>
                <c:pt idx="359">
                  <c:v>7.992</c:v>
                </c:pt>
                <c:pt idx="360">
                  <c:v>7.6879999999999997</c:v>
                </c:pt>
                <c:pt idx="361">
                  <c:v>7.7560000000000002</c:v>
                </c:pt>
                <c:pt idx="362">
                  <c:v>7.1129999999999995</c:v>
                </c:pt>
                <c:pt idx="363">
                  <c:v>8.36</c:v>
                </c:pt>
                <c:pt idx="364">
                  <c:v>8.4589999999999996</c:v>
                </c:pt>
                <c:pt idx="365">
                  <c:v>7.0420000000000007</c:v>
                </c:pt>
                <c:pt idx="366">
                  <c:v>9.9959999999999987</c:v>
                </c:pt>
                <c:pt idx="367">
                  <c:v>8.2390000000000008</c:v>
                </c:pt>
              </c:numCache>
            </c:numRef>
          </c:val>
          <c:smooth val="0"/>
        </c:ser>
        <c:ser>
          <c:idx val="1"/>
          <c:order val="1"/>
          <c:tx>
            <c:strRef>
              <c:f>'Daily Range'!$G$1</c:f>
              <c:strCache>
                <c:ptCount val="1"/>
                <c:pt idx="0">
                  <c:v>North Fork Teton Lower</c:v>
                </c:pt>
              </c:strCache>
            </c:strRef>
          </c:tx>
          <c:spPr>
            <a:ln>
              <a:solidFill>
                <a:schemeClr val="accent3"/>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Range'!$G$2:$G$370</c:f>
              <c:numCache>
                <c:formatCode>General</c:formatCode>
                <c:ptCount val="369"/>
                <c:pt idx="6">
                  <c:v>0.9480000000000004</c:v>
                </c:pt>
                <c:pt idx="7">
                  <c:v>2.5520000000000005</c:v>
                </c:pt>
                <c:pt idx="8">
                  <c:v>1.6689999999999996</c:v>
                </c:pt>
                <c:pt idx="9">
                  <c:v>2.508</c:v>
                </c:pt>
                <c:pt idx="10">
                  <c:v>1.8109999999999999</c:v>
                </c:pt>
                <c:pt idx="11">
                  <c:v>2.181</c:v>
                </c:pt>
                <c:pt idx="12">
                  <c:v>2.0949999999999998</c:v>
                </c:pt>
                <c:pt idx="13">
                  <c:v>1.8550000000000004</c:v>
                </c:pt>
                <c:pt idx="14">
                  <c:v>1.1120000000000001</c:v>
                </c:pt>
                <c:pt idx="15">
                  <c:v>2.3179999999999996</c:v>
                </c:pt>
                <c:pt idx="16">
                  <c:v>2.6610000000000005</c:v>
                </c:pt>
                <c:pt idx="17">
                  <c:v>2.8060000000000009</c:v>
                </c:pt>
                <c:pt idx="18">
                  <c:v>2.74</c:v>
                </c:pt>
                <c:pt idx="19">
                  <c:v>3.419999999999999</c:v>
                </c:pt>
                <c:pt idx="20">
                  <c:v>2.8640000000000008</c:v>
                </c:pt>
                <c:pt idx="21">
                  <c:v>3.6130000000000004</c:v>
                </c:pt>
                <c:pt idx="22">
                  <c:v>0.87999999999999989</c:v>
                </c:pt>
                <c:pt idx="23">
                  <c:v>2.9759999999999991</c:v>
                </c:pt>
                <c:pt idx="24">
                  <c:v>4.0670000000000011</c:v>
                </c:pt>
                <c:pt idx="25">
                  <c:v>2.3290000000000006</c:v>
                </c:pt>
                <c:pt idx="26">
                  <c:v>3.0949999999999998</c:v>
                </c:pt>
                <c:pt idx="27">
                  <c:v>4.097999999999999</c:v>
                </c:pt>
                <c:pt idx="28">
                  <c:v>4.4860000000000007</c:v>
                </c:pt>
                <c:pt idx="29">
                  <c:v>3.8339999999999996</c:v>
                </c:pt>
                <c:pt idx="30">
                  <c:v>3.0920000000000005</c:v>
                </c:pt>
                <c:pt idx="31">
                  <c:v>4.1360000000000001</c:v>
                </c:pt>
                <c:pt idx="32">
                  <c:v>2.609</c:v>
                </c:pt>
                <c:pt idx="33">
                  <c:v>3.504999999999999</c:v>
                </c:pt>
                <c:pt idx="34">
                  <c:v>4.2360000000000007</c:v>
                </c:pt>
                <c:pt idx="35">
                  <c:v>4.641</c:v>
                </c:pt>
                <c:pt idx="36">
                  <c:v>5.004999999999999</c:v>
                </c:pt>
                <c:pt idx="37">
                  <c:v>5.1110000000000007</c:v>
                </c:pt>
                <c:pt idx="38">
                  <c:v>5.141</c:v>
                </c:pt>
                <c:pt idx="39">
                  <c:v>5.2560000000000002</c:v>
                </c:pt>
                <c:pt idx="40">
                  <c:v>3.8470000000000004</c:v>
                </c:pt>
                <c:pt idx="41">
                  <c:v>4.0530000000000008</c:v>
                </c:pt>
                <c:pt idx="42">
                  <c:v>0.89299999999999979</c:v>
                </c:pt>
                <c:pt idx="43">
                  <c:v>1.8440000000000003</c:v>
                </c:pt>
                <c:pt idx="44">
                  <c:v>0.79</c:v>
                </c:pt>
                <c:pt idx="45">
                  <c:v>2.3509999999999995</c:v>
                </c:pt>
                <c:pt idx="46">
                  <c:v>2.7049999999999996</c:v>
                </c:pt>
                <c:pt idx="47">
                  <c:v>3</c:v>
                </c:pt>
                <c:pt idx="48">
                  <c:v>2.4909999999999997</c:v>
                </c:pt>
                <c:pt idx="49">
                  <c:v>2.1690000000000005</c:v>
                </c:pt>
                <c:pt idx="50">
                  <c:v>2.1360000000000001</c:v>
                </c:pt>
                <c:pt idx="51">
                  <c:v>2.1819999999999995</c:v>
                </c:pt>
                <c:pt idx="52">
                  <c:v>1.8209999999999997</c:v>
                </c:pt>
                <c:pt idx="53">
                  <c:v>1.6399999999999997</c:v>
                </c:pt>
                <c:pt idx="54">
                  <c:v>0.93699999999999939</c:v>
                </c:pt>
                <c:pt idx="55">
                  <c:v>2.3330000000000002</c:v>
                </c:pt>
                <c:pt idx="56">
                  <c:v>2.5090000000000003</c:v>
                </c:pt>
                <c:pt idx="57">
                  <c:v>2.4059999999999997</c:v>
                </c:pt>
                <c:pt idx="58">
                  <c:v>2.1429999999999989</c:v>
                </c:pt>
                <c:pt idx="59">
                  <c:v>1.0430000000000001</c:v>
                </c:pt>
                <c:pt idx="60">
                  <c:v>0.69200000000000017</c:v>
                </c:pt>
                <c:pt idx="61">
                  <c:v>0.90200000000000014</c:v>
                </c:pt>
                <c:pt idx="62">
                  <c:v>2.0789999999999997</c:v>
                </c:pt>
                <c:pt idx="63">
                  <c:v>0.97499999999999964</c:v>
                </c:pt>
                <c:pt idx="64">
                  <c:v>2.0499999999999998</c:v>
                </c:pt>
                <c:pt idx="65">
                  <c:v>0.74500000000000011</c:v>
                </c:pt>
                <c:pt idx="66">
                  <c:v>2.226</c:v>
                </c:pt>
                <c:pt idx="67">
                  <c:v>2.2940000000000005</c:v>
                </c:pt>
                <c:pt idx="68">
                  <c:v>2.0819999999999999</c:v>
                </c:pt>
                <c:pt idx="69">
                  <c:v>2.5</c:v>
                </c:pt>
                <c:pt idx="70">
                  <c:v>2.5969999999999995</c:v>
                </c:pt>
                <c:pt idx="71">
                  <c:v>2.694</c:v>
                </c:pt>
                <c:pt idx="72">
                  <c:v>2.8710000000000004</c:v>
                </c:pt>
                <c:pt idx="73">
                  <c:v>2.9690000000000003</c:v>
                </c:pt>
                <c:pt idx="74">
                  <c:v>2.9649999999999999</c:v>
                </c:pt>
                <c:pt idx="75">
                  <c:v>1.0780000000000003</c:v>
                </c:pt>
                <c:pt idx="76">
                  <c:v>1.1139999999999999</c:v>
                </c:pt>
                <c:pt idx="77">
                  <c:v>1.1299999999999999</c:v>
                </c:pt>
                <c:pt idx="78">
                  <c:v>2.1249999999999996</c:v>
                </c:pt>
                <c:pt idx="79">
                  <c:v>1.0220000000000002</c:v>
                </c:pt>
                <c:pt idx="80">
                  <c:v>1.6279999999999997</c:v>
                </c:pt>
                <c:pt idx="81">
                  <c:v>1.8409999999999997</c:v>
                </c:pt>
                <c:pt idx="82">
                  <c:v>1.0819999999999999</c:v>
                </c:pt>
                <c:pt idx="83">
                  <c:v>1.7250000000000001</c:v>
                </c:pt>
                <c:pt idx="84">
                  <c:v>1.1040000000000001</c:v>
                </c:pt>
                <c:pt idx="85">
                  <c:v>1.8030000000000002</c:v>
                </c:pt>
                <c:pt idx="86">
                  <c:v>1.698</c:v>
                </c:pt>
                <c:pt idx="87">
                  <c:v>2.403</c:v>
                </c:pt>
                <c:pt idx="88">
                  <c:v>1.458</c:v>
                </c:pt>
                <c:pt idx="89">
                  <c:v>1.349</c:v>
                </c:pt>
                <c:pt idx="90">
                  <c:v>0.40799999999999992</c:v>
                </c:pt>
                <c:pt idx="91">
                  <c:v>1.675</c:v>
                </c:pt>
                <c:pt idx="92">
                  <c:v>0.59699999999999998</c:v>
                </c:pt>
                <c:pt idx="93">
                  <c:v>0.90499999999999992</c:v>
                </c:pt>
                <c:pt idx="94">
                  <c:v>1.62</c:v>
                </c:pt>
                <c:pt idx="95">
                  <c:v>0.89599999999999991</c:v>
                </c:pt>
                <c:pt idx="96">
                  <c:v>0.89600000000000013</c:v>
                </c:pt>
                <c:pt idx="97">
                  <c:v>1.9730000000000001</c:v>
                </c:pt>
                <c:pt idx="98">
                  <c:v>0.625</c:v>
                </c:pt>
                <c:pt idx="99">
                  <c:v>0.92599999999999993</c:v>
                </c:pt>
                <c:pt idx="100">
                  <c:v>1.21</c:v>
                </c:pt>
                <c:pt idx="101">
                  <c:v>0.57099999999999995</c:v>
                </c:pt>
                <c:pt idx="102">
                  <c:v>0.81400000000000006</c:v>
                </c:pt>
                <c:pt idx="103">
                  <c:v>0.84300000000000008</c:v>
                </c:pt>
                <c:pt idx="104">
                  <c:v>0.51600000000000001</c:v>
                </c:pt>
                <c:pt idx="105">
                  <c:v>0.71100000000000008</c:v>
                </c:pt>
                <c:pt idx="106">
                  <c:v>1.24</c:v>
                </c:pt>
                <c:pt idx="107">
                  <c:v>1.294</c:v>
                </c:pt>
                <c:pt idx="108">
                  <c:v>1.1560000000000001</c:v>
                </c:pt>
                <c:pt idx="109">
                  <c:v>0.24500000000000011</c:v>
                </c:pt>
                <c:pt idx="110">
                  <c:v>0.18999999999999995</c:v>
                </c:pt>
                <c:pt idx="111">
                  <c:v>0.18999999999999995</c:v>
                </c:pt>
                <c:pt idx="112">
                  <c:v>0.18999999999999995</c:v>
                </c:pt>
                <c:pt idx="113">
                  <c:v>1.349</c:v>
                </c:pt>
                <c:pt idx="114">
                  <c:v>0.43699999999999994</c:v>
                </c:pt>
                <c:pt idx="115">
                  <c:v>5.4999999999999938E-2</c:v>
                </c:pt>
                <c:pt idx="116">
                  <c:v>2.8000000000000025E-2</c:v>
                </c:pt>
                <c:pt idx="117">
                  <c:v>2.8000000000000025E-2</c:v>
                </c:pt>
                <c:pt idx="118">
                  <c:v>2.6999999999999913E-2</c:v>
                </c:pt>
                <c:pt idx="119">
                  <c:v>2.6999999999999913E-2</c:v>
                </c:pt>
                <c:pt idx="120">
                  <c:v>2.7000000000000135E-2</c:v>
                </c:pt>
                <c:pt idx="121">
                  <c:v>0</c:v>
                </c:pt>
                <c:pt idx="122">
                  <c:v>2.8000000000000025E-2</c:v>
                </c:pt>
                <c:pt idx="123">
                  <c:v>2.6999999999999913E-2</c:v>
                </c:pt>
                <c:pt idx="124">
                  <c:v>0</c:v>
                </c:pt>
                <c:pt idx="125">
                  <c:v>2.7000000000000135E-2</c:v>
                </c:pt>
                <c:pt idx="126">
                  <c:v>2.6999999999999913E-2</c:v>
                </c:pt>
                <c:pt idx="127">
                  <c:v>5.4999999999999938E-2</c:v>
                </c:pt>
                <c:pt idx="128">
                  <c:v>2.6999999999999913E-2</c:v>
                </c:pt>
                <c:pt idx="129">
                  <c:v>2.6999999999999913E-2</c:v>
                </c:pt>
                <c:pt idx="130">
                  <c:v>0</c:v>
                </c:pt>
                <c:pt idx="131">
                  <c:v>0</c:v>
                </c:pt>
                <c:pt idx="132">
                  <c:v>2.6999999999999913E-2</c:v>
                </c:pt>
                <c:pt idx="133">
                  <c:v>2.6999999999999913E-2</c:v>
                </c:pt>
                <c:pt idx="134">
                  <c:v>2.6999999999999913E-2</c:v>
                </c:pt>
                <c:pt idx="135">
                  <c:v>0</c:v>
                </c:pt>
                <c:pt idx="136">
                  <c:v>2.6999999999999913E-2</c:v>
                </c:pt>
                <c:pt idx="137">
                  <c:v>2.6999999999999913E-2</c:v>
                </c:pt>
                <c:pt idx="138">
                  <c:v>0</c:v>
                </c:pt>
                <c:pt idx="139">
                  <c:v>2.8000000000000025E-2</c:v>
                </c:pt>
                <c:pt idx="140">
                  <c:v>0</c:v>
                </c:pt>
                <c:pt idx="141">
                  <c:v>0</c:v>
                </c:pt>
                <c:pt idx="142">
                  <c:v>0</c:v>
                </c:pt>
                <c:pt idx="143">
                  <c:v>2.6999999999999913E-2</c:v>
                </c:pt>
                <c:pt idx="144">
                  <c:v>0</c:v>
                </c:pt>
                <c:pt idx="145">
                  <c:v>0</c:v>
                </c:pt>
                <c:pt idx="146">
                  <c:v>2.7000000000000135E-2</c:v>
                </c:pt>
                <c:pt idx="147">
                  <c:v>0</c:v>
                </c:pt>
                <c:pt idx="148">
                  <c:v>0</c:v>
                </c:pt>
                <c:pt idx="149">
                  <c:v>2.7999999999999914E-2</c:v>
                </c:pt>
                <c:pt idx="150">
                  <c:v>0</c:v>
                </c:pt>
                <c:pt idx="151">
                  <c:v>2.7000000000000024E-2</c:v>
                </c:pt>
                <c:pt idx="152">
                  <c:v>0</c:v>
                </c:pt>
                <c:pt idx="153">
                  <c:v>2.7000000000000024E-2</c:v>
                </c:pt>
                <c:pt idx="154">
                  <c:v>0</c:v>
                </c:pt>
                <c:pt idx="155">
                  <c:v>0</c:v>
                </c:pt>
                <c:pt idx="156">
                  <c:v>0</c:v>
                </c:pt>
                <c:pt idx="157">
                  <c:v>0</c:v>
                </c:pt>
                <c:pt idx="158">
                  <c:v>2.7999999999999914E-2</c:v>
                </c:pt>
                <c:pt idx="159">
                  <c:v>0</c:v>
                </c:pt>
                <c:pt idx="160">
                  <c:v>2.7000000000000024E-2</c:v>
                </c:pt>
                <c:pt idx="161">
                  <c:v>0</c:v>
                </c:pt>
                <c:pt idx="162">
                  <c:v>0</c:v>
                </c:pt>
                <c:pt idx="163">
                  <c:v>2.7000000000000024E-2</c:v>
                </c:pt>
                <c:pt idx="164">
                  <c:v>0</c:v>
                </c:pt>
                <c:pt idx="165">
                  <c:v>0</c:v>
                </c:pt>
                <c:pt idx="166">
                  <c:v>0</c:v>
                </c:pt>
                <c:pt idx="167">
                  <c:v>2.8000000000000025E-2</c:v>
                </c:pt>
                <c:pt idx="168">
                  <c:v>2.8000000000000025E-2</c:v>
                </c:pt>
                <c:pt idx="169">
                  <c:v>0</c:v>
                </c:pt>
                <c:pt idx="170">
                  <c:v>0</c:v>
                </c:pt>
                <c:pt idx="171">
                  <c:v>0</c:v>
                </c:pt>
                <c:pt idx="172">
                  <c:v>0</c:v>
                </c:pt>
                <c:pt idx="173">
                  <c:v>0</c:v>
                </c:pt>
                <c:pt idx="174">
                  <c:v>0</c:v>
                </c:pt>
                <c:pt idx="175">
                  <c:v>0</c:v>
                </c:pt>
                <c:pt idx="176">
                  <c:v>0</c:v>
                </c:pt>
                <c:pt idx="177">
                  <c:v>0</c:v>
                </c:pt>
                <c:pt idx="178">
                  <c:v>0</c:v>
                </c:pt>
                <c:pt idx="179">
                  <c:v>2.7000000000000024E-2</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2.7999999999999914E-2</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2.7000000000000024E-2</c:v>
                </c:pt>
                <c:pt idx="210">
                  <c:v>2.7000000000000024E-2</c:v>
                </c:pt>
                <c:pt idx="211">
                  <c:v>2.7000000000000024E-2</c:v>
                </c:pt>
                <c:pt idx="212">
                  <c:v>2.7000000000000024E-2</c:v>
                </c:pt>
                <c:pt idx="213">
                  <c:v>2.7000000000000024E-2</c:v>
                </c:pt>
                <c:pt idx="214">
                  <c:v>2.7000000000000024E-2</c:v>
                </c:pt>
                <c:pt idx="215">
                  <c:v>0</c:v>
                </c:pt>
                <c:pt idx="216">
                  <c:v>0</c:v>
                </c:pt>
                <c:pt idx="217">
                  <c:v>0</c:v>
                </c:pt>
                <c:pt idx="218">
                  <c:v>0</c:v>
                </c:pt>
                <c:pt idx="219">
                  <c:v>0</c:v>
                </c:pt>
                <c:pt idx="220">
                  <c:v>0</c:v>
                </c:pt>
                <c:pt idx="221">
                  <c:v>0</c:v>
                </c:pt>
                <c:pt idx="222">
                  <c:v>0</c:v>
                </c:pt>
                <c:pt idx="223">
                  <c:v>2.8000000000000025E-2</c:v>
                </c:pt>
                <c:pt idx="224">
                  <c:v>0</c:v>
                </c:pt>
                <c:pt idx="225">
                  <c:v>0</c:v>
                </c:pt>
                <c:pt idx="226">
                  <c:v>0</c:v>
                </c:pt>
                <c:pt idx="227">
                  <c:v>0</c:v>
                </c:pt>
                <c:pt idx="228">
                  <c:v>0</c:v>
                </c:pt>
                <c:pt idx="229">
                  <c:v>0</c:v>
                </c:pt>
                <c:pt idx="230">
                  <c:v>0</c:v>
                </c:pt>
                <c:pt idx="231">
                  <c:v>0</c:v>
                </c:pt>
                <c:pt idx="232">
                  <c:v>0</c:v>
                </c:pt>
                <c:pt idx="233">
                  <c:v>0</c:v>
                </c:pt>
                <c:pt idx="234">
                  <c:v>2.7000000000000024E-2</c:v>
                </c:pt>
                <c:pt idx="235">
                  <c:v>0</c:v>
                </c:pt>
                <c:pt idx="236">
                  <c:v>0</c:v>
                </c:pt>
                <c:pt idx="237">
                  <c:v>0</c:v>
                </c:pt>
                <c:pt idx="238">
                  <c:v>2.7000000000000024E-2</c:v>
                </c:pt>
                <c:pt idx="239">
                  <c:v>2.7000000000000024E-2</c:v>
                </c:pt>
                <c:pt idx="240">
                  <c:v>2.7000000000000024E-2</c:v>
                </c:pt>
                <c:pt idx="241">
                  <c:v>2.7000000000000024E-2</c:v>
                </c:pt>
                <c:pt idx="242">
                  <c:v>2.7000000000000024E-2</c:v>
                </c:pt>
                <c:pt idx="243">
                  <c:v>2.7999999999999914E-2</c:v>
                </c:pt>
                <c:pt idx="244">
                  <c:v>2.7999999999999914E-2</c:v>
                </c:pt>
                <c:pt idx="245">
                  <c:v>2.7999999999999914E-2</c:v>
                </c:pt>
                <c:pt idx="246">
                  <c:v>0</c:v>
                </c:pt>
                <c:pt idx="247">
                  <c:v>8.2999999999999963E-2</c:v>
                </c:pt>
                <c:pt idx="248">
                  <c:v>0.13700000000000001</c:v>
                </c:pt>
                <c:pt idx="249">
                  <c:v>0.11099999999999999</c:v>
                </c:pt>
                <c:pt idx="250">
                  <c:v>8.3000000000000018E-2</c:v>
                </c:pt>
                <c:pt idx="251">
                  <c:v>8.3000000000000018E-2</c:v>
                </c:pt>
                <c:pt idx="252">
                  <c:v>8.3000000000000018E-2</c:v>
                </c:pt>
                <c:pt idx="253">
                  <c:v>0.11100000000000004</c:v>
                </c:pt>
                <c:pt idx="254">
                  <c:v>8.3000000000000018E-2</c:v>
                </c:pt>
                <c:pt idx="255">
                  <c:v>8.3000000000000018E-2</c:v>
                </c:pt>
                <c:pt idx="256">
                  <c:v>2.8000000000000025E-2</c:v>
                </c:pt>
                <c:pt idx="257">
                  <c:v>2.8000000000000025E-2</c:v>
                </c:pt>
                <c:pt idx="258">
                  <c:v>0</c:v>
                </c:pt>
                <c:pt idx="259">
                  <c:v>0</c:v>
                </c:pt>
                <c:pt idx="260">
                  <c:v>0.35899999999999999</c:v>
                </c:pt>
                <c:pt idx="261">
                  <c:v>0.22199999999999998</c:v>
                </c:pt>
                <c:pt idx="262">
                  <c:v>0.13900000000000001</c:v>
                </c:pt>
                <c:pt idx="263">
                  <c:v>0.249</c:v>
                </c:pt>
                <c:pt idx="264">
                  <c:v>5.4999999999999993E-2</c:v>
                </c:pt>
                <c:pt idx="265">
                  <c:v>2.8000000000000025E-2</c:v>
                </c:pt>
                <c:pt idx="266">
                  <c:v>5.4999999999999993E-2</c:v>
                </c:pt>
                <c:pt idx="267">
                  <c:v>0</c:v>
                </c:pt>
                <c:pt idx="268">
                  <c:v>2.8000000000000025E-2</c:v>
                </c:pt>
                <c:pt idx="269">
                  <c:v>2.6999999999999913E-2</c:v>
                </c:pt>
                <c:pt idx="270">
                  <c:v>0</c:v>
                </c:pt>
                <c:pt idx="271">
                  <c:v>2.8000000000000025E-2</c:v>
                </c:pt>
                <c:pt idx="272">
                  <c:v>0.10999999999999999</c:v>
                </c:pt>
                <c:pt idx="273">
                  <c:v>0.30400000000000005</c:v>
                </c:pt>
                <c:pt idx="274">
                  <c:v>0.36</c:v>
                </c:pt>
                <c:pt idx="275">
                  <c:v>0.30399999999999999</c:v>
                </c:pt>
                <c:pt idx="276">
                  <c:v>0.19400000000000001</c:v>
                </c:pt>
                <c:pt idx="277">
                  <c:v>0.19400000000000001</c:v>
                </c:pt>
                <c:pt idx="278">
                  <c:v>0.33200000000000002</c:v>
                </c:pt>
                <c:pt idx="279">
                  <c:v>0.22100000000000003</c:v>
                </c:pt>
                <c:pt idx="280">
                  <c:v>0.11100000000000004</c:v>
                </c:pt>
                <c:pt idx="281">
                  <c:v>0</c:v>
                </c:pt>
                <c:pt idx="282">
                  <c:v>2.6999999999999913E-2</c:v>
                </c:pt>
                <c:pt idx="283">
                  <c:v>0.11100000000000004</c:v>
                </c:pt>
                <c:pt idx="284">
                  <c:v>0.13799999999999996</c:v>
                </c:pt>
                <c:pt idx="285">
                  <c:v>8.2999999999999963E-2</c:v>
                </c:pt>
                <c:pt idx="286">
                  <c:v>8.2999999999999963E-2</c:v>
                </c:pt>
                <c:pt idx="287">
                  <c:v>0.22099999999999997</c:v>
                </c:pt>
                <c:pt idx="288">
                  <c:v>0.22099999999999997</c:v>
                </c:pt>
                <c:pt idx="289">
                  <c:v>0.16599999999999998</c:v>
                </c:pt>
                <c:pt idx="290">
                  <c:v>0.46899999999999997</c:v>
                </c:pt>
                <c:pt idx="291">
                  <c:v>0.47000000000000003</c:v>
                </c:pt>
                <c:pt idx="292">
                  <c:v>2.7000000000000024E-2</c:v>
                </c:pt>
                <c:pt idx="293">
                  <c:v>0</c:v>
                </c:pt>
                <c:pt idx="294">
                  <c:v>0</c:v>
                </c:pt>
                <c:pt idx="295">
                  <c:v>0</c:v>
                </c:pt>
                <c:pt idx="296">
                  <c:v>2.8000000000000025E-2</c:v>
                </c:pt>
                <c:pt idx="297">
                  <c:v>2.7000000000000024E-2</c:v>
                </c:pt>
                <c:pt idx="298">
                  <c:v>8.1999999999999962E-2</c:v>
                </c:pt>
                <c:pt idx="299">
                  <c:v>0.13700000000000001</c:v>
                </c:pt>
                <c:pt idx="300">
                  <c:v>0.13700000000000001</c:v>
                </c:pt>
                <c:pt idx="301">
                  <c:v>0.27600000000000002</c:v>
                </c:pt>
                <c:pt idx="302">
                  <c:v>0.35899999999999999</c:v>
                </c:pt>
                <c:pt idx="303">
                  <c:v>0.44200000000000006</c:v>
                </c:pt>
                <c:pt idx="304">
                  <c:v>0.46900000000000008</c:v>
                </c:pt>
                <c:pt idx="305">
                  <c:v>0.19200000000000006</c:v>
                </c:pt>
                <c:pt idx="306">
                  <c:v>0.60699999999999998</c:v>
                </c:pt>
                <c:pt idx="307">
                  <c:v>0.41299999999999998</c:v>
                </c:pt>
                <c:pt idx="308">
                  <c:v>0.32999999999999996</c:v>
                </c:pt>
                <c:pt idx="309">
                  <c:v>0.30300000000000005</c:v>
                </c:pt>
                <c:pt idx="310">
                  <c:v>0.55100000000000005</c:v>
                </c:pt>
                <c:pt idx="311">
                  <c:v>0.16499999999999992</c:v>
                </c:pt>
                <c:pt idx="312">
                  <c:v>0.13700000000000001</c:v>
                </c:pt>
                <c:pt idx="313">
                  <c:v>8.1999999999999962E-2</c:v>
                </c:pt>
                <c:pt idx="314">
                  <c:v>0.10999999999999999</c:v>
                </c:pt>
                <c:pt idx="315">
                  <c:v>0.21999999999999997</c:v>
                </c:pt>
                <c:pt idx="316">
                  <c:v>0.38400000000000001</c:v>
                </c:pt>
                <c:pt idx="317">
                  <c:v>0.13700000000000001</c:v>
                </c:pt>
                <c:pt idx="318">
                  <c:v>0.16400000000000003</c:v>
                </c:pt>
                <c:pt idx="319">
                  <c:v>0.43999999999999995</c:v>
                </c:pt>
                <c:pt idx="320">
                  <c:v>0.19199999999999995</c:v>
                </c:pt>
                <c:pt idx="321">
                  <c:v>0.19100000000000006</c:v>
                </c:pt>
                <c:pt idx="322">
                  <c:v>0.60299999999999998</c:v>
                </c:pt>
                <c:pt idx="323">
                  <c:v>0.57100000000000017</c:v>
                </c:pt>
                <c:pt idx="324">
                  <c:v>0.70600000000000018</c:v>
                </c:pt>
                <c:pt idx="325">
                  <c:v>1.083</c:v>
                </c:pt>
                <c:pt idx="326">
                  <c:v>1.5410000000000001</c:v>
                </c:pt>
                <c:pt idx="327">
                  <c:v>1.8610000000000002</c:v>
                </c:pt>
                <c:pt idx="328">
                  <c:v>1.9880000000000002</c:v>
                </c:pt>
                <c:pt idx="329">
                  <c:v>1.9549999999999998</c:v>
                </c:pt>
                <c:pt idx="330">
                  <c:v>2.476</c:v>
                </c:pt>
                <c:pt idx="331">
                  <c:v>2.0979999999999999</c:v>
                </c:pt>
                <c:pt idx="332">
                  <c:v>2.3879999999999999</c:v>
                </c:pt>
                <c:pt idx="333">
                  <c:v>3.1829999999999998</c:v>
                </c:pt>
                <c:pt idx="334">
                  <c:v>3.1980000000000004</c:v>
                </c:pt>
                <c:pt idx="335">
                  <c:v>3.0259999999999994</c:v>
                </c:pt>
                <c:pt idx="336">
                  <c:v>2.8630000000000004</c:v>
                </c:pt>
                <c:pt idx="337">
                  <c:v>2.7170000000000001</c:v>
                </c:pt>
                <c:pt idx="338">
                  <c:v>4.5329999999999995</c:v>
                </c:pt>
                <c:pt idx="339">
                  <c:v>3.8249999999999997</c:v>
                </c:pt>
                <c:pt idx="340">
                  <c:v>3.8439999999999994</c:v>
                </c:pt>
                <c:pt idx="341">
                  <c:v>2.3089999999999997</c:v>
                </c:pt>
                <c:pt idx="342">
                  <c:v>1.1270000000000002</c:v>
                </c:pt>
                <c:pt idx="343">
                  <c:v>4.1779999999999999</c:v>
                </c:pt>
                <c:pt idx="344">
                  <c:v>4.0369999999999999</c:v>
                </c:pt>
                <c:pt idx="345">
                  <c:v>4.3010000000000002</c:v>
                </c:pt>
                <c:pt idx="346">
                  <c:v>4.32</c:v>
                </c:pt>
                <c:pt idx="347">
                  <c:v>2.476</c:v>
                </c:pt>
                <c:pt idx="348">
                  <c:v>4.0139999999999993</c:v>
                </c:pt>
                <c:pt idx="349">
                  <c:v>3.6970000000000001</c:v>
                </c:pt>
                <c:pt idx="350">
                  <c:v>3.2229999999999999</c:v>
                </c:pt>
                <c:pt idx="351">
                  <c:v>3.4600000000000009</c:v>
                </c:pt>
                <c:pt idx="352">
                  <c:v>3.6870000000000003</c:v>
                </c:pt>
                <c:pt idx="353">
                  <c:v>2.5710000000000006</c:v>
                </c:pt>
                <c:pt idx="354">
                  <c:v>3.0909999999999993</c:v>
                </c:pt>
                <c:pt idx="355">
                  <c:v>3.1680000000000001</c:v>
                </c:pt>
                <c:pt idx="356">
                  <c:v>3.0060000000000011</c:v>
                </c:pt>
                <c:pt idx="357">
                  <c:v>2.7949999999999999</c:v>
                </c:pt>
                <c:pt idx="358">
                  <c:v>2.6869999999999994</c:v>
                </c:pt>
                <c:pt idx="359">
                  <c:v>2.535000000000001</c:v>
                </c:pt>
                <c:pt idx="360">
                  <c:v>2.3090000000000002</c:v>
                </c:pt>
                <c:pt idx="361">
                  <c:v>2.480999999999999</c:v>
                </c:pt>
                <c:pt idx="362">
                  <c:v>2.5199999999999996</c:v>
                </c:pt>
                <c:pt idx="363">
                  <c:v>2.577</c:v>
                </c:pt>
                <c:pt idx="364">
                  <c:v>2.7299999999999995</c:v>
                </c:pt>
                <c:pt idx="365">
                  <c:v>2.722999999999999</c:v>
                </c:pt>
                <c:pt idx="366">
                  <c:v>3.2840000000000007</c:v>
                </c:pt>
                <c:pt idx="367">
                  <c:v>2.9779999999999998</c:v>
                </c:pt>
              </c:numCache>
            </c:numRef>
          </c:val>
          <c:smooth val="0"/>
        </c:ser>
        <c:dLbls>
          <c:showLegendKey val="0"/>
          <c:showVal val="0"/>
          <c:showCatName val="0"/>
          <c:showSerName val="0"/>
          <c:showPercent val="0"/>
          <c:showBubbleSize val="0"/>
        </c:dLbls>
        <c:smooth val="0"/>
        <c:axId val="69482000"/>
        <c:axId val="69482392"/>
      </c:lineChart>
      <c:dateAx>
        <c:axId val="69482000"/>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482392"/>
        <c:crosses val="autoZero"/>
        <c:auto val="1"/>
        <c:lblOffset val="100"/>
        <c:baseTimeUnit val="days"/>
      </c:dateAx>
      <c:valAx>
        <c:axId val="69482392"/>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482000"/>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Avg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averages'!$D$1</c:f>
              <c:strCache>
                <c:ptCount val="1"/>
                <c:pt idx="0">
                  <c:v>Middle Teton Glacier upper</c:v>
                </c:pt>
              </c:strCache>
            </c:strRef>
          </c:tx>
          <c:spPr>
            <a:ln>
              <a:solidFill>
                <a:schemeClr val="accent2"/>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averages'!$D$2:$D$370</c:f>
              <c:numCache>
                <c:formatCode>General</c:formatCode>
                <c:ptCount val="369"/>
                <c:pt idx="5">
                  <c:v>1.9400416666666667</c:v>
                </c:pt>
                <c:pt idx="6">
                  <c:v>2.0232916666666667</c:v>
                </c:pt>
                <c:pt idx="7">
                  <c:v>2.2541249999999997</c:v>
                </c:pt>
                <c:pt idx="8">
                  <c:v>2.3384583333333335</c:v>
                </c:pt>
                <c:pt idx="9">
                  <c:v>2.3967083333333332</c:v>
                </c:pt>
                <c:pt idx="10">
                  <c:v>2.3206666666666669</c:v>
                </c:pt>
                <c:pt idx="11">
                  <c:v>2.1204583333333331</c:v>
                </c:pt>
                <c:pt idx="12">
                  <c:v>1.8215833333333336</c:v>
                </c:pt>
                <c:pt idx="13">
                  <c:v>1.8001250000000004</c:v>
                </c:pt>
                <c:pt idx="14">
                  <c:v>1.5988749999999998</c:v>
                </c:pt>
                <c:pt idx="15">
                  <c:v>1.8625</c:v>
                </c:pt>
                <c:pt idx="16">
                  <c:v>1.9386250000000003</c:v>
                </c:pt>
                <c:pt idx="17">
                  <c:v>1.8988750000000001</c:v>
                </c:pt>
                <c:pt idx="18">
                  <c:v>1.5830416666666662</c:v>
                </c:pt>
                <c:pt idx="19">
                  <c:v>1.7565</c:v>
                </c:pt>
                <c:pt idx="20">
                  <c:v>2.0452500000000002</c:v>
                </c:pt>
                <c:pt idx="21">
                  <c:v>2.2791666666666672</c:v>
                </c:pt>
                <c:pt idx="22">
                  <c:v>1.9786666666666666</c:v>
                </c:pt>
                <c:pt idx="23">
                  <c:v>2.2147500000000004</c:v>
                </c:pt>
                <c:pt idx="24">
                  <c:v>2.1176666666666666</c:v>
                </c:pt>
                <c:pt idx="25">
                  <c:v>2.2232916666666669</c:v>
                </c:pt>
                <c:pt idx="26">
                  <c:v>2.0936249999999998</c:v>
                </c:pt>
                <c:pt idx="27">
                  <c:v>1.7716666666666665</c:v>
                </c:pt>
                <c:pt idx="28">
                  <c:v>2.1275833333333334</c:v>
                </c:pt>
                <c:pt idx="29">
                  <c:v>2.1653333333333329</c:v>
                </c:pt>
                <c:pt idx="30">
                  <c:v>2.0675833333333333</c:v>
                </c:pt>
                <c:pt idx="31">
                  <c:v>2.0132083333333335</c:v>
                </c:pt>
                <c:pt idx="32">
                  <c:v>1.3937499999999998</c:v>
                </c:pt>
                <c:pt idx="33">
                  <c:v>1.0313750000000002</c:v>
                </c:pt>
                <c:pt idx="34">
                  <c:v>1.3815</c:v>
                </c:pt>
                <c:pt idx="35">
                  <c:v>1.5317083333333334</c:v>
                </c:pt>
                <c:pt idx="36">
                  <c:v>1.7593333333333334</c:v>
                </c:pt>
                <c:pt idx="37">
                  <c:v>2.0296666666666661</c:v>
                </c:pt>
                <c:pt idx="38">
                  <c:v>2.1046666666666671</c:v>
                </c:pt>
                <c:pt idx="39">
                  <c:v>2.1365833333333337</c:v>
                </c:pt>
                <c:pt idx="40">
                  <c:v>2.0571250000000005</c:v>
                </c:pt>
                <c:pt idx="41">
                  <c:v>1.9353333333333331</c:v>
                </c:pt>
                <c:pt idx="42">
                  <c:v>1.3647916666666668</c:v>
                </c:pt>
                <c:pt idx="43">
                  <c:v>0.74933333333333341</c:v>
                </c:pt>
                <c:pt idx="44">
                  <c:v>0.43587500000000001</c:v>
                </c:pt>
                <c:pt idx="45">
                  <c:v>1.2420833333333334</c:v>
                </c:pt>
                <c:pt idx="46">
                  <c:v>1.9850000000000001</c:v>
                </c:pt>
                <c:pt idx="47">
                  <c:v>2.7617499999999993</c:v>
                </c:pt>
                <c:pt idx="48">
                  <c:v>2.9830000000000001</c:v>
                </c:pt>
                <c:pt idx="49">
                  <c:v>2.8797500000000009</c:v>
                </c:pt>
                <c:pt idx="50">
                  <c:v>2.6544999999999996</c:v>
                </c:pt>
                <c:pt idx="51">
                  <c:v>2.7250000000000001</c:v>
                </c:pt>
                <c:pt idx="52">
                  <c:v>2.6088749999999998</c:v>
                </c:pt>
                <c:pt idx="53">
                  <c:v>2.2634583333333329</c:v>
                </c:pt>
                <c:pt idx="54">
                  <c:v>1.9265833333333331</c:v>
                </c:pt>
                <c:pt idx="55">
                  <c:v>1.9448333333333332</c:v>
                </c:pt>
                <c:pt idx="56">
                  <c:v>2.0442500000000003</c:v>
                </c:pt>
                <c:pt idx="57">
                  <c:v>2.1525833333333333</c:v>
                </c:pt>
                <c:pt idx="58">
                  <c:v>2.2109583333333336</c:v>
                </c:pt>
                <c:pt idx="59">
                  <c:v>1.6097083333333335</c:v>
                </c:pt>
                <c:pt idx="60">
                  <c:v>1.5125416666666667</c:v>
                </c:pt>
                <c:pt idx="61">
                  <c:v>1.4897083333333334</c:v>
                </c:pt>
                <c:pt idx="62">
                  <c:v>2.4476249999999999</c:v>
                </c:pt>
                <c:pt idx="63">
                  <c:v>2.1330416666666667</c:v>
                </c:pt>
                <c:pt idx="64">
                  <c:v>2.1949166666666668</c:v>
                </c:pt>
                <c:pt idx="65">
                  <c:v>2.1072083333333329</c:v>
                </c:pt>
                <c:pt idx="66">
                  <c:v>2.2807499999999998</c:v>
                </c:pt>
                <c:pt idx="67">
                  <c:v>2.3165833333333334</c:v>
                </c:pt>
                <c:pt idx="68">
                  <c:v>1.4824583333333334</c:v>
                </c:pt>
                <c:pt idx="69">
                  <c:v>1.6267916666666669</c:v>
                </c:pt>
                <c:pt idx="70">
                  <c:v>2.0931666666666664</c:v>
                </c:pt>
                <c:pt idx="71">
                  <c:v>2.2201666666666671</c:v>
                </c:pt>
                <c:pt idx="72">
                  <c:v>2.2246250000000001</c:v>
                </c:pt>
                <c:pt idx="73">
                  <c:v>2.3409583333333335</c:v>
                </c:pt>
                <c:pt idx="74">
                  <c:v>2.4127916666666667</c:v>
                </c:pt>
                <c:pt idx="75">
                  <c:v>1.9255833333333332</c:v>
                </c:pt>
                <c:pt idx="76">
                  <c:v>1.3770416666666667</c:v>
                </c:pt>
                <c:pt idx="77">
                  <c:v>0.54741666666666655</c:v>
                </c:pt>
                <c:pt idx="78">
                  <c:v>1.7242083333333333</c:v>
                </c:pt>
                <c:pt idx="79">
                  <c:v>1.7257500000000003</c:v>
                </c:pt>
                <c:pt idx="80">
                  <c:v>1.6217083333333331</c:v>
                </c:pt>
                <c:pt idx="81">
                  <c:v>0.83295833333333347</c:v>
                </c:pt>
                <c:pt idx="82">
                  <c:v>1.0232083333333333</c:v>
                </c:pt>
                <c:pt idx="83">
                  <c:v>0.7426250000000002</c:v>
                </c:pt>
                <c:pt idx="84">
                  <c:v>0.12533333333333338</c:v>
                </c:pt>
                <c:pt idx="85">
                  <c:v>0.16445833333333337</c:v>
                </c:pt>
                <c:pt idx="86">
                  <c:v>7.8999999999999973E-2</c:v>
                </c:pt>
                <c:pt idx="87">
                  <c:v>7.3166666666666644E-2</c:v>
                </c:pt>
                <c:pt idx="88">
                  <c:v>7.8999999999999973E-2</c:v>
                </c:pt>
                <c:pt idx="89">
                  <c:v>8.8333333333333333E-2</c:v>
                </c:pt>
                <c:pt idx="90">
                  <c:v>0.12683333333333327</c:v>
                </c:pt>
                <c:pt idx="91">
                  <c:v>0.16299999999999992</c:v>
                </c:pt>
                <c:pt idx="92">
                  <c:v>0.17312499999999997</c:v>
                </c:pt>
                <c:pt idx="93">
                  <c:v>0.17874999999999999</c:v>
                </c:pt>
                <c:pt idx="94">
                  <c:v>0.19000000000000003</c:v>
                </c:pt>
                <c:pt idx="95">
                  <c:v>0.19000000000000003</c:v>
                </c:pt>
                <c:pt idx="96">
                  <c:v>0.19000000000000003</c:v>
                </c:pt>
                <c:pt idx="97">
                  <c:v>0.19000000000000003</c:v>
                </c:pt>
                <c:pt idx="98">
                  <c:v>0.19000000000000003</c:v>
                </c:pt>
                <c:pt idx="99">
                  <c:v>0.18325</c:v>
                </c:pt>
                <c:pt idx="100">
                  <c:v>0.16412499999999994</c:v>
                </c:pt>
                <c:pt idx="101">
                  <c:v>0.16299999999999992</c:v>
                </c:pt>
                <c:pt idx="102">
                  <c:v>0.16299999999999992</c:v>
                </c:pt>
                <c:pt idx="103">
                  <c:v>0.16299999999999992</c:v>
                </c:pt>
                <c:pt idx="104">
                  <c:v>0.16412499999999994</c:v>
                </c:pt>
                <c:pt idx="105">
                  <c:v>0.14083333333333325</c:v>
                </c:pt>
                <c:pt idx="106">
                  <c:v>0.1245000000000001</c:v>
                </c:pt>
                <c:pt idx="107">
                  <c:v>9.5333333333333339E-2</c:v>
                </c:pt>
                <c:pt idx="108">
                  <c:v>8.1333333333333299E-2</c:v>
                </c:pt>
                <c:pt idx="109">
                  <c:v>7.8999999999999973E-2</c:v>
                </c:pt>
                <c:pt idx="110">
                  <c:v>7.8999999999999973E-2</c:v>
                </c:pt>
                <c:pt idx="111">
                  <c:v>7.8999999999999973E-2</c:v>
                </c:pt>
                <c:pt idx="112">
                  <c:v>7.8999999999999973E-2</c:v>
                </c:pt>
                <c:pt idx="113">
                  <c:v>7.8999999999999973E-2</c:v>
                </c:pt>
                <c:pt idx="114">
                  <c:v>6.9666666666666641E-2</c:v>
                </c:pt>
                <c:pt idx="115">
                  <c:v>5.2166666666666674E-2</c:v>
                </c:pt>
                <c:pt idx="116">
                  <c:v>5.5666666666666663E-2</c:v>
                </c:pt>
                <c:pt idx="117">
                  <c:v>5.2166666666666667E-2</c:v>
                </c:pt>
                <c:pt idx="118">
                  <c:v>5.1000000000000011E-2</c:v>
                </c:pt>
                <c:pt idx="119">
                  <c:v>5.1000000000000011E-2</c:v>
                </c:pt>
                <c:pt idx="120">
                  <c:v>5.8000000000000003E-2</c:v>
                </c:pt>
                <c:pt idx="121">
                  <c:v>7.8999999999999973E-2</c:v>
                </c:pt>
                <c:pt idx="122">
                  <c:v>7.8999999999999973E-2</c:v>
                </c:pt>
                <c:pt idx="123">
                  <c:v>7.783333333333331E-2</c:v>
                </c:pt>
                <c:pt idx="124">
                  <c:v>6.1499999999999992E-2</c:v>
                </c:pt>
                <c:pt idx="125">
                  <c:v>5.1000000000000011E-2</c:v>
                </c:pt>
                <c:pt idx="126">
                  <c:v>5.1000000000000011E-2</c:v>
                </c:pt>
                <c:pt idx="127">
                  <c:v>5.1000000000000011E-2</c:v>
                </c:pt>
                <c:pt idx="128">
                  <c:v>5.1000000000000011E-2</c:v>
                </c:pt>
                <c:pt idx="129">
                  <c:v>5.1000000000000011E-2</c:v>
                </c:pt>
                <c:pt idx="130">
                  <c:v>5.1000000000000011E-2</c:v>
                </c:pt>
                <c:pt idx="131">
                  <c:v>5.1000000000000011E-2</c:v>
                </c:pt>
                <c:pt idx="132">
                  <c:v>5.1000000000000011E-2</c:v>
                </c:pt>
                <c:pt idx="133">
                  <c:v>5.1000000000000011E-2</c:v>
                </c:pt>
                <c:pt idx="134">
                  <c:v>5.1000000000000011E-2</c:v>
                </c:pt>
                <c:pt idx="135">
                  <c:v>5.1000000000000011E-2</c:v>
                </c:pt>
                <c:pt idx="136">
                  <c:v>5.1000000000000011E-2</c:v>
                </c:pt>
                <c:pt idx="137">
                  <c:v>5.1000000000000011E-2</c:v>
                </c:pt>
                <c:pt idx="138">
                  <c:v>5.1000000000000011E-2</c:v>
                </c:pt>
                <c:pt idx="139">
                  <c:v>5.1000000000000011E-2</c:v>
                </c:pt>
                <c:pt idx="140">
                  <c:v>5.1000000000000011E-2</c:v>
                </c:pt>
                <c:pt idx="141">
                  <c:v>5.1000000000000011E-2</c:v>
                </c:pt>
                <c:pt idx="142">
                  <c:v>5.1000000000000011E-2</c:v>
                </c:pt>
                <c:pt idx="143">
                  <c:v>5.1000000000000011E-2</c:v>
                </c:pt>
                <c:pt idx="144">
                  <c:v>5.1000000000000011E-2</c:v>
                </c:pt>
                <c:pt idx="145">
                  <c:v>5.1000000000000011E-2</c:v>
                </c:pt>
                <c:pt idx="146">
                  <c:v>5.1000000000000011E-2</c:v>
                </c:pt>
                <c:pt idx="147">
                  <c:v>5.1000000000000011E-2</c:v>
                </c:pt>
                <c:pt idx="148">
                  <c:v>5.1000000000000011E-2</c:v>
                </c:pt>
                <c:pt idx="149">
                  <c:v>5.1000000000000011E-2</c:v>
                </c:pt>
                <c:pt idx="150">
                  <c:v>5.1000000000000011E-2</c:v>
                </c:pt>
                <c:pt idx="151">
                  <c:v>5.2166666666666667E-2</c:v>
                </c:pt>
                <c:pt idx="152">
                  <c:v>5.2166666666666674E-2</c:v>
                </c:pt>
                <c:pt idx="153">
                  <c:v>5.5666666666666663E-2</c:v>
                </c:pt>
                <c:pt idx="154">
                  <c:v>5.2166666666666667E-2</c:v>
                </c:pt>
                <c:pt idx="155">
                  <c:v>5.1000000000000011E-2</c:v>
                </c:pt>
                <c:pt idx="156">
                  <c:v>5.2166666666666667E-2</c:v>
                </c:pt>
                <c:pt idx="157">
                  <c:v>5.1000000000000011E-2</c:v>
                </c:pt>
                <c:pt idx="158">
                  <c:v>5.1000000000000011E-2</c:v>
                </c:pt>
                <c:pt idx="159">
                  <c:v>5.1000000000000011E-2</c:v>
                </c:pt>
                <c:pt idx="160">
                  <c:v>5.1000000000000011E-2</c:v>
                </c:pt>
                <c:pt idx="161">
                  <c:v>5.1000000000000011E-2</c:v>
                </c:pt>
                <c:pt idx="162">
                  <c:v>5.1000000000000011E-2</c:v>
                </c:pt>
                <c:pt idx="163">
                  <c:v>5.1000000000000011E-2</c:v>
                </c:pt>
                <c:pt idx="164">
                  <c:v>5.1000000000000011E-2</c:v>
                </c:pt>
                <c:pt idx="165">
                  <c:v>5.1000000000000011E-2</c:v>
                </c:pt>
                <c:pt idx="166">
                  <c:v>5.1000000000000011E-2</c:v>
                </c:pt>
                <c:pt idx="167">
                  <c:v>5.1000000000000011E-2</c:v>
                </c:pt>
                <c:pt idx="168">
                  <c:v>5.1000000000000011E-2</c:v>
                </c:pt>
                <c:pt idx="169">
                  <c:v>5.1000000000000011E-2</c:v>
                </c:pt>
                <c:pt idx="170">
                  <c:v>5.1000000000000011E-2</c:v>
                </c:pt>
                <c:pt idx="171">
                  <c:v>5.2166666666666674E-2</c:v>
                </c:pt>
                <c:pt idx="172">
                  <c:v>5.1000000000000011E-2</c:v>
                </c:pt>
                <c:pt idx="173">
                  <c:v>5.1000000000000011E-2</c:v>
                </c:pt>
                <c:pt idx="174">
                  <c:v>5.1000000000000011E-2</c:v>
                </c:pt>
                <c:pt idx="175">
                  <c:v>5.1000000000000011E-2</c:v>
                </c:pt>
                <c:pt idx="176">
                  <c:v>5.1000000000000011E-2</c:v>
                </c:pt>
                <c:pt idx="177">
                  <c:v>5.1000000000000011E-2</c:v>
                </c:pt>
                <c:pt idx="178">
                  <c:v>5.1000000000000011E-2</c:v>
                </c:pt>
                <c:pt idx="179">
                  <c:v>5.1000000000000011E-2</c:v>
                </c:pt>
                <c:pt idx="180">
                  <c:v>5.1000000000000011E-2</c:v>
                </c:pt>
                <c:pt idx="181">
                  <c:v>5.1000000000000011E-2</c:v>
                </c:pt>
                <c:pt idx="182">
                  <c:v>5.1000000000000011E-2</c:v>
                </c:pt>
                <c:pt idx="183">
                  <c:v>5.1000000000000011E-2</c:v>
                </c:pt>
                <c:pt idx="184">
                  <c:v>5.1000000000000011E-2</c:v>
                </c:pt>
                <c:pt idx="185">
                  <c:v>5.1000000000000011E-2</c:v>
                </c:pt>
                <c:pt idx="186">
                  <c:v>5.1000000000000011E-2</c:v>
                </c:pt>
                <c:pt idx="187">
                  <c:v>5.1000000000000011E-2</c:v>
                </c:pt>
                <c:pt idx="188">
                  <c:v>5.2166666666666674E-2</c:v>
                </c:pt>
                <c:pt idx="189">
                  <c:v>5.6833333333333326E-2</c:v>
                </c:pt>
                <c:pt idx="190">
                  <c:v>7.783333333333331E-2</c:v>
                </c:pt>
                <c:pt idx="191">
                  <c:v>7.8999999999999973E-2</c:v>
                </c:pt>
                <c:pt idx="192">
                  <c:v>7.8999999999999973E-2</c:v>
                </c:pt>
                <c:pt idx="193">
                  <c:v>7.8999999999999973E-2</c:v>
                </c:pt>
                <c:pt idx="194">
                  <c:v>7.8999999999999973E-2</c:v>
                </c:pt>
                <c:pt idx="195">
                  <c:v>7.8999999999999973E-2</c:v>
                </c:pt>
                <c:pt idx="196">
                  <c:v>7.8999999999999973E-2</c:v>
                </c:pt>
                <c:pt idx="197">
                  <c:v>7.8999999999999973E-2</c:v>
                </c:pt>
                <c:pt idx="198">
                  <c:v>7.8999999999999973E-2</c:v>
                </c:pt>
                <c:pt idx="199">
                  <c:v>7.8999999999999973E-2</c:v>
                </c:pt>
                <c:pt idx="200">
                  <c:v>7.8999999999999973E-2</c:v>
                </c:pt>
                <c:pt idx="201">
                  <c:v>7.8999999999999973E-2</c:v>
                </c:pt>
                <c:pt idx="202">
                  <c:v>7.8999999999999973E-2</c:v>
                </c:pt>
                <c:pt idx="203">
                  <c:v>7.8999999999999973E-2</c:v>
                </c:pt>
                <c:pt idx="204">
                  <c:v>7.8999999999999973E-2</c:v>
                </c:pt>
                <c:pt idx="205">
                  <c:v>7.8999999999999973E-2</c:v>
                </c:pt>
                <c:pt idx="206">
                  <c:v>7.8999999999999973E-2</c:v>
                </c:pt>
                <c:pt idx="207">
                  <c:v>7.8999999999999973E-2</c:v>
                </c:pt>
                <c:pt idx="208">
                  <c:v>7.8999999999999973E-2</c:v>
                </c:pt>
                <c:pt idx="209">
                  <c:v>7.8999999999999973E-2</c:v>
                </c:pt>
                <c:pt idx="210">
                  <c:v>7.8999999999999973E-2</c:v>
                </c:pt>
                <c:pt idx="211">
                  <c:v>7.8999999999999973E-2</c:v>
                </c:pt>
                <c:pt idx="212">
                  <c:v>7.8999999999999973E-2</c:v>
                </c:pt>
                <c:pt idx="213">
                  <c:v>7.8999999999999973E-2</c:v>
                </c:pt>
                <c:pt idx="214">
                  <c:v>7.8999999999999973E-2</c:v>
                </c:pt>
                <c:pt idx="215">
                  <c:v>7.8999999999999973E-2</c:v>
                </c:pt>
                <c:pt idx="216">
                  <c:v>7.8999999999999973E-2</c:v>
                </c:pt>
                <c:pt idx="217">
                  <c:v>7.8999999999999973E-2</c:v>
                </c:pt>
                <c:pt idx="218">
                  <c:v>7.8999999999999973E-2</c:v>
                </c:pt>
                <c:pt idx="219">
                  <c:v>7.8999999999999973E-2</c:v>
                </c:pt>
                <c:pt idx="220">
                  <c:v>7.8999999999999973E-2</c:v>
                </c:pt>
                <c:pt idx="221">
                  <c:v>7.8999999999999973E-2</c:v>
                </c:pt>
                <c:pt idx="222">
                  <c:v>7.8999999999999973E-2</c:v>
                </c:pt>
                <c:pt idx="223">
                  <c:v>7.8999999999999973E-2</c:v>
                </c:pt>
                <c:pt idx="224">
                  <c:v>7.8999999999999973E-2</c:v>
                </c:pt>
                <c:pt idx="225">
                  <c:v>7.8999999999999973E-2</c:v>
                </c:pt>
                <c:pt idx="226">
                  <c:v>7.8999999999999973E-2</c:v>
                </c:pt>
                <c:pt idx="227">
                  <c:v>7.8999999999999973E-2</c:v>
                </c:pt>
                <c:pt idx="228">
                  <c:v>7.8999999999999973E-2</c:v>
                </c:pt>
                <c:pt idx="229">
                  <c:v>7.8999999999999973E-2</c:v>
                </c:pt>
                <c:pt idx="230">
                  <c:v>7.8999999999999973E-2</c:v>
                </c:pt>
                <c:pt idx="231">
                  <c:v>7.8999999999999973E-2</c:v>
                </c:pt>
                <c:pt idx="232">
                  <c:v>7.8999999999999973E-2</c:v>
                </c:pt>
                <c:pt idx="233">
                  <c:v>7.8999999999999973E-2</c:v>
                </c:pt>
                <c:pt idx="234">
                  <c:v>7.8999999999999973E-2</c:v>
                </c:pt>
                <c:pt idx="235">
                  <c:v>7.8999999999999973E-2</c:v>
                </c:pt>
                <c:pt idx="236">
                  <c:v>7.8999999999999973E-2</c:v>
                </c:pt>
                <c:pt idx="237">
                  <c:v>8.016666666666665E-2</c:v>
                </c:pt>
                <c:pt idx="238">
                  <c:v>7.8999999999999973E-2</c:v>
                </c:pt>
                <c:pt idx="239">
                  <c:v>7.8999999999999973E-2</c:v>
                </c:pt>
                <c:pt idx="240">
                  <c:v>8.016666666666665E-2</c:v>
                </c:pt>
                <c:pt idx="241">
                  <c:v>7.8999999999999973E-2</c:v>
                </c:pt>
                <c:pt idx="242">
                  <c:v>8.016666666666665E-2</c:v>
                </c:pt>
                <c:pt idx="243">
                  <c:v>8.5999999999999979E-2</c:v>
                </c:pt>
                <c:pt idx="244">
                  <c:v>0.10350000000000004</c:v>
                </c:pt>
                <c:pt idx="245">
                  <c:v>0.1046666666666667</c:v>
                </c:pt>
                <c:pt idx="246">
                  <c:v>0.10700000000000004</c:v>
                </c:pt>
                <c:pt idx="247">
                  <c:v>0.10700000000000004</c:v>
                </c:pt>
                <c:pt idx="248">
                  <c:v>0.10000000000000003</c:v>
                </c:pt>
                <c:pt idx="249">
                  <c:v>7.8999999999999973E-2</c:v>
                </c:pt>
                <c:pt idx="250">
                  <c:v>7.8999999999999973E-2</c:v>
                </c:pt>
                <c:pt idx="251">
                  <c:v>7.8999999999999973E-2</c:v>
                </c:pt>
                <c:pt idx="252">
                  <c:v>7.8999999999999973E-2</c:v>
                </c:pt>
                <c:pt idx="253">
                  <c:v>9.0666666666666659E-2</c:v>
                </c:pt>
                <c:pt idx="254">
                  <c:v>0.10700000000000004</c:v>
                </c:pt>
                <c:pt idx="255">
                  <c:v>0.10700000000000004</c:v>
                </c:pt>
                <c:pt idx="256">
                  <c:v>0.10700000000000004</c:v>
                </c:pt>
                <c:pt idx="257">
                  <c:v>0.10700000000000004</c:v>
                </c:pt>
                <c:pt idx="258">
                  <c:v>0.10233333333333337</c:v>
                </c:pt>
                <c:pt idx="259">
                  <c:v>9.4166666666666676E-2</c:v>
                </c:pt>
                <c:pt idx="260">
                  <c:v>0.10700000000000004</c:v>
                </c:pt>
                <c:pt idx="261">
                  <c:v>9.0666666666666673E-2</c:v>
                </c:pt>
                <c:pt idx="262">
                  <c:v>8.3666666666666653E-2</c:v>
                </c:pt>
                <c:pt idx="263">
                  <c:v>0.10700000000000004</c:v>
                </c:pt>
                <c:pt idx="264">
                  <c:v>0.10700000000000004</c:v>
                </c:pt>
                <c:pt idx="265">
                  <c:v>0.10700000000000004</c:v>
                </c:pt>
                <c:pt idx="266">
                  <c:v>0.10700000000000004</c:v>
                </c:pt>
                <c:pt idx="267">
                  <c:v>0.10583333333333338</c:v>
                </c:pt>
                <c:pt idx="268">
                  <c:v>8.5999999999999979E-2</c:v>
                </c:pt>
                <c:pt idx="269">
                  <c:v>8.2499999999999976E-2</c:v>
                </c:pt>
                <c:pt idx="270">
                  <c:v>8.016666666666665E-2</c:v>
                </c:pt>
                <c:pt idx="271">
                  <c:v>7.8999999999999973E-2</c:v>
                </c:pt>
                <c:pt idx="272">
                  <c:v>7.8999999999999973E-2</c:v>
                </c:pt>
                <c:pt idx="273">
                  <c:v>8.716666666666667E-2</c:v>
                </c:pt>
                <c:pt idx="274">
                  <c:v>9.883333333333337E-2</c:v>
                </c:pt>
                <c:pt idx="275">
                  <c:v>9.3000000000000013E-2</c:v>
                </c:pt>
                <c:pt idx="276">
                  <c:v>0.10816666666666663</c:v>
                </c:pt>
                <c:pt idx="277">
                  <c:v>0.14199999999999993</c:v>
                </c:pt>
                <c:pt idx="278">
                  <c:v>0.17524999999999999</c:v>
                </c:pt>
                <c:pt idx="279">
                  <c:v>0.17300000000000001</c:v>
                </c:pt>
                <c:pt idx="280">
                  <c:v>0.29758333333333331</c:v>
                </c:pt>
                <c:pt idx="281">
                  <c:v>0.35716666666666658</c:v>
                </c:pt>
                <c:pt idx="282">
                  <c:v>0.35379166666666656</c:v>
                </c:pt>
                <c:pt idx="283">
                  <c:v>0.31500000000000006</c:v>
                </c:pt>
                <c:pt idx="284">
                  <c:v>0.33208333333333334</c:v>
                </c:pt>
                <c:pt idx="285">
                  <c:v>0.4014166666666667</c:v>
                </c:pt>
                <c:pt idx="286">
                  <c:v>0.53720833333333362</c:v>
                </c:pt>
                <c:pt idx="287">
                  <c:v>0.53829166666666672</c:v>
                </c:pt>
                <c:pt idx="288">
                  <c:v>0.57933333333333337</c:v>
                </c:pt>
                <c:pt idx="289">
                  <c:v>0.56587500000000024</c:v>
                </c:pt>
                <c:pt idx="290">
                  <c:v>0.59549999999999992</c:v>
                </c:pt>
                <c:pt idx="291">
                  <c:v>0.64133333333333331</c:v>
                </c:pt>
                <c:pt idx="292">
                  <c:v>0.67912499999999987</c:v>
                </c:pt>
                <c:pt idx="293">
                  <c:v>0.68699999999999983</c:v>
                </c:pt>
                <c:pt idx="294">
                  <c:v>0.68699999999999983</c:v>
                </c:pt>
                <c:pt idx="295">
                  <c:v>0.66562500000000013</c:v>
                </c:pt>
                <c:pt idx="296">
                  <c:v>0.66</c:v>
                </c:pt>
                <c:pt idx="297">
                  <c:v>0.66</c:v>
                </c:pt>
                <c:pt idx="298">
                  <c:v>0.64016666666666644</c:v>
                </c:pt>
                <c:pt idx="299">
                  <c:v>0.62516666666666654</c:v>
                </c:pt>
                <c:pt idx="300">
                  <c:v>0.66899999999999993</c:v>
                </c:pt>
                <c:pt idx="301">
                  <c:v>0.66529166666666661</c:v>
                </c:pt>
                <c:pt idx="302">
                  <c:v>0.59779166666666672</c:v>
                </c:pt>
                <c:pt idx="303">
                  <c:v>0.5278333333333336</c:v>
                </c:pt>
                <c:pt idx="304">
                  <c:v>0.59212500000000001</c:v>
                </c:pt>
                <c:pt idx="305">
                  <c:v>0.60704166666666681</c:v>
                </c:pt>
                <c:pt idx="306">
                  <c:v>0.63220833333333348</c:v>
                </c:pt>
                <c:pt idx="307">
                  <c:v>0.71354166666666663</c:v>
                </c:pt>
                <c:pt idx="308">
                  <c:v>0.76275000000000015</c:v>
                </c:pt>
                <c:pt idx="309">
                  <c:v>0.76058333333333328</c:v>
                </c:pt>
                <c:pt idx="310">
                  <c:v>0.72620833333333323</c:v>
                </c:pt>
                <c:pt idx="311">
                  <c:v>0.80058333333333342</c:v>
                </c:pt>
                <c:pt idx="312">
                  <c:v>0.83166666666666655</c:v>
                </c:pt>
                <c:pt idx="313">
                  <c:v>0.81799999999999962</c:v>
                </c:pt>
                <c:pt idx="314">
                  <c:v>0.8075</c:v>
                </c:pt>
                <c:pt idx="315">
                  <c:v>0.77779166666666677</c:v>
                </c:pt>
                <c:pt idx="316">
                  <c:v>0.75695833333333373</c:v>
                </c:pt>
                <c:pt idx="317">
                  <c:v>0.76041666666666696</c:v>
                </c:pt>
                <c:pt idx="318">
                  <c:v>0.7939166666666666</c:v>
                </c:pt>
                <c:pt idx="319">
                  <c:v>0.82916666666666672</c:v>
                </c:pt>
                <c:pt idx="320">
                  <c:v>0.86020833333333313</c:v>
                </c:pt>
                <c:pt idx="321">
                  <c:v>0.91945833333333349</c:v>
                </c:pt>
                <c:pt idx="322">
                  <c:v>0.9252083333333333</c:v>
                </c:pt>
                <c:pt idx="323">
                  <c:v>0.93775000000000019</c:v>
                </c:pt>
                <c:pt idx="324">
                  <c:v>1.0289999999999999</c:v>
                </c:pt>
                <c:pt idx="325">
                  <c:v>0.97420833333333334</c:v>
                </c:pt>
                <c:pt idx="326">
                  <c:v>0.87024999999999997</c:v>
                </c:pt>
                <c:pt idx="327">
                  <c:v>0.97725000000000006</c:v>
                </c:pt>
                <c:pt idx="328">
                  <c:v>1.0981666666666667</c:v>
                </c:pt>
                <c:pt idx="329">
                  <c:v>1.1642916666666667</c:v>
                </c:pt>
                <c:pt idx="330">
                  <c:v>1.2278749999999998</c:v>
                </c:pt>
                <c:pt idx="331">
                  <c:v>1.2506250000000001</c:v>
                </c:pt>
                <c:pt idx="332">
                  <c:v>1.3172916666666665</c:v>
                </c:pt>
                <c:pt idx="333">
                  <c:v>1.3378333333333334</c:v>
                </c:pt>
                <c:pt idx="334">
                  <c:v>1.4452083333333337</c:v>
                </c:pt>
                <c:pt idx="335">
                  <c:v>1.4001666666666666</c:v>
                </c:pt>
                <c:pt idx="336">
                  <c:v>1.2275</c:v>
                </c:pt>
                <c:pt idx="337">
                  <c:v>1.2973749999999999</c:v>
                </c:pt>
                <c:pt idx="338">
                  <c:v>1.2872916666666667</c:v>
                </c:pt>
                <c:pt idx="339">
                  <c:v>1.6821250000000001</c:v>
                </c:pt>
                <c:pt idx="340">
                  <c:v>1.6772500000000001</c:v>
                </c:pt>
                <c:pt idx="341">
                  <c:v>1.2497500000000001</c:v>
                </c:pt>
                <c:pt idx="342">
                  <c:v>0.73858333333333326</c:v>
                </c:pt>
                <c:pt idx="343">
                  <c:v>1.5039999999999998</c:v>
                </c:pt>
                <c:pt idx="344">
                  <c:v>1.6945833333333331</c:v>
                </c:pt>
                <c:pt idx="345">
                  <c:v>1.6073749999999996</c:v>
                </c:pt>
                <c:pt idx="346">
                  <c:v>1.7280833333333334</c:v>
                </c:pt>
                <c:pt idx="347">
                  <c:v>1.6174999999999999</c:v>
                </c:pt>
                <c:pt idx="348">
                  <c:v>1.6287916666666666</c:v>
                </c:pt>
                <c:pt idx="349">
                  <c:v>1.9669999999999999</c:v>
                </c:pt>
                <c:pt idx="350">
                  <c:v>2.01125</c:v>
                </c:pt>
                <c:pt idx="351">
                  <c:v>1.9220000000000004</c:v>
                </c:pt>
                <c:pt idx="352">
                  <c:v>1.9840833333333336</c:v>
                </c:pt>
                <c:pt idx="353">
                  <c:v>2.0505833333333334</c:v>
                </c:pt>
                <c:pt idx="354">
                  <c:v>1.7072916666666664</c:v>
                </c:pt>
                <c:pt idx="355">
                  <c:v>1.8111666666666666</c:v>
                </c:pt>
                <c:pt idx="356">
                  <c:v>1.9330416666666672</c:v>
                </c:pt>
                <c:pt idx="357">
                  <c:v>1.9759166666666672</c:v>
                </c:pt>
                <c:pt idx="358">
                  <c:v>2.0099999999999998</c:v>
                </c:pt>
                <c:pt idx="359">
                  <c:v>2.0160416666666667</c:v>
                </c:pt>
                <c:pt idx="360">
                  <c:v>2.1700000000000004</c:v>
                </c:pt>
              </c:numCache>
            </c:numRef>
          </c:val>
          <c:smooth val="0"/>
        </c:ser>
        <c:ser>
          <c:idx val="1"/>
          <c:order val="1"/>
          <c:tx>
            <c:strRef>
              <c:f>'Daily averages'!$E$1</c:f>
              <c:strCache>
                <c:ptCount val="1"/>
                <c:pt idx="0">
                  <c:v>Middle Teton Glacier lower</c:v>
                </c:pt>
              </c:strCache>
            </c:strRef>
          </c:tx>
          <c:spPr>
            <a:ln>
              <a:solidFill>
                <a:schemeClr val="accent3"/>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averages'!$E$2:$E$370</c:f>
              <c:numCache>
                <c:formatCode>General</c:formatCode>
                <c:ptCount val="369"/>
                <c:pt idx="5">
                  <c:v>4.3582083333333328</c:v>
                </c:pt>
                <c:pt idx="6">
                  <c:v>4.7079999999999993</c:v>
                </c:pt>
                <c:pt idx="7">
                  <c:v>5.0790833333333341</c:v>
                </c:pt>
                <c:pt idx="8">
                  <c:v>5.0834166666666674</c:v>
                </c:pt>
                <c:pt idx="9">
                  <c:v>5.3214166666666678</c:v>
                </c:pt>
                <c:pt idx="10">
                  <c:v>4.959458333333334</c:v>
                </c:pt>
                <c:pt idx="11">
                  <c:v>4.8915833333333341</c:v>
                </c:pt>
                <c:pt idx="12">
                  <c:v>4.0408333333333326</c:v>
                </c:pt>
                <c:pt idx="13">
                  <c:v>4.0516250000000005</c:v>
                </c:pt>
                <c:pt idx="14">
                  <c:v>3.5140833333333337</c:v>
                </c:pt>
                <c:pt idx="15">
                  <c:v>4.3856666666666682</c:v>
                </c:pt>
                <c:pt idx="16">
                  <c:v>4.5742500000000001</c:v>
                </c:pt>
                <c:pt idx="17">
                  <c:v>4.3885000000000005</c:v>
                </c:pt>
                <c:pt idx="18">
                  <c:v>3.9029999999999991</c:v>
                </c:pt>
                <c:pt idx="19">
                  <c:v>4.1710416666666674</c:v>
                </c:pt>
                <c:pt idx="20">
                  <c:v>4.6684583333333336</c:v>
                </c:pt>
                <c:pt idx="21">
                  <c:v>5.2246250000000005</c:v>
                </c:pt>
                <c:pt idx="22">
                  <c:v>4.2418750000000003</c:v>
                </c:pt>
                <c:pt idx="23">
                  <c:v>4.8803333333333327</c:v>
                </c:pt>
                <c:pt idx="24">
                  <c:v>4.8144166666666663</c:v>
                </c:pt>
                <c:pt idx="25">
                  <c:v>4.940500000000001</c:v>
                </c:pt>
                <c:pt idx="26">
                  <c:v>4.7716250000000002</c:v>
                </c:pt>
                <c:pt idx="27">
                  <c:v>3.9082916666666665</c:v>
                </c:pt>
                <c:pt idx="28">
                  <c:v>4.8056666666666663</c:v>
                </c:pt>
                <c:pt idx="29">
                  <c:v>4.9795000000000007</c:v>
                </c:pt>
                <c:pt idx="30">
                  <c:v>4.5184999999999986</c:v>
                </c:pt>
                <c:pt idx="31">
                  <c:v>4.6011666666666668</c:v>
                </c:pt>
                <c:pt idx="32">
                  <c:v>3.2534999999999994</c:v>
                </c:pt>
                <c:pt idx="33">
                  <c:v>2.2447083333333335</c:v>
                </c:pt>
                <c:pt idx="34">
                  <c:v>3.4324583333333329</c:v>
                </c:pt>
                <c:pt idx="35">
                  <c:v>3.7447499999999998</c:v>
                </c:pt>
                <c:pt idx="36">
                  <c:v>4.3081666666666667</c:v>
                </c:pt>
                <c:pt idx="37">
                  <c:v>4.7507499999999991</c:v>
                </c:pt>
                <c:pt idx="38">
                  <c:v>4.8856250000000001</c:v>
                </c:pt>
                <c:pt idx="39">
                  <c:v>4.9510000000000005</c:v>
                </c:pt>
                <c:pt idx="40">
                  <c:v>4.6082083333333337</c:v>
                </c:pt>
                <c:pt idx="41">
                  <c:v>4.2864999999999993</c:v>
                </c:pt>
                <c:pt idx="42">
                  <c:v>2.8799583333333332</c:v>
                </c:pt>
                <c:pt idx="43">
                  <c:v>1.3732500000000003</c:v>
                </c:pt>
                <c:pt idx="44">
                  <c:v>0.44079166666666675</c:v>
                </c:pt>
                <c:pt idx="45">
                  <c:v>1.205916666666667</c:v>
                </c:pt>
                <c:pt idx="46">
                  <c:v>2.9126666666666665</c:v>
                </c:pt>
                <c:pt idx="47">
                  <c:v>4.831083333333333</c:v>
                </c:pt>
                <c:pt idx="48">
                  <c:v>5.9027916666666682</c:v>
                </c:pt>
                <c:pt idx="49">
                  <c:v>5.9688749999999997</c:v>
                </c:pt>
                <c:pt idx="50">
                  <c:v>5.4982916666666668</c:v>
                </c:pt>
                <c:pt idx="51">
                  <c:v>5.7299583333333333</c:v>
                </c:pt>
                <c:pt idx="52">
                  <c:v>5.6144166666666671</c:v>
                </c:pt>
                <c:pt idx="53">
                  <c:v>4.9127499999999991</c:v>
                </c:pt>
                <c:pt idx="54">
                  <c:v>4.0002916666666666</c:v>
                </c:pt>
                <c:pt idx="55">
                  <c:v>4.0331250000000001</c:v>
                </c:pt>
                <c:pt idx="56">
                  <c:v>4.0264583333333324</c:v>
                </c:pt>
                <c:pt idx="57">
                  <c:v>4.3333750000000002</c:v>
                </c:pt>
                <c:pt idx="58">
                  <c:v>4.6692083333333327</c:v>
                </c:pt>
                <c:pt idx="59">
                  <c:v>3.4342500000000009</c:v>
                </c:pt>
                <c:pt idx="60">
                  <c:v>3.0002500000000007</c:v>
                </c:pt>
                <c:pt idx="61">
                  <c:v>2.9203333333333332</c:v>
                </c:pt>
                <c:pt idx="62">
                  <c:v>4.4172916666666673</c:v>
                </c:pt>
                <c:pt idx="63">
                  <c:v>4.3449583333333335</c:v>
                </c:pt>
                <c:pt idx="64">
                  <c:v>4.022875</c:v>
                </c:pt>
                <c:pt idx="65">
                  <c:v>4.5010833333333329</c:v>
                </c:pt>
                <c:pt idx="66">
                  <c:v>4.3035000000000005</c:v>
                </c:pt>
                <c:pt idx="67">
                  <c:v>4.7293750000000001</c:v>
                </c:pt>
                <c:pt idx="68">
                  <c:v>3.0211250000000009</c:v>
                </c:pt>
                <c:pt idx="69">
                  <c:v>2.264791666666667</c:v>
                </c:pt>
                <c:pt idx="70">
                  <c:v>3.2672083333333339</c:v>
                </c:pt>
                <c:pt idx="71">
                  <c:v>3.6025833333333339</c:v>
                </c:pt>
                <c:pt idx="72">
                  <c:v>3.4851666666666659</c:v>
                </c:pt>
                <c:pt idx="73">
                  <c:v>3.5265833333333325</c:v>
                </c:pt>
                <c:pt idx="74">
                  <c:v>3.8350000000000004</c:v>
                </c:pt>
                <c:pt idx="75">
                  <c:v>4.041083333333332</c:v>
                </c:pt>
                <c:pt idx="76">
                  <c:v>2.8017500000000006</c:v>
                </c:pt>
                <c:pt idx="77">
                  <c:v>0.89591666666666658</c:v>
                </c:pt>
                <c:pt idx="78">
                  <c:v>0.4376666666666667</c:v>
                </c:pt>
                <c:pt idx="79">
                  <c:v>0.87720833333333337</c:v>
                </c:pt>
                <c:pt idx="80">
                  <c:v>6.3749999999999979E-3</c:v>
                </c:pt>
                <c:pt idx="81">
                  <c:v>-4.0000000000000027E-3</c:v>
                </c:pt>
                <c:pt idx="82">
                  <c:v>2.479166666666667E-2</c:v>
                </c:pt>
                <c:pt idx="83">
                  <c:v>-1.925E-2</c:v>
                </c:pt>
                <c:pt idx="84">
                  <c:v>-0.44545833333333335</c:v>
                </c:pt>
                <c:pt idx="85">
                  <c:v>-0.79837499999999995</c:v>
                </c:pt>
                <c:pt idx="86">
                  <c:v>-0.32537499999999991</c:v>
                </c:pt>
                <c:pt idx="87">
                  <c:v>-0.20041666666666666</c:v>
                </c:pt>
                <c:pt idx="88">
                  <c:v>-0.12375000000000004</c:v>
                </c:pt>
                <c:pt idx="89">
                  <c:v>-3.2000000000000021E-2</c:v>
                </c:pt>
                <c:pt idx="90">
                  <c:v>-9.8333333333333363E-3</c:v>
                </c:pt>
                <c:pt idx="91">
                  <c:v>1.4666666666666668E-2</c:v>
                </c:pt>
                <c:pt idx="92">
                  <c:v>5.1249999999999997E-2</c:v>
                </c:pt>
                <c:pt idx="93">
                  <c:v>7.8999999999999973E-2</c:v>
                </c:pt>
                <c:pt idx="94">
                  <c:v>0.10233333333333337</c:v>
                </c:pt>
                <c:pt idx="95">
                  <c:v>0.12683333333333327</c:v>
                </c:pt>
                <c:pt idx="96">
                  <c:v>0.18445833333333331</c:v>
                </c:pt>
                <c:pt idx="97">
                  <c:v>0.21916666666666665</c:v>
                </c:pt>
                <c:pt idx="98">
                  <c:v>0.23083333333333345</c:v>
                </c:pt>
                <c:pt idx="99">
                  <c:v>0.23433333333333342</c:v>
                </c:pt>
                <c:pt idx="100">
                  <c:v>0.24600000000000014</c:v>
                </c:pt>
                <c:pt idx="101">
                  <c:v>0.26174999999999993</c:v>
                </c:pt>
                <c:pt idx="102">
                  <c:v>0.26624999999999993</c:v>
                </c:pt>
                <c:pt idx="103">
                  <c:v>0.29050000000000004</c:v>
                </c:pt>
                <c:pt idx="104">
                  <c:v>0.28349999999999997</c:v>
                </c:pt>
                <c:pt idx="105">
                  <c:v>0.27416666666666661</c:v>
                </c:pt>
                <c:pt idx="106">
                  <c:v>0.26849999999999991</c:v>
                </c:pt>
                <c:pt idx="107">
                  <c:v>0.27299999999999996</c:v>
                </c:pt>
                <c:pt idx="108">
                  <c:v>0.27304166666666663</c:v>
                </c:pt>
                <c:pt idx="109">
                  <c:v>0.29983333333333345</c:v>
                </c:pt>
                <c:pt idx="110">
                  <c:v>0.29516666666666674</c:v>
                </c:pt>
                <c:pt idx="111">
                  <c:v>0.29866666666666675</c:v>
                </c:pt>
                <c:pt idx="112">
                  <c:v>0.28466666666666673</c:v>
                </c:pt>
                <c:pt idx="113">
                  <c:v>0.29049999999999992</c:v>
                </c:pt>
                <c:pt idx="114">
                  <c:v>0.27533333333333326</c:v>
                </c:pt>
                <c:pt idx="115">
                  <c:v>0.29983333333333345</c:v>
                </c:pt>
                <c:pt idx="116">
                  <c:v>0.27649999999999991</c:v>
                </c:pt>
                <c:pt idx="117">
                  <c:v>0.27299999999999996</c:v>
                </c:pt>
                <c:pt idx="118">
                  <c:v>0.269625</c:v>
                </c:pt>
                <c:pt idx="119">
                  <c:v>0.24600000000000014</c:v>
                </c:pt>
                <c:pt idx="120">
                  <c:v>0.24600000000000014</c:v>
                </c:pt>
                <c:pt idx="121">
                  <c:v>0.24600000000000014</c:v>
                </c:pt>
                <c:pt idx="122">
                  <c:v>0.20516666666666672</c:v>
                </c:pt>
                <c:pt idx="123">
                  <c:v>0.19000000000000003</c:v>
                </c:pt>
                <c:pt idx="124">
                  <c:v>0.17199999999999993</c:v>
                </c:pt>
                <c:pt idx="125">
                  <c:v>0.16183333333333325</c:v>
                </c:pt>
                <c:pt idx="126">
                  <c:v>0.17637500000000003</c:v>
                </c:pt>
                <c:pt idx="127">
                  <c:v>0.16633333333333328</c:v>
                </c:pt>
                <c:pt idx="128">
                  <c:v>0.19350000000000001</c:v>
                </c:pt>
                <c:pt idx="129">
                  <c:v>0.23083333333333345</c:v>
                </c:pt>
                <c:pt idx="130">
                  <c:v>0.24483333333333346</c:v>
                </c:pt>
                <c:pt idx="131">
                  <c:v>0.23779166666666671</c:v>
                </c:pt>
                <c:pt idx="132">
                  <c:v>0.26175000000000009</c:v>
                </c:pt>
                <c:pt idx="133">
                  <c:v>0.2594999999999999</c:v>
                </c:pt>
                <c:pt idx="134">
                  <c:v>0.26400000000000018</c:v>
                </c:pt>
                <c:pt idx="135">
                  <c:v>0.27074999999999999</c:v>
                </c:pt>
                <c:pt idx="136">
                  <c:v>0.24600000000000014</c:v>
                </c:pt>
                <c:pt idx="137">
                  <c:v>0.24712500000000012</c:v>
                </c:pt>
                <c:pt idx="138">
                  <c:v>0.25612500000000016</c:v>
                </c:pt>
                <c:pt idx="139">
                  <c:v>0.24712500000000012</c:v>
                </c:pt>
                <c:pt idx="140">
                  <c:v>0.26512499999999994</c:v>
                </c:pt>
                <c:pt idx="141">
                  <c:v>0.27299999999999996</c:v>
                </c:pt>
                <c:pt idx="142">
                  <c:v>0.26287500000000003</c:v>
                </c:pt>
                <c:pt idx="143">
                  <c:v>0.27299999999999996</c:v>
                </c:pt>
                <c:pt idx="144">
                  <c:v>0.27299999999999996</c:v>
                </c:pt>
                <c:pt idx="145">
                  <c:v>0.27416666666666661</c:v>
                </c:pt>
                <c:pt idx="146">
                  <c:v>0.27649999999999991</c:v>
                </c:pt>
                <c:pt idx="147">
                  <c:v>0.27299999999999996</c:v>
                </c:pt>
                <c:pt idx="148">
                  <c:v>0.27299999999999996</c:v>
                </c:pt>
                <c:pt idx="149">
                  <c:v>0.27299999999999996</c:v>
                </c:pt>
                <c:pt idx="150">
                  <c:v>0.27187499999999992</c:v>
                </c:pt>
                <c:pt idx="151">
                  <c:v>0.27074999999999994</c:v>
                </c:pt>
                <c:pt idx="152">
                  <c:v>0.27074999999999999</c:v>
                </c:pt>
                <c:pt idx="153">
                  <c:v>0.2639999999999999</c:v>
                </c:pt>
                <c:pt idx="154">
                  <c:v>0.27187499999999992</c:v>
                </c:pt>
                <c:pt idx="155">
                  <c:v>0.27299999999999996</c:v>
                </c:pt>
                <c:pt idx="156">
                  <c:v>0.26512500000000011</c:v>
                </c:pt>
                <c:pt idx="157">
                  <c:v>0.26287500000000003</c:v>
                </c:pt>
                <c:pt idx="158">
                  <c:v>0.24825000000000016</c:v>
                </c:pt>
                <c:pt idx="159">
                  <c:v>0.24600000000000014</c:v>
                </c:pt>
                <c:pt idx="160">
                  <c:v>0.24600000000000014</c:v>
                </c:pt>
                <c:pt idx="161">
                  <c:v>0.21475000000000002</c:v>
                </c:pt>
                <c:pt idx="162">
                  <c:v>0.18787499999999999</c:v>
                </c:pt>
                <c:pt idx="163">
                  <c:v>0.22850000000000006</c:v>
                </c:pt>
                <c:pt idx="164">
                  <c:v>0.24483333333333346</c:v>
                </c:pt>
                <c:pt idx="165">
                  <c:v>0.24600000000000014</c:v>
                </c:pt>
                <c:pt idx="166">
                  <c:v>0.2390000000000001</c:v>
                </c:pt>
                <c:pt idx="167">
                  <c:v>0.2505</c:v>
                </c:pt>
                <c:pt idx="168">
                  <c:v>0.26170833333333349</c:v>
                </c:pt>
                <c:pt idx="169">
                  <c:v>0.25837499999999997</c:v>
                </c:pt>
                <c:pt idx="170">
                  <c:v>0.27299999999999996</c:v>
                </c:pt>
                <c:pt idx="171">
                  <c:v>0.26174999999999998</c:v>
                </c:pt>
                <c:pt idx="172">
                  <c:v>0.26962499999999995</c:v>
                </c:pt>
                <c:pt idx="173">
                  <c:v>0.27299999999999996</c:v>
                </c:pt>
                <c:pt idx="174">
                  <c:v>0.27299999999999996</c:v>
                </c:pt>
                <c:pt idx="175">
                  <c:v>0.27299999999999996</c:v>
                </c:pt>
                <c:pt idx="176">
                  <c:v>0.27299999999999996</c:v>
                </c:pt>
                <c:pt idx="177">
                  <c:v>0.27299999999999996</c:v>
                </c:pt>
                <c:pt idx="178">
                  <c:v>0.26287500000000019</c:v>
                </c:pt>
                <c:pt idx="179">
                  <c:v>0.2719583333333333</c:v>
                </c:pt>
                <c:pt idx="180">
                  <c:v>0.27299999999999996</c:v>
                </c:pt>
                <c:pt idx="181">
                  <c:v>0.27299999999999996</c:v>
                </c:pt>
                <c:pt idx="182">
                  <c:v>0.27299999999999996</c:v>
                </c:pt>
                <c:pt idx="183">
                  <c:v>0.27299999999999996</c:v>
                </c:pt>
                <c:pt idx="184">
                  <c:v>0.27299999999999996</c:v>
                </c:pt>
                <c:pt idx="185">
                  <c:v>0.27299999999999996</c:v>
                </c:pt>
                <c:pt idx="186">
                  <c:v>0.27299999999999996</c:v>
                </c:pt>
                <c:pt idx="187">
                  <c:v>0.27299999999999996</c:v>
                </c:pt>
                <c:pt idx="188">
                  <c:v>0.29050000000000009</c:v>
                </c:pt>
                <c:pt idx="189">
                  <c:v>0.3010000000000001</c:v>
                </c:pt>
                <c:pt idx="190">
                  <c:v>0.3010000000000001</c:v>
                </c:pt>
                <c:pt idx="191">
                  <c:v>0.3010000000000001</c:v>
                </c:pt>
                <c:pt idx="192">
                  <c:v>0.3010000000000001</c:v>
                </c:pt>
                <c:pt idx="193">
                  <c:v>0.29750000000000004</c:v>
                </c:pt>
                <c:pt idx="194">
                  <c:v>0.2998333333333334</c:v>
                </c:pt>
                <c:pt idx="195">
                  <c:v>0.27433333333333326</c:v>
                </c:pt>
                <c:pt idx="196">
                  <c:v>0.29983333333333345</c:v>
                </c:pt>
                <c:pt idx="197">
                  <c:v>0.3010000000000001</c:v>
                </c:pt>
                <c:pt idx="198">
                  <c:v>0.29633333333333334</c:v>
                </c:pt>
                <c:pt idx="199">
                  <c:v>0.28233333333333344</c:v>
                </c:pt>
                <c:pt idx="200">
                  <c:v>0.29750000000000004</c:v>
                </c:pt>
                <c:pt idx="201">
                  <c:v>0.29633333333333345</c:v>
                </c:pt>
                <c:pt idx="202">
                  <c:v>0.29166666666666663</c:v>
                </c:pt>
                <c:pt idx="203">
                  <c:v>0.29633333333333339</c:v>
                </c:pt>
                <c:pt idx="204">
                  <c:v>0.29866666666666675</c:v>
                </c:pt>
                <c:pt idx="205">
                  <c:v>0.3010000000000001</c:v>
                </c:pt>
                <c:pt idx="206">
                  <c:v>0.3010000000000001</c:v>
                </c:pt>
                <c:pt idx="207">
                  <c:v>0.3010000000000001</c:v>
                </c:pt>
                <c:pt idx="208">
                  <c:v>0.3010000000000001</c:v>
                </c:pt>
                <c:pt idx="209">
                  <c:v>0.3010000000000001</c:v>
                </c:pt>
                <c:pt idx="210">
                  <c:v>0.3010000000000001</c:v>
                </c:pt>
                <c:pt idx="211">
                  <c:v>0.3010000000000001</c:v>
                </c:pt>
                <c:pt idx="212">
                  <c:v>0.3010000000000001</c:v>
                </c:pt>
                <c:pt idx="213">
                  <c:v>0.3010000000000001</c:v>
                </c:pt>
                <c:pt idx="214">
                  <c:v>0.3010000000000001</c:v>
                </c:pt>
                <c:pt idx="215">
                  <c:v>0.3010000000000001</c:v>
                </c:pt>
                <c:pt idx="216">
                  <c:v>0.3010000000000001</c:v>
                </c:pt>
                <c:pt idx="217">
                  <c:v>0.3010000000000001</c:v>
                </c:pt>
                <c:pt idx="218">
                  <c:v>0.3010000000000001</c:v>
                </c:pt>
                <c:pt idx="219">
                  <c:v>0.3010000000000001</c:v>
                </c:pt>
                <c:pt idx="220">
                  <c:v>0.3010000000000001</c:v>
                </c:pt>
                <c:pt idx="221">
                  <c:v>0.3010000000000001</c:v>
                </c:pt>
                <c:pt idx="222">
                  <c:v>0.3010000000000001</c:v>
                </c:pt>
                <c:pt idx="223">
                  <c:v>0.26983333333333342</c:v>
                </c:pt>
                <c:pt idx="224">
                  <c:v>0.19258333333333333</c:v>
                </c:pt>
                <c:pt idx="225">
                  <c:v>0.24933333333333332</c:v>
                </c:pt>
                <c:pt idx="226">
                  <c:v>0.27299999999999996</c:v>
                </c:pt>
                <c:pt idx="227">
                  <c:v>0.27299999999999996</c:v>
                </c:pt>
                <c:pt idx="228">
                  <c:v>0.2916666666666668</c:v>
                </c:pt>
                <c:pt idx="229">
                  <c:v>0.3010000000000001</c:v>
                </c:pt>
                <c:pt idx="230">
                  <c:v>0.3010000000000001</c:v>
                </c:pt>
                <c:pt idx="231">
                  <c:v>0.3010000000000001</c:v>
                </c:pt>
                <c:pt idx="232">
                  <c:v>0.3010000000000001</c:v>
                </c:pt>
                <c:pt idx="233">
                  <c:v>0.3010000000000001</c:v>
                </c:pt>
                <c:pt idx="234">
                  <c:v>0.3010000000000001</c:v>
                </c:pt>
                <c:pt idx="235">
                  <c:v>0.3010000000000001</c:v>
                </c:pt>
                <c:pt idx="236">
                  <c:v>0.3010000000000001</c:v>
                </c:pt>
                <c:pt idx="237">
                  <c:v>0.3010000000000001</c:v>
                </c:pt>
                <c:pt idx="238">
                  <c:v>0.3010000000000001</c:v>
                </c:pt>
                <c:pt idx="239">
                  <c:v>0.3010000000000001</c:v>
                </c:pt>
                <c:pt idx="240">
                  <c:v>0.3010000000000001</c:v>
                </c:pt>
                <c:pt idx="241">
                  <c:v>0.3010000000000001</c:v>
                </c:pt>
                <c:pt idx="242">
                  <c:v>0.3010000000000001</c:v>
                </c:pt>
                <c:pt idx="243">
                  <c:v>0.3010000000000001</c:v>
                </c:pt>
                <c:pt idx="244">
                  <c:v>0.3010000000000001</c:v>
                </c:pt>
                <c:pt idx="245">
                  <c:v>0.3010000000000001</c:v>
                </c:pt>
                <c:pt idx="246">
                  <c:v>0.3010000000000001</c:v>
                </c:pt>
                <c:pt idx="247">
                  <c:v>0.3010000000000001</c:v>
                </c:pt>
                <c:pt idx="248">
                  <c:v>0.3010000000000001</c:v>
                </c:pt>
                <c:pt idx="249">
                  <c:v>0.3010000000000001</c:v>
                </c:pt>
                <c:pt idx="250">
                  <c:v>3.7625000000000026E-2</c:v>
                </c:pt>
                <c:pt idx="251">
                  <c:v>6.7333333333333314E-2</c:v>
                </c:pt>
                <c:pt idx="252">
                  <c:v>0.10233333333333335</c:v>
                </c:pt>
                <c:pt idx="253">
                  <c:v>6.1624999999999978E-2</c:v>
                </c:pt>
                <c:pt idx="254">
                  <c:v>6.6166666666666651E-2</c:v>
                </c:pt>
                <c:pt idx="255">
                  <c:v>7.8999999999999973E-2</c:v>
                </c:pt>
                <c:pt idx="256">
                  <c:v>0.10933333333333332</c:v>
                </c:pt>
                <c:pt idx="257">
                  <c:v>0.13499999999999993</c:v>
                </c:pt>
                <c:pt idx="258">
                  <c:v>0.15483333333333327</c:v>
                </c:pt>
                <c:pt idx="259">
                  <c:v>0.17762500000000001</c:v>
                </c:pt>
                <c:pt idx="260">
                  <c:v>0.18079166666666666</c:v>
                </c:pt>
                <c:pt idx="261">
                  <c:v>-2.8333333333333348E-3</c:v>
                </c:pt>
                <c:pt idx="262">
                  <c:v>-4.0000000000000027E-3</c:v>
                </c:pt>
                <c:pt idx="263">
                  <c:v>-4.0000000000000027E-3</c:v>
                </c:pt>
                <c:pt idx="264">
                  <c:v>5.3333333333333297E-3</c:v>
                </c:pt>
                <c:pt idx="265">
                  <c:v>1.9333333333333338E-2</c:v>
                </c:pt>
                <c:pt idx="266">
                  <c:v>2.4000000000000007E-2</c:v>
                </c:pt>
                <c:pt idx="267">
                  <c:v>3.4125000000000009E-2</c:v>
                </c:pt>
                <c:pt idx="268">
                  <c:v>6.3833333333333325E-2</c:v>
                </c:pt>
                <c:pt idx="269">
                  <c:v>8.2499999999999976E-2</c:v>
                </c:pt>
                <c:pt idx="270">
                  <c:v>0.11166666666666665</c:v>
                </c:pt>
                <c:pt idx="271">
                  <c:v>0.13499999999999993</c:v>
                </c:pt>
                <c:pt idx="272">
                  <c:v>0.14666666666666661</c:v>
                </c:pt>
                <c:pt idx="273">
                  <c:v>8.2666666666666652E-2</c:v>
                </c:pt>
                <c:pt idx="274">
                  <c:v>-4.0000000000000027E-3</c:v>
                </c:pt>
                <c:pt idx="275">
                  <c:v>-4.0000000000000027E-3</c:v>
                </c:pt>
                <c:pt idx="276">
                  <c:v>-4.0000000000000027E-3</c:v>
                </c:pt>
                <c:pt idx="277">
                  <c:v>-4.0000000000000027E-3</c:v>
                </c:pt>
                <c:pt idx="278">
                  <c:v>-4.0000000000000027E-3</c:v>
                </c:pt>
                <c:pt idx="279">
                  <c:v>-4.0000000000000027E-3</c:v>
                </c:pt>
                <c:pt idx="280">
                  <c:v>-4.0000000000000027E-3</c:v>
                </c:pt>
                <c:pt idx="281">
                  <c:v>-4.0000000000000027E-3</c:v>
                </c:pt>
                <c:pt idx="282">
                  <c:v>2.1541666666666667E-2</c:v>
                </c:pt>
                <c:pt idx="283">
                  <c:v>5.0041666666666651E-2</c:v>
                </c:pt>
                <c:pt idx="284">
                  <c:v>-4.0000000000000027E-3</c:v>
                </c:pt>
                <c:pt idx="285">
                  <c:v>-4.0000000000000027E-3</c:v>
                </c:pt>
                <c:pt idx="286">
                  <c:v>-4.0000000000000027E-3</c:v>
                </c:pt>
                <c:pt idx="287">
                  <c:v>-4.0000000000000027E-3</c:v>
                </c:pt>
                <c:pt idx="288">
                  <c:v>-2.8333333333333357E-3</c:v>
                </c:pt>
                <c:pt idx="289">
                  <c:v>0.13933333333333336</c:v>
                </c:pt>
                <c:pt idx="290">
                  <c:v>0.32179166666666664</c:v>
                </c:pt>
                <c:pt idx="291">
                  <c:v>0.35983333333333339</c:v>
                </c:pt>
                <c:pt idx="292">
                  <c:v>0.34474999999999995</c:v>
                </c:pt>
                <c:pt idx="293">
                  <c:v>0.28020833333333339</c:v>
                </c:pt>
                <c:pt idx="294">
                  <c:v>0.16954166666666659</c:v>
                </c:pt>
                <c:pt idx="295">
                  <c:v>6.2666666666666662E-2</c:v>
                </c:pt>
                <c:pt idx="296">
                  <c:v>7.6666666666666647E-2</c:v>
                </c:pt>
                <c:pt idx="297">
                  <c:v>4.7708333333333332E-2</c:v>
                </c:pt>
                <c:pt idx="298">
                  <c:v>4.5458333333333344E-2</c:v>
                </c:pt>
                <c:pt idx="299">
                  <c:v>0.10333333333333333</c:v>
                </c:pt>
                <c:pt idx="300">
                  <c:v>0.31716666666666665</c:v>
                </c:pt>
                <c:pt idx="301">
                  <c:v>0.32633333333333336</c:v>
                </c:pt>
                <c:pt idx="302">
                  <c:v>0.39058333333333334</c:v>
                </c:pt>
                <c:pt idx="303">
                  <c:v>0.3801666666666666</c:v>
                </c:pt>
                <c:pt idx="304">
                  <c:v>0.55991666666666673</c:v>
                </c:pt>
                <c:pt idx="305">
                  <c:v>0.5215833333333334</c:v>
                </c:pt>
                <c:pt idx="306">
                  <c:v>0.67441666666666678</c:v>
                </c:pt>
                <c:pt idx="307">
                  <c:v>0.92958333333333343</c:v>
                </c:pt>
                <c:pt idx="308">
                  <c:v>1.1017083333333333</c:v>
                </c:pt>
                <c:pt idx="309">
                  <c:v>1.1980833333333334</c:v>
                </c:pt>
                <c:pt idx="310">
                  <c:v>1.2015833333333334</c:v>
                </c:pt>
                <c:pt idx="311">
                  <c:v>1.4436249999999999</c:v>
                </c:pt>
                <c:pt idx="312">
                  <c:v>1.3697083333333333</c:v>
                </c:pt>
                <c:pt idx="313">
                  <c:v>1.3604583333333331</c:v>
                </c:pt>
                <c:pt idx="314">
                  <c:v>1.4295833333333334</c:v>
                </c:pt>
                <c:pt idx="315">
                  <c:v>1.49725</c:v>
                </c:pt>
                <c:pt idx="316">
                  <c:v>1.750875</c:v>
                </c:pt>
                <c:pt idx="317">
                  <c:v>1.7823333333333335</c:v>
                </c:pt>
                <c:pt idx="318">
                  <c:v>2.1432500000000001</c:v>
                </c:pt>
                <c:pt idx="319">
                  <c:v>2.4017916666666665</c:v>
                </c:pt>
                <c:pt idx="320">
                  <c:v>2.266291666666667</c:v>
                </c:pt>
                <c:pt idx="321">
                  <c:v>2.5463749999999998</c:v>
                </c:pt>
                <c:pt idx="322">
                  <c:v>2.7673749999999995</c:v>
                </c:pt>
                <c:pt idx="323">
                  <c:v>2.5508333333333337</c:v>
                </c:pt>
                <c:pt idx="324">
                  <c:v>3.2638749999999992</c:v>
                </c:pt>
                <c:pt idx="325">
                  <c:v>2.6414166666666659</c:v>
                </c:pt>
                <c:pt idx="326">
                  <c:v>2.1731250000000002</c:v>
                </c:pt>
                <c:pt idx="327">
                  <c:v>3.1290416666666663</c:v>
                </c:pt>
                <c:pt idx="328">
                  <c:v>3.7780416666666667</c:v>
                </c:pt>
                <c:pt idx="329">
                  <c:v>3.7316249999999993</c:v>
                </c:pt>
                <c:pt idx="330">
                  <c:v>3.9535</c:v>
                </c:pt>
                <c:pt idx="331">
                  <c:v>3.6426666666666665</c:v>
                </c:pt>
                <c:pt idx="332">
                  <c:v>4.0778333333333343</c:v>
                </c:pt>
                <c:pt idx="333">
                  <c:v>4.0473750000000015</c:v>
                </c:pt>
                <c:pt idx="334">
                  <c:v>4.0631250000000003</c:v>
                </c:pt>
                <c:pt idx="335">
                  <c:v>3.9825833333333343</c:v>
                </c:pt>
                <c:pt idx="336">
                  <c:v>3.1514166666666665</c:v>
                </c:pt>
                <c:pt idx="337">
                  <c:v>3.57925</c:v>
                </c:pt>
                <c:pt idx="338">
                  <c:v>3.7357083333333332</c:v>
                </c:pt>
                <c:pt idx="339">
                  <c:v>4.6730416666666663</c:v>
                </c:pt>
                <c:pt idx="340">
                  <c:v>4.6032083333333338</c:v>
                </c:pt>
                <c:pt idx="341">
                  <c:v>2.7037916666666661</c:v>
                </c:pt>
                <c:pt idx="342">
                  <c:v>0.95274999999999999</c:v>
                </c:pt>
                <c:pt idx="343">
                  <c:v>4.2288333333333332</c:v>
                </c:pt>
                <c:pt idx="344">
                  <c:v>5.0623749999999994</c:v>
                </c:pt>
                <c:pt idx="345">
                  <c:v>4.8170000000000002</c:v>
                </c:pt>
                <c:pt idx="346">
                  <c:v>4.8297500000000007</c:v>
                </c:pt>
                <c:pt idx="347">
                  <c:v>4.2889166666666672</c:v>
                </c:pt>
                <c:pt idx="348">
                  <c:v>4.1980416666666658</c:v>
                </c:pt>
                <c:pt idx="349">
                  <c:v>5.1486666666666663</c:v>
                </c:pt>
                <c:pt idx="350">
                  <c:v>5.023625</c:v>
                </c:pt>
                <c:pt idx="351">
                  <c:v>4.7846666666666646</c:v>
                </c:pt>
                <c:pt idx="352">
                  <c:v>4.8347916666666668</c:v>
                </c:pt>
                <c:pt idx="353">
                  <c:v>4.9120416666666671</c:v>
                </c:pt>
                <c:pt idx="354">
                  <c:v>4.0668750000000005</c:v>
                </c:pt>
                <c:pt idx="355">
                  <c:v>4.4546249999999992</c:v>
                </c:pt>
                <c:pt idx="356">
                  <c:v>4.8105000000000002</c:v>
                </c:pt>
                <c:pt idx="357">
                  <c:v>4.8269583333333328</c:v>
                </c:pt>
                <c:pt idx="358">
                  <c:v>4.8042500000000006</c:v>
                </c:pt>
                <c:pt idx="359">
                  <c:v>4.7730833333333331</c:v>
                </c:pt>
                <c:pt idx="360">
                  <c:v>5.0505624999999998</c:v>
                </c:pt>
              </c:numCache>
            </c:numRef>
          </c:val>
          <c:smooth val="0"/>
        </c:ser>
        <c:dLbls>
          <c:showLegendKey val="0"/>
          <c:showVal val="0"/>
          <c:showCatName val="0"/>
          <c:showSerName val="0"/>
          <c:showPercent val="0"/>
          <c:showBubbleSize val="0"/>
        </c:dLbls>
        <c:smooth val="0"/>
        <c:axId val="69483568"/>
        <c:axId val="69483960"/>
      </c:lineChart>
      <c:dateAx>
        <c:axId val="69483568"/>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69483960"/>
        <c:crosses val="autoZero"/>
        <c:auto val="1"/>
        <c:lblOffset val="100"/>
        <c:baseTimeUnit val="days"/>
      </c:dateAx>
      <c:valAx>
        <c:axId val="69483960"/>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483568"/>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Max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Max'!$D$1</c:f>
              <c:strCache>
                <c:ptCount val="1"/>
                <c:pt idx="0">
                  <c:v>Middle Teton Glacier upper</c:v>
                </c:pt>
              </c:strCache>
            </c:strRef>
          </c:tx>
          <c:spPr>
            <a:ln>
              <a:solidFill>
                <a:schemeClr val="accent2"/>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Max'!$D$2:$D$370</c:f>
              <c:numCache>
                <c:formatCode>General</c:formatCode>
                <c:ptCount val="369"/>
                <c:pt idx="5">
                  <c:v>3.5640000000000001</c:v>
                </c:pt>
                <c:pt idx="6">
                  <c:v>3.6960000000000002</c:v>
                </c:pt>
                <c:pt idx="7">
                  <c:v>3.8010000000000002</c:v>
                </c:pt>
                <c:pt idx="8">
                  <c:v>3.6429999999999998</c:v>
                </c:pt>
                <c:pt idx="9">
                  <c:v>4.0629999999999997</c:v>
                </c:pt>
                <c:pt idx="10">
                  <c:v>3.4590000000000001</c:v>
                </c:pt>
                <c:pt idx="11">
                  <c:v>3.1949999999999998</c:v>
                </c:pt>
                <c:pt idx="12">
                  <c:v>3.0630000000000002</c:v>
                </c:pt>
                <c:pt idx="13">
                  <c:v>3.327</c:v>
                </c:pt>
                <c:pt idx="14">
                  <c:v>3.0089999999999999</c:v>
                </c:pt>
                <c:pt idx="15">
                  <c:v>3.5910000000000002</c:v>
                </c:pt>
                <c:pt idx="16">
                  <c:v>3.5910000000000002</c:v>
                </c:pt>
                <c:pt idx="17">
                  <c:v>3.4329999999999998</c:v>
                </c:pt>
                <c:pt idx="18">
                  <c:v>3.2210000000000001</c:v>
                </c:pt>
                <c:pt idx="19">
                  <c:v>3.722</c:v>
                </c:pt>
                <c:pt idx="20">
                  <c:v>3.9580000000000002</c:v>
                </c:pt>
                <c:pt idx="21">
                  <c:v>4.0110000000000001</c:v>
                </c:pt>
                <c:pt idx="22">
                  <c:v>2.4769999999999999</c:v>
                </c:pt>
                <c:pt idx="23">
                  <c:v>3.512</c:v>
                </c:pt>
                <c:pt idx="24">
                  <c:v>3.5379999999999998</c:v>
                </c:pt>
                <c:pt idx="25">
                  <c:v>3.274</c:v>
                </c:pt>
                <c:pt idx="26">
                  <c:v>3.274</c:v>
                </c:pt>
                <c:pt idx="27">
                  <c:v>3.4849999999999999</c:v>
                </c:pt>
                <c:pt idx="28">
                  <c:v>3.67</c:v>
                </c:pt>
                <c:pt idx="29">
                  <c:v>3.3540000000000001</c:v>
                </c:pt>
                <c:pt idx="30">
                  <c:v>3.0089999999999999</c:v>
                </c:pt>
                <c:pt idx="31">
                  <c:v>3.617</c:v>
                </c:pt>
                <c:pt idx="32">
                  <c:v>2.7170000000000001</c:v>
                </c:pt>
                <c:pt idx="33">
                  <c:v>3.4590000000000001</c:v>
                </c:pt>
                <c:pt idx="34">
                  <c:v>4.2460000000000004</c:v>
                </c:pt>
                <c:pt idx="35">
                  <c:v>4.0629999999999997</c:v>
                </c:pt>
                <c:pt idx="36">
                  <c:v>3.9849999999999999</c:v>
                </c:pt>
                <c:pt idx="37">
                  <c:v>4.0890000000000004</c:v>
                </c:pt>
                <c:pt idx="38">
                  <c:v>4.0110000000000001</c:v>
                </c:pt>
                <c:pt idx="39">
                  <c:v>4.0110000000000001</c:v>
                </c:pt>
                <c:pt idx="40">
                  <c:v>3.88</c:v>
                </c:pt>
                <c:pt idx="41">
                  <c:v>4.3239999999999998</c:v>
                </c:pt>
                <c:pt idx="42">
                  <c:v>1.9670000000000001</c:v>
                </c:pt>
                <c:pt idx="43">
                  <c:v>1.371</c:v>
                </c:pt>
                <c:pt idx="44">
                  <c:v>1.262</c:v>
                </c:pt>
                <c:pt idx="45">
                  <c:v>4.0110000000000001</c:v>
                </c:pt>
                <c:pt idx="46">
                  <c:v>6.2809999999999997</c:v>
                </c:pt>
                <c:pt idx="47">
                  <c:v>7.0910000000000002</c:v>
                </c:pt>
                <c:pt idx="48">
                  <c:v>7.0659999999999998</c:v>
                </c:pt>
                <c:pt idx="49">
                  <c:v>6.2549999999999999</c:v>
                </c:pt>
                <c:pt idx="50">
                  <c:v>5.7450000000000001</c:v>
                </c:pt>
                <c:pt idx="51">
                  <c:v>5.5910000000000002</c:v>
                </c:pt>
                <c:pt idx="52">
                  <c:v>5.36</c:v>
                </c:pt>
                <c:pt idx="53">
                  <c:v>4.22</c:v>
                </c:pt>
                <c:pt idx="54">
                  <c:v>2.7440000000000002</c:v>
                </c:pt>
                <c:pt idx="55">
                  <c:v>4.0369999999999999</c:v>
                </c:pt>
                <c:pt idx="56">
                  <c:v>4.7140000000000004</c:v>
                </c:pt>
                <c:pt idx="57">
                  <c:v>4.3760000000000003</c:v>
                </c:pt>
                <c:pt idx="58">
                  <c:v>3.1419999999999999</c:v>
                </c:pt>
                <c:pt idx="59">
                  <c:v>2.69</c:v>
                </c:pt>
                <c:pt idx="60">
                  <c:v>2.5030000000000001</c:v>
                </c:pt>
                <c:pt idx="61">
                  <c:v>2.5569999999999999</c:v>
                </c:pt>
                <c:pt idx="62">
                  <c:v>5.6680000000000001</c:v>
                </c:pt>
                <c:pt idx="63">
                  <c:v>4.8179999999999996</c:v>
                </c:pt>
                <c:pt idx="64">
                  <c:v>5.0759999999999996</c:v>
                </c:pt>
                <c:pt idx="65">
                  <c:v>3.88</c:v>
                </c:pt>
                <c:pt idx="66">
                  <c:v>4.6100000000000003</c:v>
                </c:pt>
                <c:pt idx="67">
                  <c:v>4.1680000000000001</c:v>
                </c:pt>
                <c:pt idx="68">
                  <c:v>3.2480000000000002</c:v>
                </c:pt>
                <c:pt idx="69">
                  <c:v>4.7140000000000004</c:v>
                </c:pt>
                <c:pt idx="70">
                  <c:v>4.9470000000000001</c:v>
                </c:pt>
                <c:pt idx="71">
                  <c:v>4.8440000000000003</c:v>
                </c:pt>
                <c:pt idx="72">
                  <c:v>5.024</c:v>
                </c:pt>
                <c:pt idx="73">
                  <c:v>5.2050000000000001</c:v>
                </c:pt>
                <c:pt idx="74">
                  <c:v>4.9210000000000003</c:v>
                </c:pt>
                <c:pt idx="75">
                  <c:v>2.69</c:v>
                </c:pt>
                <c:pt idx="76">
                  <c:v>1.994</c:v>
                </c:pt>
                <c:pt idx="77">
                  <c:v>1.2350000000000001</c:v>
                </c:pt>
                <c:pt idx="78">
                  <c:v>6.23</c:v>
                </c:pt>
                <c:pt idx="79">
                  <c:v>4.8179999999999996</c:v>
                </c:pt>
                <c:pt idx="80">
                  <c:v>6.2549999999999999</c:v>
                </c:pt>
                <c:pt idx="81">
                  <c:v>3.5910000000000002</c:v>
                </c:pt>
                <c:pt idx="82">
                  <c:v>2.5569999999999999</c:v>
                </c:pt>
                <c:pt idx="83">
                  <c:v>3.4590000000000001</c:v>
                </c:pt>
                <c:pt idx="84">
                  <c:v>0.30099999999999999</c:v>
                </c:pt>
                <c:pt idx="85">
                  <c:v>0.52200000000000002</c:v>
                </c:pt>
                <c:pt idx="86">
                  <c:v>7.9000000000000001E-2</c:v>
                </c:pt>
                <c:pt idx="87">
                  <c:v>7.9000000000000001E-2</c:v>
                </c:pt>
                <c:pt idx="88">
                  <c:v>7.9000000000000001E-2</c:v>
                </c:pt>
                <c:pt idx="89">
                  <c:v>0.107</c:v>
                </c:pt>
                <c:pt idx="90">
                  <c:v>0.16300000000000001</c:v>
                </c:pt>
                <c:pt idx="91">
                  <c:v>0.16300000000000001</c:v>
                </c:pt>
                <c:pt idx="92">
                  <c:v>0.19</c:v>
                </c:pt>
                <c:pt idx="93">
                  <c:v>0.19</c:v>
                </c:pt>
                <c:pt idx="94">
                  <c:v>0.19</c:v>
                </c:pt>
                <c:pt idx="95">
                  <c:v>0.19</c:v>
                </c:pt>
                <c:pt idx="96">
                  <c:v>0.19</c:v>
                </c:pt>
                <c:pt idx="97">
                  <c:v>0.19</c:v>
                </c:pt>
                <c:pt idx="98">
                  <c:v>0.19</c:v>
                </c:pt>
                <c:pt idx="99">
                  <c:v>0.19</c:v>
                </c:pt>
                <c:pt idx="100">
                  <c:v>0.19</c:v>
                </c:pt>
                <c:pt idx="101">
                  <c:v>0.16300000000000001</c:v>
                </c:pt>
                <c:pt idx="102">
                  <c:v>0.16300000000000001</c:v>
                </c:pt>
                <c:pt idx="103">
                  <c:v>0.16300000000000001</c:v>
                </c:pt>
                <c:pt idx="104">
                  <c:v>0.19</c:v>
                </c:pt>
                <c:pt idx="105">
                  <c:v>0.16300000000000001</c:v>
                </c:pt>
                <c:pt idx="106">
                  <c:v>0.13500000000000001</c:v>
                </c:pt>
                <c:pt idx="107">
                  <c:v>0.107</c:v>
                </c:pt>
                <c:pt idx="108">
                  <c:v>0.107</c:v>
                </c:pt>
                <c:pt idx="109">
                  <c:v>7.9000000000000001E-2</c:v>
                </c:pt>
                <c:pt idx="110">
                  <c:v>7.9000000000000001E-2</c:v>
                </c:pt>
                <c:pt idx="111">
                  <c:v>7.9000000000000001E-2</c:v>
                </c:pt>
                <c:pt idx="112">
                  <c:v>7.9000000000000001E-2</c:v>
                </c:pt>
                <c:pt idx="113">
                  <c:v>7.9000000000000001E-2</c:v>
                </c:pt>
                <c:pt idx="114">
                  <c:v>7.9000000000000001E-2</c:v>
                </c:pt>
                <c:pt idx="115">
                  <c:v>7.9000000000000001E-2</c:v>
                </c:pt>
                <c:pt idx="116">
                  <c:v>7.9000000000000001E-2</c:v>
                </c:pt>
                <c:pt idx="117">
                  <c:v>7.9000000000000001E-2</c:v>
                </c:pt>
                <c:pt idx="118">
                  <c:v>5.0999999999999997E-2</c:v>
                </c:pt>
                <c:pt idx="119">
                  <c:v>5.0999999999999997E-2</c:v>
                </c:pt>
                <c:pt idx="120">
                  <c:v>7.9000000000000001E-2</c:v>
                </c:pt>
                <c:pt idx="121">
                  <c:v>7.9000000000000001E-2</c:v>
                </c:pt>
                <c:pt idx="122">
                  <c:v>7.9000000000000001E-2</c:v>
                </c:pt>
                <c:pt idx="123">
                  <c:v>7.9000000000000001E-2</c:v>
                </c:pt>
                <c:pt idx="124">
                  <c:v>7.9000000000000001E-2</c:v>
                </c:pt>
                <c:pt idx="125">
                  <c:v>5.0999999999999997E-2</c:v>
                </c:pt>
                <c:pt idx="126">
                  <c:v>5.0999999999999997E-2</c:v>
                </c:pt>
                <c:pt idx="127">
                  <c:v>5.0999999999999997E-2</c:v>
                </c:pt>
                <c:pt idx="128">
                  <c:v>5.0999999999999997E-2</c:v>
                </c:pt>
                <c:pt idx="129">
                  <c:v>5.0999999999999997E-2</c:v>
                </c:pt>
                <c:pt idx="130">
                  <c:v>5.0999999999999997E-2</c:v>
                </c:pt>
                <c:pt idx="131">
                  <c:v>5.0999999999999997E-2</c:v>
                </c:pt>
                <c:pt idx="132">
                  <c:v>5.0999999999999997E-2</c:v>
                </c:pt>
                <c:pt idx="133">
                  <c:v>5.0999999999999997E-2</c:v>
                </c:pt>
                <c:pt idx="134">
                  <c:v>5.0999999999999997E-2</c:v>
                </c:pt>
                <c:pt idx="135">
                  <c:v>5.0999999999999997E-2</c:v>
                </c:pt>
                <c:pt idx="136">
                  <c:v>5.0999999999999997E-2</c:v>
                </c:pt>
                <c:pt idx="137">
                  <c:v>5.0999999999999997E-2</c:v>
                </c:pt>
                <c:pt idx="138">
                  <c:v>5.0999999999999997E-2</c:v>
                </c:pt>
                <c:pt idx="139">
                  <c:v>5.0999999999999997E-2</c:v>
                </c:pt>
                <c:pt idx="140">
                  <c:v>5.0999999999999997E-2</c:v>
                </c:pt>
                <c:pt idx="141">
                  <c:v>5.0999999999999997E-2</c:v>
                </c:pt>
                <c:pt idx="142">
                  <c:v>5.0999999999999997E-2</c:v>
                </c:pt>
                <c:pt idx="143">
                  <c:v>5.0999999999999997E-2</c:v>
                </c:pt>
                <c:pt idx="144">
                  <c:v>5.0999999999999997E-2</c:v>
                </c:pt>
                <c:pt idx="145">
                  <c:v>5.0999999999999997E-2</c:v>
                </c:pt>
                <c:pt idx="146">
                  <c:v>5.0999999999999997E-2</c:v>
                </c:pt>
                <c:pt idx="147">
                  <c:v>5.0999999999999997E-2</c:v>
                </c:pt>
                <c:pt idx="148">
                  <c:v>5.0999999999999997E-2</c:v>
                </c:pt>
                <c:pt idx="149">
                  <c:v>5.0999999999999997E-2</c:v>
                </c:pt>
                <c:pt idx="150">
                  <c:v>5.0999999999999997E-2</c:v>
                </c:pt>
                <c:pt idx="151">
                  <c:v>7.9000000000000001E-2</c:v>
                </c:pt>
                <c:pt idx="152">
                  <c:v>7.9000000000000001E-2</c:v>
                </c:pt>
                <c:pt idx="153">
                  <c:v>7.9000000000000001E-2</c:v>
                </c:pt>
                <c:pt idx="154">
                  <c:v>7.9000000000000001E-2</c:v>
                </c:pt>
                <c:pt idx="155">
                  <c:v>5.0999999999999997E-2</c:v>
                </c:pt>
                <c:pt idx="156">
                  <c:v>7.9000000000000001E-2</c:v>
                </c:pt>
                <c:pt idx="157">
                  <c:v>5.0999999999999997E-2</c:v>
                </c:pt>
                <c:pt idx="158">
                  <c:v>5.0999999999999997E-2</c:v>
                </c:pt>
                <c:pt idx="159">
                  <c:v>5.0999999999999997E-2</c:v>
                </c:pt>
                <c:pt idx="160">
                  <c:v>5.0999999999999997E-2</c:v>
                </c:pt>
                <c:pt idx="161">
                  <c:v>5.0999999999999997E-2</c:v>
                </c:pt>
                <c:pt idx="162">
                  <c:v>5.0999999999999997E-2</c:v>
                </c:pt>
                <c:pt idx="163">
                  <c:v>5.0999999999999997E-2</c:v>
                </c:pt>
                <c:pt idx="164">
                  <c:v>5.0999999999999997E-2</c:v>
                </c:pt>
                <c:pt idx="165">
                  <c:v>5.0999999999999997E-2</c:v>
                </c:pt>
                <c:pt idx="166">
                  <c:v>5.0999999999999997E-2</c:v>
                </c:pt>
                <c:pt idx="167">
                  <c:v>5.0999999999999997E-2</c:v>
                </c:pt>
                <c:pt idx="168">
                  <c:v>5.0999999999999997E-2</c:v>
                </c:pt>
                <c:pt idx="169">
                  <c:v>5.0999999999999997E-2</c:v>
                </c:pt>
                <c:pt idx="170">
                  <c:v>5.0999999999999997E-2</c:v>
                </c:pt>
                <c:pt idx="171">
                  <c:v>7.9000000000000001E-2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5.0999999999999997E-2</c:v>
                </c:pt>
                <c:pt idx="184">
                  <c:v>5.0999999999999997E-2</c:v>
                </c:pt>
                <c:pt idx="185">
                  <c:v>5.0999999999999997E-2</c:v>
                </c:pt>
                <c:pt idx="186">
                  <c:v>5.0999999999999997E-2</c:v>
                </c:pt>
                <c:pt idx="187">
                  <c:v>5.0999999999999997E-2</c:v>
                </c:pt>
                <c:pt idx="188">
                  <c:v>7.9000000000000001E-2</c:v>
                </c:pt>
                <c:pt idx="189">
                  <c:v>7.9000000000000001E-2</c:v>
                </c:pt>
                <c:pt idx="190">
                  <c:v>7.9000000000000001E-2</c:v>
                </c:pt>
                <c:pt idx="191">
                  <c:v>7.9000000000000001E-2</c:v>
                </c:pt>
                <c:pt idx="192">
                  <c:v>7.9000000000000001E-2</c:v>
                </c:pt>
                <c:pt idx="193">
                  <c:v>7.9000000000000001E-2</c:v>
                </c:pt>
                <c:pt idx="194">
                  <c:v>7.9000000000000001E-2</c:v>
                </c:pt>
                <c:pt idx="195">
                  <c:v>7.9000000000000001E-2</c:v>
                </c:pt>
                <c:pt idx="196">
                  <c:v>7.9000000000000001E-2</c:v>
                </c:pt>
                <c:pt idx="197">
                  <c:v>7.9000000000000001E-2</c:v>
                </c:pt>
                <c:pt idx="198">
                  <c:v>7.9000000000000001E-2</c:v>
                </c:pt>
                <c:pt idx="199">
                  <c:v>7.9000000000000001E-2</c:v>
                </c:pt>
                <c:pt idx="200">
                  <c:v>7.9000000000000001E-2</c:v>
                </c:pt>
                <c:pt idx="201">
                  <c:v>7.9000000000000001E-2</c:v>
                </c:pt>
                <c:pt idx="202">
                  <c:v>7.9000000000000001E-2</c:v>
                </c:pt>
                <c:pt idx="203">
                  <c:v>7.9000000000000001E-2</c:v>
                </c:pt>
                <c:pt idx="204">
                  <c:v>7.9000000000000001E-2</c:v>
                </c:pt>
                <c:pt idx="205">
                  <c:v>7.9000000000000001E-2</c:v>
                </c:pt>
                <c:pt idx="206">
                  <c:v>7.9000000000000001E-2</c:v>
                </c:pt>
                <c:pt idx="207">
                  <c:v>7.9000000000000001E-2</c:v>
                </c:pt>
                <c:pt idx="208">
                  <c:v>7.9000000000000001E-2</c:v>
                </c:pt>
                <c:pt idx="209">
                  <c:v>7.9000000000000001E-2</c:v>
                </c:pt>
                <c:pt idx="210">
                  <c:v>7.9000000000000001E-2</c:v>
                </c:pt>
                <c:pt idx="211">
                  <c:v>7.9000000000000001E-2</c:v>
                </c:pt>
                <c:pt idx="212">
                  <c:v>7.9000000000000001E-2</c:v>
                </c:pt>
                <c:pt idx="213">
                  <c:v>7.9000000000000001E-2</c:v>
                </c:pt>
                <c:pt idx="214">
                  <c:v>7.9000000000000001E-2</c:v>
                </c:pt>
                <c:pt idx="215">
                  <c:v>7.9000000000000001E-2</c:v>
                </c:pt>
                <c:pt idx="216">
                  <c:v>7.9000000000000001E-2</c:v>
                </c:pt>
                <c:pt idx="217">
                  <c:v>7.9000000000000001E-2</c:v>
                </c:pt>
                <c:pt idx="218">
                  <c:v>7.9000000000000001E-2</c:v>
                </c:pt>
                <c:pt idx="219">
                  <c:v>7.9000000000000001E-2</c:v>
                </c:pt>
                <c:pt idx="220">
                  <c:v>7.9000000000000001E-2</c:v>
                </c:pt>
                <c:pt idx="221">
                  <c:v>7.9000000000000001E-2</c:v>
                </c:pt>
                <c:pt idx="222">
                  <c:v>7.9000000000000001E-2</c:v>
                </c:pt>
                <c:pt idx="223">
                  <c:v>7.9000000000000001E-2</c:v>
                </c:pt>
                <c:pt idx="224">
                  <c:v>7.9000000000000001E-2</c:v>
                </c:pt>
                <c:pt idx="225">
                  <c:v>7.9000000000000001E-2</c:v>
                </c:pt>
                <c:pt idx="226">
                  <c:v>7.9000000000000001E-2</c:v>
                </c:pt>
                <c:pt idx="227">
                  <c:v>7.9000000000000001E-2</c:v>
                </c:pt>
                <c:pt idx="228">
                  <c:v>7.9000000000000001E-2</c:v>
                </c:pt>
                <c:pt idx="229">
                  <c:v>7.9000000000000001E-2</c:v>
                </c:pt>
                <c:pt idx="230">
                  <c:v>7.9000000000000001E-2</c:v>
                </c:pt>
                <c:pt idx="231">
                  <c:v>7.9000000000000001E-2</c:v>
                </c:pt>
                <c:pt idx="232">
                  <c:v>7.9000000000000001E-2</c:v>
                </c:pt>
                <c:pt idx="233">
                  <c:v>7.9000000000000001E-2</c:v>
                </c:pt>
                <c:pt idx="234">
                  <c:v>7.9000000000000001E-2</c:v>
                </c:pt>
                <c:pt idx="235">
                  <c:v>7.9000000000000001E-2</c:v>
                </c:pt>
                <c:pt idx="236">
                  <c:v>7.9000000000000001E-2</c:v>
                </c:pt>
                <c:pt idx="237">
                  <c:v>0.107</c:v>
                </c:pt>
                <c:pt idx="238">
                  <c:v>7.9000000000000001E-2</c:v>
                </c:pt>
                <c:pt idx="239">
                  <c:v>7.9000000000000001E-2</c:v>
                </c:pt>
                <c:pt idx="240">
                  <c:v>0.107</c:v>
                </c:pt>
                <c:pt idx="241">
                  <c:v>7.9000000000000001E-2</c:v>
                </c:pt>
                <c:pt idx="242">
                  <c:v>0.107</c:v>
                </c:pt>
                <c:pt idx="243">
                  <c:v>0.107</c:v>
                </c:pt>
                <c:pt idx="244">
                  <c:v>0.107</c:v>
                </c:pt>
                <c:pt idx="245">
                  <c:v>0.107</c:v>
                </c:pt>
                <c:pt idx="246">
                  <c:v>0.107</c:v>
                </c:pt>
                <c:pt idx="247">
                  <c:v>0.107</c:v>
                </c:pt>
                <c:pt idx="248">
                  <c:v>0.107</c:v>
                </c:pt>
                <c:pt idx="249">
                  <c:v>7.9000000000000001E-2</c:v>
                </c:pt>
                <c:pt idx="250">
                  <c:v>7.9000000000000001E-2</c:v>
                </c:pt>
                <c:pt idx="251">
                  <c:v>7.9000000000000001E-2</c:v>
                </c:pt>
                <c:pt idx="252">
                  <c:v>7.9000000000000001E-2</c:v>
                </c:pt>
                <c:pt idx="253">
                  <c:v>0.107</c:v>
                </c:pt>
                <c:pt idx="254">
                  <c:v>0.107</c:v>
                </c:pt>
                <c:pt idx="255">
                  <c:v>0.107</c:v>
                </c:pt>
                <c:pt idx="256">
                  <c:v>0.107</c:v>
                </c:pt>
                <c:pt idx="257">
                  <c:v>0.107</c:v>
                </c:pt>
                <c:pt idx="258">
                  <c:v>0.107</c:v>
                </c:pt>
                <c:pt idx="259">
                  <c:v>0.107</c:v>
                </c:pt>
                <c:pt idx="260">
                  <c:v>0.107</c:v>
                </c:pt>
                <c:pt idx="261">
                  <c:v>0.107</c:v>
                </c:pt>
                <c:pt idx="262">
                  <c:v>0.107</c:v>
                </c:pt>
                <c:pt idx="263">
                  <c:v>0.107</c:v>
                </c:pt>
                <c:pt idx="264">
                  <c:v>0.107</c:v>
                </c:pt>
                <c:pt idx="265">
                  <c:v>0.107</c:v>
                </c:pt>
                <c:pt idx="266">
                  <c:v>0.107</c:v>
                </c:pt>
                <c:pt idx="267">
                  <c:v>0.107</c:v>
                </c:pt>
                <c:pt idx="268">
                  <c:v>0.107</c:v>
                </c:pt>
                <c:pt idx="269">
                  <c:v>0.107</c:v>
                </c:pt>
                <c:pt idx="270">
                  <c:v>0.107</c:v>
                </c:pt>
                <c:pt idx="271">
                  <c:v>7.9000000000000001E-2</c:v>
                </c:pt>
                <c:pt idx="272">
                  <c:v>7.9000000000000001E-2</c:v>
                </c:pt>
                <c:pt idx="273">
                  <c:v>0.107</c:v>
                </c:pt>
                <c:pt idx="274">
                  <c:v>0.107</c:v>
                </c:pt>
                <c:pt idx="275">
                  <c:v>0.13500000000000001</c:v>
                </c:pt>
                <c:pt idx="276">
                  <c:v>0.13500000000000001</c:v>
                </c:pt>
                <c:pt idx="277">
                  <c:v>0.16300000000000001</c:v>
                </c:pt>
                <c:pt idx="278">
                  <c:v>0.19</c:v>
                </c:pt>
                <c:pt idx="279">
                  <c:v>0.246</c:v>
                </c:pt>
                <c:pt idx="280">
                  <c:v>0.35599999999999998</c:v>
                </c:pt>
                <c:pt idx="281">
                  <c:v>0.38400000000000001</c:v>
                </c:pt>
                <c:pt idx="282">
                  <c:v>0.38400000000000001</c:v>
                </c:pt>
                <c:pt idx="283">
                  <c:v>0.32900000000000001</c:v>
                </c:pt>
                <c:pt idx="284">
                  <c:v>0.41199999999999998</c:v>
                </c:pt>
                <c:pt idx="285">
                  <c:v>0.46700000000000003</c:v>
                </c:pt>
                <c:pt idx="286">
                  <c:v>0.55000000000000004</c:v>
                </c:pt>
                <c:pt idx="287">
                  <c:v>0.57699999999999996</c:v>
                </c:pt>
                <c:pt idx="288">
                  <c:v>0.60499999999999998</c:v>
                </c:pt>
                <c:pt idx="289">
                  <c:v>0.60499999999999998</c:v>
                </c:pt>
                <c:pt idx="290">
                  <c:v>0.63200000000000001</c:v>
                </c:pt>
                <c:pt idx="291">
                  <c:v>0.66</c:v>
                </c:pt>
                <c:pt idx="292">
                  <c:v>0.68700000000000006</c:v>
                </c:pt>
                <c:pt idx="293">
                  <c:v>0.68700000000000006</c:v>
                </c:pt>
                <c:pt idx="294">
                  <c:v>0.68700000000000006</c:v>
                </c:pt>
                <c:pt idx="295">
                  <c:v>0.68700000000000006</c:v>
                </c:pt>
                <c:pt idx="296">
                  <c:v>0.66</c:v>
                </c:pt>
                <c:pt idx="297">
                  <c:v>0.66</c:v>
                </c:pt>
                <c:pt idx="298">
                  <c:v>0.66</c:v>
                </c:pt>
                <c:pt idx="299">
                  <c:v>0.63200000000000001</c:v>
                </c:pt>
                <c:pt idx="300">
                  <c:v>0.68700000000000006</c:v>
                </c:pt>
                <c:pt idx="301">
                  <c:v>0.68700000000000006</c:v>
                </c:pt>
                <c:pt idx="302">
                  <c:v>0.68700000000000006</c:v>
                </c:pt>
                <c:pt idx="303">
                  <c:v>0.60499999999999998</c:v>
                </c:pt>
                <c:pt idx="304">
                  <c:v>0.66</c:v>
                </c:pt>
                <c:pt idx="305">
                  <c:v>0.71499999999999997</c:v>
                </c:pt>
                <c:pt idx="306">
                  <c:v>0.74199999999999999</c:v>
                </c:pt>
                <c:pt idx="307">
                  <c:v>0.79700000000000004</c:v>
                </c:pt>
                <c:pt idx="308">
                  <c:v>0.79700000000000004</c:v>
                </c:pt>
                <c:pt idx="309">
                  <c:v>0.82499999999999996</c:v>
                </c:pt>
                <c:pt idx="310">
                  <c:v>0.79700000000000004</c:v>
                </c:pt>
                <c:pt idx="311">
                  <c:v>0.85199999999999998</c:v>
                </c:pt>
                <c:pt idx="312">
                  <c:v>0.85199999999999998</c:v>
                </c:pt>
                <c:pt idx="313">
                  <c:v>0.82499999999999996</c:v>
                </c:pt>
                <c:pt idx="314">
                  <c:v>0.82499999999999996</c:v>
                </c:pt>
                <c:pt idx="315">
                  <c:v>0.82499999999999996</c:v>
                </c:pt>
                <c:pt idx="316">
                  <c:v>0.79700000000000004</c:v>
                </c:pt>
                <c:pt idx="317">
                  <c:v>0.82499999999999996</c:v>
                </c:pt>
                <c:pt idx="318">
                  <c:v>0.88</c:v>
                </c:pt>
                <c:pt idx="319">
                  <c:v>0.96199999999999997</c:v>
                </c:pt>
                <c:pt idx="320">
                  <c:v>0.96199999999999997</c:v>
                </c:pt>
                <c:pt idx="321">
                  <c:v>1.071</c:v>
                </c:pt>
                <c:pt idx="322">
                  <c:v>1.071</c:v>
                </c:pt>
                <c:pt idx="323">
                  <c:v>1.1259999999999999</c:v>
                </c:pt>
                <c:pt idx="324">
                  <c:v>1.2350000000000001</c:v>
                </c:pt>
                <c:pt idx="325">
                  <c:v>1.208</c:v>
                </c:pt>
                <c:pt idx="326">
                  <c:v>1.099</c:v>
                </c:pt>
                <c:pt idx="327">
                  <c:v>1.3440000000000001</c:v>
                </c:pt>
                <c:pt idx="328">
                  <c:v>1.5609999999999999</c:v>
                </c:pt>
                <c:pt idx="329">
                  <c:v>1.615</c:v>
                </c:pt>
                <c:pt idx="330">
                  <c:v>1.615</c:v>
                </c:pt>
                <c:pt idx="331">
                  <c:v>1.5880000000000001</c:v>
                </c:pt>
                <c:pt idx="332">
                  <c:v>1.8320000000000001</c:v>
                </c:pt>
                <c:pt idx="333">
                  <c:v>1.8049999999999999</c:v>
                </c:pt>
                <c:pt idx="334">
                  <c:v>2.0209999999999999</c:v>
                </c:pt>
                <c:pt idx="335">
                  <c:v>1.913</c:v>
                </c:pt>
                <c:pt idx="336">
                  <c:v>1.859</c:v>
                </c:pt>
                <c:pt idx="337">
                  <c:v>2.1280000000000001</c:v>
                </c:pt>
                <c:pt idx="338">
                  <c:v>2.1819999999999999</c:v>
                </c:pt>
                <c:pt idx="339">
                  <c:v>2.69</c:v>
                </c:pt>
                <c:pt idx="340">
                  <c:v>2.5030000000000001</c:v>
                </c:pt>
                <c:pt idx="341">
                  <c:v>1.9670000000000001</c:v>
                </c:pt>
                <c:pt idx="342">
                  <c:v>1.1259999999999999</c:v>
                </c:pt>
                <c:pt idx="343">
                  <c:v>3.1160000000000001</c:v>
                </c:pt>
                <c:pt idx="344">
                  <c:v>3.4849999999999999</c:v>
                </c:pt>
                <c:pt idx="345">
                  <c:v>3.274</c:v>
                </c:pt>
                <c:pt idx="346">
                  <c:v>3.1419999999999999</c:v>
                </c:pt>
                <c:pt idx="347">
                  <c:v>2.85</c:v>
                </c:pt>
                <c:pt idx="348">
                  <c:v>3.1419999999999999</c:v>
                </c:pt>
                <c:pt idx="349">
                  <c:v>3.4329999999999998</c:v>
                </c:pt>
                <c:pt idx="350">
                  <c:v>3.38</c:v>
                </c:pt>
                <c:pt idx="351">
                  <c:v>3.1680000000000001</c:v>
                </c:pt>
                <c:pt idx="352">
                  <c:v>3.4329999999999998</c:v>
                </c:pt>
                <c:pt idx="353">
                  <c:v>3.5910000000000002</c:v>
                </c:pt>
                <c:pt idx="354">
                  <c:v>3.0630000000000002</c:v>
                </c:pt>
                <c:pt idx="355">
                  <c:v>3.4849999999999999</c:v>
                </c:pt>
                <c:pt idx="356">
                  <c:v>3.8010000000000002</c:v>
                </c:pt>
                <c:pt idx="357">
                  <c:v>3.5379999999999998</c:v>
                </c:pt>
                <c:pt idx="358">
                  <c:v>3.4849999999999999</c:v>
                </c:pt>
                <c:pt idx="359">
                  <c:v>3.5379999999999998</c:v>
                </c:pt>
                <c:pt idx="360">
                  <c:v>3.4590000000000001</c:v>
                </c:pt>
              </c:numCache>
            </c:numRef>
          </c:val>
          <c:smooth val="0"/>
        </c:ser>
        <c:ser>
          <c:idx val="1"/>
          <c:order val="1"/>
          <c:tx>
            <c:strRef>
              <c:f>'Daily Max'!$E$1</c:f>
              <c:strCache>
                <c:ptCount val="1"/>
                <c:pt idx="0">
                  <c:v>Middle Teton Glacier lower</c:v>
                </c:pt>
              </c:strCache>
            </c:strRef>
          </c:tx>
          <c:spPr>
            <a:ln>
              <a:solidFill>
                <a:schemeClr val="accent3"/>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Max'!$E$2:$E$370</c:f>
              <c:numCache>
                <c:formatCode>General</c:formatCode>
                <c:ptCount val="369"/>
                <c:pt idx="5">
                  <c:v>9.0640000000000001</c:v>
                </c:pt>
                <c:pt idx="6">
                  <c:v>9.2620000000000005</c:v>
                </c:pt>
                <c:pt idx="7">
                  <c:v>9.4350000000000005</c:v>
                </c:pt>
                <c:pt idx="8">
                  <c:v>7.8449999999999998</c:v>
                </c:pt>
                <c:pt idx="9">
                  <c:v>9.0399999999999991</c:v>
                </c:pt>
                <c:pt idx="10">
                  <c:v>8.02</c:v>
                </c:pt>
                <c:pt idx="11">
                  <c:v>8.2449999999999992</c:v>
                </c:pt>
                <c:pt idx="12">
                  <c:v>7.77</c:v>
                </c:pt>
                <c:pt idx="13">
                  <c:v>8.1950000000000003</c:v>
                </c:pt>
                <c:pt idx="14">
                  <c:v>6.3310000000000004</c:v>
                </c:pt>
                <c:pt idx="15">
                  <c:v>8.4190000000000005</c:v>
                </c:pt>
                <c:pt idx="16">
                  <c:v>8.7420000000000009</c:v>
                </c:pt>
                <c:pt idx="17">
                  <c:v>8.6679999999999993</c:v>
                </c:pt>
                <c:pt idx="18">
                  <c:v>7.9950000000000001</c:v>
                </c:pt>
                <c:pt idx="19">
                  <c:v>9.2379999999999995</c:v>
                </c:pt>
                <c:pt idx="20">
                  <c:v>9.5340000000000007</c:v>
                </c:pt>
                <c:pt idx="21">
                  <c:v>10.124000000000001</c:v>
                </c:pt>
                <c:pt idx="22">
                  <c:v>5.3079999999999998</c:v>
                </c:pt>
                <c:pt idx="23">
                  <c:v>8.1449999999999996</c:v>
                </c:pt>
                <c:pt idx="24">
                  <c:v>8.6430000000000007</c:v>
                </c:pt>
                <c:pt idx="25">
                  <c:v>7.1669999999999998</c:v>
                </c:pt>
                <c:pt idx="26">
                  <c:v>7.97</c:v>
                </c:pt>
                <c:pt idx="27">
                  <c:v>8.2200000000000006</c:v>
                </c:pt>
                <c:pt idx="28">
                  <c:v>9.0399999999999991</c:v>
                </c:pt>
                <c:pt idx="29">
                  <c:v>8.4939999999999998</c:v>
                </c:pt>
                <c:pt idx="30">
                  <c:v>6.6870000000000003</c:v>
                </c:pt>
                <c:pt idx="31">
                  <c:v>7.8449999999999998</c:v>
                </c:pt>
                <c:pt idx="32">
                  <c:v>6.6109999999999998</c:v>
                </c:pt>
                <c:pt idx="33">
                  <c:v>6.8390000000000004</c:v>
                </c:pt>
                <c:pt idx="34">
                  <c:v>9.1389999999999993</c:v>
                </c:pt>
                <c:pt idx="35">
                  <c:v>8.8659999999999997</c:v>
                </c:pt>
                <c:pt idx="36">
                  <c:v>9.1880000000000006</c:v>
                </c:pt>
                <c:pt idx="37">
                  <c:v>9.1140000000000008</c:v>
                </c:pt>
                <c:pt idx="38">
                  <c:v>9.2129999999999992</c:v>
                </c:pt>
                <c:pt idx="39">
                  <c:v>9.1389999999999993</c:v>
                </c:pt>
                <c:pt idx="40">
                  <c:v>7.9450000000000003</c:v>
                </c:pt>
                <c:pt idx="41">
                  <c:v>9.1880000000000006</c:v>
                </c:pt>
                <c:pt idx="42">
                  <c:v>4.194</c:v>
                </c:pt>
                <c:pt idx="43">
                  <c:v>2.37</c:v>
                </c:pt>
                <c:pt idx="44">
                  <c:v>2.2360000000000002</c:v>
                </c:pt>
                <c:pt idx="45">
                  <c:v>4.3760000000000003</c:v>
                </c:pt>
                <c:pt idx="46">
                  <c:v>7.72</c:v>
                </c:pt>
                <c:pt idx="47">
                  <c:v>10.565</c:v>
                </c:pt>
                <c:pt idx="48">
                  <c:v>12.098000000000001</c:v>
                </c:pt>
                <c:pt idx="49">
                  <c:v>12.122</c:v>
                </c:pt>
                <c:pt idx="50">
                  <c:v>11.346</c:v>
                </c:pt>
                <c:pt idx="51">
                  <c:v>11.589</c:v>
                </c:pt>
                <c:pt idx="52">
                  <c:v>11.005000000000001</c:v>
                </c:pt>
                <c:pt idx="53">
                  <c:v>9.0399999999999991</c:v>
                </c:pt>
                <c:pt idx="54">
                  <c:v>5.8979999999999997</c:v>
                </c:pt>
                <c:pt idx="55">
                  <c:v>8.6929999999999996</c:v>
                </c:pt>
                <c:pt idx="56">
                  <c:v>8.8170000000000002</c:v>
                </c:pt>
                <c:pt idx="57">
                  <c:v>8.7669999999999995</c:v>
                </c:pt>
                <c:pt idx="58">
                  <c:v>6.3819999999999997</c:v>
                </c:pt>
                <c:pt idx="59">
                  <c:v>4.7919999999999998</c:v>
                </c:pt>
                <c:pt idx="60">
                  <c:v>5.024</c:v>
                </c:pt>
                <c:pt idx="61">
                  <c:v>4.6100000000000003</c:v>
                </c:pt>
                <c:pt idx="62">
                  <c:v>9.41</c:v>
                </c:pt>
                <c:pt idx="63">
                  <c:v>7.9450000000000003</c:v>
                </c:pt>
                <c:pt idx="64">
                  <c:v>6.6360000000000001</c:v>
                </c:pt>
                <c:pt idx="65">
                  <c:v>6.7119999999999997</c:v>
                </c:pt>
                <c:pt idx="66">
                  <c:v>7.6449999999999996</c:v>
                </c:pt>
                <c:pt idx="67">
                  <c:v>8.593</c:v>
                </c:pt>
                <c:pt idx="68">
                  <c:v>6.4080000000000004</c:v>
                </c:pt>
                <c:pt idx="69">
                  <c:v>6.0510000000000002</c:v>
                </c:pt>
                <c:pt idx="70">
                  <c:v>6.56</c:v>
                </c:pt>
                <c:pt idx="71">
                  <c:v>6.7370000000000001</c:v>
                </c:pt>
                <c:pt idx="72">
                  <c:v>6.7370000000000001</c:v>
                </c:pt>
                <c:pt idx="73">
                  <c:v>6.484</c:v>
                </c:pt>
                <c:pt idx="74">
                  <c:v>6.3310000000000004</c:v>
                </c:pt>
                <c:pt idx="75">
                  <c:v>5.4109999999999996</c:v>
                </c:pt>
                <c:pt idx="76">
                  <c:v>4.0369999999999999</c:v>
                </c:pt>
                <c:pt idx="77">
                  <c:v>2.3959999999999999</c:v>
                </c:pt>
                <c:pt idx="78">
                  <c:v>1.1259999999999999</c:v>
                </c:pt>
                <c:pt idx="79">
                  <c:v>2.7440000000000002</c:v>
                </c:pt>
                <c:pt idx="80">
                  <c:v>0.27300000000000002</c:v>
                </c:pt>
                <c:pt idx="81">
                  <c:v>-4.0000000000000001E-3</c:v>
                </c:pt>
                <c:pt idx="82">
                  <c:v>7.9000000000000001E-2</c:v>
                </c:pt>
                <c:pt idx="83">
                  <c:v>7.9000000000000001E-2</c:v>
                </c:pt>
                <c:pt idx="84">
                  <c:v>-4.0000000000000001E-3</c:v>
                </c:pt>
                <c:pt idx="85">
                  <c:v>-3.2000000000000001E-2</c:v>
                </c:pt>
                <c:pt idx="86">
                  <c:v>-0.06</c:v>
                </c:pt>
                <c:pt idx="87">
                  <c:v>-0.06</c:v>
                </c:pt>
                <c:pt idx="88">
                  <c:v>-0.06</c:v>
                </c:pt>
                <c:pt idx="89">
                  <c:v>-3.2000000000000001E-2</c:v>
                </c:pt>
                <c:pt idx="90">
                  <c:v>-4.0000000000000001E-3</c:v>
                </c:pt>
                <c:pt idx="91">
                  <c:v>2.4E-2</c:v>
                </c:pt>
                <c:pt idx="92">
                  <c:v>7.9000000000000001E-2</c:v>
                </c:pt>
                <c:pt idx="93">
                  <c:v>7.9000000000000001E-2</c:v>
                </c:pt>
                <c:pt idx="94">
                  <c:v>0.107</c:v>
                </c:pt>
                <c:pt idx="95">
                  <c:v>0.13500000000000001</c:v>
                </c:pt>
                <c:pt idx="96">
                  <c:v>0.218</c:v>
                </c:pt>
                <c:pt idx="97">
                  <c:v>0.246</c:v>
                </c:pt>
                <c:pt idx="98">
                  <c:v>0.246</c:v>
                </c:pt>
                <c:pt idx="99">
                  <c:v>0.246</c:v>
                </c:pt>
                <c:pt idx="100">
                  <c:v>0.246</c:v>
                </c:pt>
                <c:pt idx="101">
                  <c:v>0.27300000000000002</c:v>
                </c:pt>
                <c:pt idx="102">
                  <c:v>0.27300000000000002</c:v>
                </c:pt>
                <c:pt idx="103">
                  <c:v>0.30099999999999999</c:v>
                </c:pt>
                <c:pt idx="104">
                  <c:v>0.30099999999999999</c:v>
                </c:pt>
                <c:pt idx="105">
                  <c:v>0.30099999999999999</c:v>
                </c:pt>
                <c:pt idx="106">
                  <c:v>0.27300000000000002</c:v>
                </c:pt>
                <c:pt idx="107">
                  <c:v>0.27300000000000002</c:v>
                </c:pt>
                <c:pt idx="108">
                  <c:v>0.30099999999999999</c:v>
                </c:pt>
                <c:pt idx="109">
                  <c:v>0.30099999999999999</c:v>
                </c:pt>
                <c:pt idx="110">
                  <c:v>0.30099999999999999</c:v>
                </c:pt>
                <c:pt idx="111">
                  <c:v>0.30099999999999999</c:v>
                </c:pt>
                <c:pt idx="112">
                  <c:v>0.30099999999999999</c:v>
                </c:pt>
                <c:pt idx="113">
                  <c:v>0.30099999999999999</c:v>
                </c:pt>
                <c:pt idx="114">
                  <c:v>0.30099999999999999</c:v>
                </c:pt>
                <c:pt idx="115">
                  <c:v>0.30099999999999999</c:v>
                </c:pt>
                <c:pt idx="116">
                  <c:v>0.30099999999999999</c:v>
                </c:pt>
                <c:pt idx="117">
                  <c:v>0.27300000000000002</c:v>
                </c:pt>
                <c:pt idx="118">
                  <c:v>0.27300000000000002</c:v>
                </c:pt>
                <c:pt idx="119">
                  <c:v>0.246</c:v>
                </c:pt>
                <c:pt idx="120">
                  <c:v>0.246</c:v>
                </c:pt>
                <c:pt idx="121">
                  <c:v>0.246</c:v>
                </c:pt>
                <c:pt idx="122">
                  <c:v>0.246</c:v>
                </c:pt>
                <c:pt idx="123">
                  <c:v>0.19</c:v>
                </c:pt>
                <c:pt idx="124">
                  <c:v>0.19</c:v>
                </c:pt>
                <c:pt idx="125">
                  <c:v>0.16300000000000001</c:v>
                </c:pt>
                <c:pt idx="126">
                  <c:v>0.19</c:v>
                </c:pt>
                <c:pt idx="127">
                  <c:v>0.19</c:v>
                </c:pt>
                <c:pt idx="128">
                  <c:v>0.218</c:v>
                </c:pt>
                <c:pt idx="129">
                  <c:v>0.246</c:v>
                </c:pt>
                <c:pt idx="130">
                  <c:v>0.246</c:v>
                </c:pt>
                <c:pt idx="131">
                  <c:v>0.27300000000000002</c:v>
                </c:pt>
                <c:pt idx="132">
                  <c:v>0.27300000000000002</c:v>
                </c:pt>
                <c:pt idx="133">
                  <c:v>0.27300000000000002</c:v>
                </c:pt>
                <c:pt idx="134">
                  <c:v>0.27300000000000002</c:v>
                </c:pt>
                <c:pt idx="135">
                  <c:v>0.27300000000000002</c:v>
                </c:pt>
                <c:pt idx="136">
                  <c:v>0.246</c:v>
                </c:pt>
                <c:pt idx="137">
                  <c:v>0.27300000000000002</c:v>
                </c:pt>
                <c:pt idx="138">
                  <c:v>0.27300000000000002</c:v>
                </c:pt>
                <c:pt idx="139">
                  <c:v>0.27300000000000002</c:v>
                </c:pt>
                <c:pt idx="140">
                  <c:v>0.27300000000000002</c:v>
                </c:pt>
                <c:pt idx="141">
                  <c:v>0.27300000000000002</c:v>
                </c:pt>
                <c:pt idx="142">
                  <c:v>0.27300000000000002</c:v>
                </c:pt>
                <c:pt idx="143">
                  <c:v>0.27300000000000002</c:v>
                </c:pt>
                <c:pt idx="144">
                  <c:v>0.27300000000000002</c:v>
                </c:pt>
                <c:pt idx="145">
                  <c:v>0.30099999999999999</c:v>
                </c:pt>
                <c:pt idx="146">
                  <c:v>0.30099999999999999</c:v>
                </c:pt>
                <c:pt idx="147">
                  <c:v>0.27300000000000002</c:v>
                </c:pt>
                <c:pt idx="148">
                  <c:v>0.27300000000000002</c:v>
                </c:pt>
                <c:pt idx="149">
                  <c:v>0.27300000000000002</c:v>
                </c:pt>
                <c:pt idx="150">
                  <c:v>0.27300000000000002</c:v>
                </c:pt>
                <c:pt idx="151">
                  <c:v>0.27300000000000002</c:v>
                </c:pt>
                <c:pt idx="152">
                  <c:v>0.27300000000000002</c:v>
                </c:pt>
                <c:pt idx="153">
                  <c:v>0.27300000000000002</c:v>
                </c:pt>
                <c:pt idx="154">
                  <c:v>0.27300000000000002</c:v>
                </c:pt>
                <c:pt idx="155">
                  <c:v>0.27300000000000002</c:v>
                </c:pt>
                <c:pt idx="156">
                  <c:v>0.27300000000000002</c:v>
                </c:pt>
                <c:pt idx="157">
                  <c:v>0.27300000000000002</c:v>
                </c:pt>
                <c:pt idx="158">
                  <c:v>0.27300000000000002</c:v>
                </c:pt>
                <c:pt idx="159">
                  <c:v>0.246</c:v>
                </c:pt>
                <c:pt idx="160">
                  <c:v>0.246</c:v>
                </c:pt>
                <c:pt idx="161">
                  <c:v>0.246</c:v>
                </c:pt>
                <c:pt idx="162">
                  <c:v>0.218</c:v>
                </c:pt>
                <c:pt idx="163">
                  <c:v>0.246</c:v>
                </c:pt>
                <c:pt idx="164">
                  <c:v>0.246</c:v>
                </c:pt>
                <c:pt idx="165">
                  <c:v>0.246</c:v>
                </c:pt>
                <c:pt idx="166">
                  <c:v>0.246</c:v>
                </c:pt>
                <c:pt idx="167">
                  <c:v>0.27300000000000002</c:v>
                </c:pt>
                <c:pt idx="168">
                  <c:v>0.27300000000000002</c:v>
                </c:pt>
                <c:pt idx="169">
                  <c:v>0.27300000000000002</c:v>
                </c:pt>
                <c:pt idx="170">
                  <c:v>0.27300000000000002</c:v>
                </c:pt>
                <c:pt idx="171">
                  <c:v>0.27300000000000002</c:v>
                </c:pt>
                <c:pt idx="172">
                  <c:v>0.27300000000000002</c:v>
                </c:pt>
                <c:pt idx="173">
                  <c:v>0.27300000000000002</c:v>
                </c:pt>
                <c:pt idx="174">
                  <c:v>0.27300000000000002</c:v>
                </c:pt>
                <c:pt idx="175">
                  <c:v>0.27300000000000002</c:v>
                </c:pt>
                <c:pt idx="176">
                  <c:v>0.27300000000000002</c:v>
                </c:pt>
                <c:pt idx="177">
                  <c:v>0.27300000000000002</c:v>
                </c:pt>
                <c:pt idx="178">
                  <c:v>0.27300000000000002</c:v>
                </c:pt>
                <c:pt idx="179">
                  <c:v>0.30099999999999999</c:v>
                </c:pt>
                <c:pt idx="180">
                  <c:v>0.27300000000000002</c:v>
                </c:pt>
                <c:pt idx="181">
                  <c:v>0.27300000000000002</c:v>
                </c:pt>
                <c:pt idx="182">
                  <c:v>0.27300000000000002</c:v>
                </c:pt>
                <c:pt idx="183">
                  <c:v>0.27300000000000002</c:v>
                </c:pt>
                <c:pt idx="184">
                  <c:v>0.27300000000000002</c:v>
                </c:pt>
                <c:pt idx="185">
                  <c:v>0.27300000000000002</c:v>
                </c:pt>
                <c:pt idx="186">
                  <c:v>0.27300000000000002</c:v>
                </c:pt>
                <c:pt idx="187">
                  <c:v>0.27300000000000002</c:v>
                </c:pt>
                <c:pt idx="188">
                  <c:v>0.30099999999999999</c:v>
                </c:pt>
                <c:pt idx="189">
                  <c:v>0.30099999999999999</c:v>
                </c:pt>
                <c:pt idx="190">
                  <c:v>0.30099999999999999</c:v>
                </c:pt>
                <c:pt idx="191">
                  <c:v>0.30099999999999999</c:v>
                </c:pt>
                <c:pt idx="192">
                  <c:v>0.30099999999999999</c:v>
                </c:pt>
                <c:pt idx="193">
                  <c:v>0.30099999999999999</c:v>
                </c:pt>
                <c:pt idx="194">
                  <c:v>0.30099999999999999</c:v>
                </c:pt>
                <c:pt idx="195">
                  <c:v>0.30099999999999999</c:v>
                </c:pt>
                <c:pt idx="196">
                  <c:v>0.30099999999999999</c:v>
                </c:pt>
                <c:pt idx="197">
                  <c:v>0.30099999999999999</c:v>
                </c:pt>
                <c:pt idx="198">
                  <c:v>0.30099999999999999</c:v>
                </c:pt>
                <c:pt idx="199">
                  <c:v>0.30099999999999999</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0.30099999999999999</c:v>
                </c:pt>
                <c:pt idx="219">
                  <c:v>0.30099999999999999</c:v>
                </c:pt>
                <c:pt idx="220">
                  <c:v>0.30099999999999999</c:v>
                </c:pt>
                <c:pt idx="221">
                  <c:v>0.30099999999999999</c:v>
                </c:pt>
                <c:pt idx="222">
                  <c:v>0.30099999999999999</c:v>
                </c:pt>
                <c:pt idx="223">
                  <c:v>0.30099999999999999</c:v>
                </c:pt>
                <c:pt idx="224">
                  <c:v>0.246</c:v>
                </c:pt>
                <c:pt idx="225">
                  <c:v>0.27300000000000002</c:v>
                </c:pt>
                <c:pt idx="226">
                  <c:v>0.27300000000000002</c:v>
                </c:pt>
                <c:pt idx="227">
                  <c:v>0.27300000000000002</c:v>
                </c:pt>
                <c:pt idx="228">
                  <c:v>0.30099999999999999</c:v>
                </c:pt>
                <c:pt idx="229">
                  <c:v>0.30099999999999999</c:v>
                </c:pt>
                <c:pt idx="230">
                  <c:v>0.30099999999999999</c:v>
                </c:pt>
                <c:pt idx="231">
                  <c:v>0.30099999999999999</c:v>
                </c:pt>
                <c:pt idx="232">
                  <c:v>0.30099999999999999</c:v>
                </c:pt>
                <c:pt idx="233">
                  <c:v>0.30099999999999999</c:v>
                </c:pt>
                <c:pt idx="234">
                  <c:v>0.30099999999999999</c:v>
                </c:pt>
                <c:pt idx="235">
                  <c:v>0.30099999999999999</c:v>
                </c:pt>
                <c:pt idx="236">
                  <c:v>0.30099999999999999</c:v>
                </c:pt>
                <c:pt idx="237">
                  <c:v>0.30099999999999999</c:v>
                </c:pt>
                <c:pt idx="238">
                  <c:v>0.30099999999999999</c:v>
                </c:pt>
                <c:pt idx="239">
                  <c:v>0.30099999999999999</c:v>
                </c:pt>
                <c:pt idx="240">
                  <c:v>0.30099999999999999</c:v>
                </c:pt>
                <c:pt idx="241">
                  <c:v>0.30099999999999999</c:v>
                </c:pt>
                <c:pt idx="242">
                  <c:v>0.30099999999999999</c:v>
                </c:pt>
                <c:pt idx="243">
                  <c:v>0.30099999999999999</c:v>
                </c:pt>
                <c:pt idx="244">
                  <c:v>0.30099999999999999</c:v>
                </c:pt>
                <c:pt idx="245">
                  <c:v>0.30099999999999999</c:v>
                </c:pt>
                <c:pt idx="246">
                  <c:v>0.30099999999999999</c:v>
                </c:pt>
                <c:pt idx="247">
                  <c:v>0.30099999999999999</c:v>
                </c:pt>
                <c:pt idx="248">
                  <c:v>0.30099999999999999</c:v>
                </c:pt>
                <c:pt idx="249">
                  <c:v>0.30099999999999999</c:v>
                </c:pt>
                <c:pt idx="250">
                  <c:v>0.13500000000000001</c:v>
                </c:pt>
                <c:pt idx="251">
                  <c:v>7.9000000000000001E-2</c:v>
                </c:pt>
                <c:pt idx="252">
                  <c:v>0.13500000000000001</c:v>
                </c:pt>
                <c:pt idx="253">
                  <c:v>0.107</c:v>
                </c:pt>
                <c:pt idx="254">
                  <c:v>7.9000000000000001E-2</c:v>
                </c:pt>
                <c:pt idx="255">
                  <c:v>7.9000000000000001E-2</c:v>
                </c:pt>
                <c:pt idx="256">
                  <c:v>0.13500000000000001</c:v>
                </c:pt>
                <c:pt idx="257">
                  <c:v>0.13500000000000001</c:v>
                </c:pt>
                <c:pt idx="258">
                  <c:v>0.16300000000000001</c:v>
                </c:pt>
                <c:pt idx="259">
                  <c:v>0.19</c:v>
                </c:pt>
                <c:pt idx="260">
                  <c:v>0.19</c:v>
                </c:pt>
                <c:pt idx="261">
                  <c:v>2.4E-2</c:v>
                </c:pt>
                <c:pt idx="262">
                  <c:v>-4.0000000000000001E-3</c:v>
                </c:pt>
                <c:pt idx="263">
                  <c:v>-4.0000000000000001E-3</c:v>
                </c:pt>
                <c:pt idx="264">
                  <c:v>2.4E-2</c:v>
                </c:pt>
                <c:pt idx="265">
                  <c:v>2.4E-2</c:v>
                </c:pt>
                <c:pt idx="266">
                  <c:v>2.4E-2</c:v>
                </c:pt>
                <c:pt idx="267">
                  <c:v>5.0999999999999997E-2</c:v>
                </c:pt>
                <c:pt idx="268">
                  <c:v>7.9000000000000001E-2</c:v>
                </c:pt>
                <c:pt idx="269">
                  <c:v>0.107</c:v>
                </c:pt>
                <c:pt idx="270">
                  <c:v>0.13500000000000001</c:v>
                </c:pt>
                <c:pt idx="271">
                  <c:v>0.13500000000000001</c:v>
                </c:pt>
                <c:pt idx="272">
                  <c:v>0.16300000000000001</c:v>
                </c:pt>
                <c:pt idx="273">
                  <c:v>0.16300000000000001</c:v>
                </c:pt>
                <c:pt idx="274">
                  <c:v>-4.0000000000000001E-3</c:v>
                </c:pt>
                <c:pt idx="275">
                  <c:v>-4.0000000000000001E-3</c:v>
                </c:pt>
                <c:pt idx="276">
                  <c:v>-4.0000000000000001E-3</c:v>
                </c:pt>
                <c:pt idx="277">
                  <c:v>-4.0000000000000001E-3</c:v>
                </c:pt>
                <c:pt idx="278">
                  <c:v>-4.0000000000000001E-3</c:v>
                </c:pt>
                <c:pt idx="279">
                  <c:v>-4.0000000000000001E-3</c:v>
                </c:pt>
                <c:pt idx="280">
                  <c:v>-4.0000000000000001E-3</c:v>
                </c:pt>
                <c:pt idx="281">
                  <c:v>-4.0000000000000001E-3</c:v>
                </c:pt>
                <c:pt idx="282">
                  <c:v>5.0999999999999997E-2</c:v>
                </c:pt>
                <c:pt idx="283">
                  <c:v>7.9000000000000001E-2</c:v>
                </c:pt>
                <c:pt idx="284">
                  <c:v>-4.0000000000000001E-3</c:v>
                </c:pt>
                <c:pt idx="285">
                  <c:v>-4.0000000000000001E-3</c:v>
                </c:pt>
                <c:pt idx="286">
                  <c:v>-4.0000000000000001E-3</c:v>
                </c:pt>
                <c:pt idx="287">
                  <c:v>-4.0000000000000001E-3</c:v>
                </c:pt>
                <c:pt idx="288">
                  <c:v>2.4E-2</c:v>
                </c:pt>
                <c:pt idx="289">
                  <c:v>0.30099999999999999</c:v>
                </c:pt>
                <c:pt idx="290">
                  <c:v>0.41199999999999998</c:v>
                </c:pt>
                <c:pt idx="291">
                  <c:v>0.41199999999999998</c:v>
                </c:pt>
                <c:pt idx="292">
                  <c:v>0.38400000000000001</c:v>
                </c:pt>
                <c:pt idx="293">
                  <c:v>0.30099999999999999</c:v>
                </c:pt>
                <c:pt idx="294">
                  <c:v>0.218</c:v>
                </c:pt>
                <c:pt idx="295">
                  <c:v>7.9000000000000001E-2</c:v>
                </c:pt>
                <c:pt idx="296">
                  <c:v>7.9000000000000001E-2</c:v>
                </c:pt>
                <c:pt idx="297">
                  <c:v>7.9000000000000001E-2</c:v>
                </c:pt>
                <c:pt idx="298">
                  <c:v>7.9000000000000001E-2</c:v>
                </c:pt>
                <c:pt idx="299">
                  <c:v>0.246</c:v>
                </c:pt>
                <c:pt idx="300">
                  <c:v>0.41199999999999998</c:v>
                </c:pt>
                <c:pt idx="301">
                  <c:v>0.55000000000000004</c:v>
                </c:pt>
                <c:pt idx="302">
                  <c:v>0.63200000000000001</c:v>
                </c:pt>
                <c:pt idx="303">
                  <c:v>0.66</c:v>
                </c:pt>
                <c:pt idx="304">
                  <c:v>0.74199999999999999</c:v>
                </c:pt>
                <c:pt idx="305">
                  <c:v>0.85199999999999998</c:v>
                </c:pt>
                <c:pt idx="306">
                  <c:v>0.98899999999999999</c:v>
                </c:pt>
                <c:pt idx="307">
                  <c:v>1.2350000000000001</c:v>
                </c:pt>
                <c:pt idx="308">
                  <c:v>1.425</c:v>
                </c:pt>
                <c:pt idx="309">
                  <c:v>1.643</c:v>
                </c:pt>
                <c:pt idx="310">
                  <c:v>1.643</c:v>
                </c:pt>
                <c:pt idx="311">
                  <c:v>2.101</c:v>
                </c:pt>
                <c:pt idx="312">
                  <c:v>1.6970000000000001</c:v>
                </c:pt>
                <c:pt idx="313">
                  <c:v>1.8320000000000001</c:v>
                </c:pt>
                <c:pt idx="314">
                  <c:v>1.994</c:v>
                </c:pt>
                <c:pt idx="315">
                  <c:v>2.4769999999999999</c:v>
                </c:pt>
                <c:pt idx="316">
                  <c:v>3.1419999999999999</c:v>
                </c:pt>
                <c:pt idx="317">
                  <c:v>3.2480000000000002</c:v>
                </c:pt>
                <c:pt idx="318">
                  <c:v>4.22</c:v>
                </c:pt>
                <c:pt idx="319">
                  <c:v>4.4279999999999999</c:v>
                </c:pt>
                <c:pt idx="320">
                  <c:v>4.0110000000000001</c:v>
                </c:pt>
                <c:pt idx="321">
                  <c:v>5.024</c:v>
                </c:pt>
                <c:pt idx="322">
                  <c:v>4.6619999999999999</c:v>
                </c:pt>
                <c:pt idx="323">
                  <c:v>4.9210000000000003</c:v>
                </c:pt>
                <c:pt idx="324">
                  <c:v>6</c:v>
                </c:pt>
                <c:pt idx="325">
                  <c:v>5.2569999999999997</c:v>
                </c:pt>
                <c:pt idx="326">
                  <c:v>5.0759999999999996</c:v>
                </c:pt>
                <c:pt idx="327">
                  <c:v>6.94</c:v>
                </c:pt>
                <c:pt idx="328">
                  <c:v>7.6950000000000003</c:v>
                </c:pt>
                <c:pt idx="329">
                  <c:v>7.2930000000000001</c:v>
                </c:pt>
                <c:pt idx="330">
                  <c:v>7.3179999999999996</c:v>
                </c:pt>
                <c:pt idx="331">
                  <c:v>6.0259999999999998</c:v>
                </c:pt>
                <c:pt idx="332">
                  <c:v>7.6950000000000003</c:v>
                </c:pt>
                <c:pt idx="333">
                  <c:v>7.444</c:v>
                </c:pt>
                <c:pt idx="334">
                  <c:v>7.3929999999999998</c:v>
                </c:pt>
                <c:pt idx="335">
                  <c:v>6.7119999999999997</c:v>
                </c:pt>
                <c:pt idx="336">
                  <c:v>6.3310000000000004</c:v>
                </c:pt>
                <c:pt idx="337">
                  <c:v>7.569</c:v>
                </c:pt>
                <c:pt idx="338">
                  <c:v>8.3190000000000008</c:v>
                </c:pt>
                <c:pt idx="339">
                  <c:v>9.0640000000000001</c:v>
                </c:pt>
                <c:pt idx="340">
                  <c:v>8.3439999999999994</c:v>
                </c:pt>
                <c:pt idx="341">
                  <c:v>4.8689999999999998</c:v>
                </c:pt>
                <c:pt idx="342">
                  <c:v>2.2890000000000001</c:v>
                </c:pt>
                <c:pt idx="343">
                  <c:v>10.81</c:v>
                </c:pt>
                <c:pt idx="344">
                  <c:v>11.565</c:v>
                </c:pt>
                <c:pt idx="345">
                  <c:v>10.686999999999999</c:v>
                </c:pt>
                <c:pt idx="346">
                  <c:v>10.345000000000001</c:v>
                </c:pt>
                <c:pt idx="347">
                  <c:v>8.7669999999999995</c:v>
                </c:pt>
                <c:pt idx="348">
                  <c:v>9.6319999999999997</c:v>
                </c:pt>
                <c:pt idx="349">
                  <c:v>9.952</c:v>
                </c:pt>
                <c:pt idx="350">
                  <c:v>9.657</c:v>
                </c:pt>
                <c:pt idx="351">
                  <c:v>8.99</c:v>
                </c:pt>
                <c:pt idx="352">
                  <c:v>9.4600000000000009</c:v>
                </c:pt>
                <c:pt idx="353">
                  <c:v>9.4600000000000009</c:v>
                </c:pt>
                <c:pt idx="354">
                  <c:v>8.5190000000000001</c:v>
                </c:pt>
                <c:pt idx="355">
                  <c:v>9.7059999999999995</c:v>
                </c:pt>
                <c:pt idx="356">
                  <c:v>10.173</c:v>
                </c:pt>
                <c:pt idx="357">
                  <c:v>9.3859999999999992</c:v>
                </c:pt>
                <c:pt idx="358">
                  <c:v>9.0890000000000004</c:v>
                </c:pt>
                <c:pt idx="359">
                  <c:v>8.7420000000000009</c:v>
                </c:pt>
                <c:pt idx="360">
                  <c:v>8.9410000000000007</c:v>
                </c:pt>
              </c:numCache>
            </c:numRef>
          </c:val>
          <c:smooth val="0"/>
        </c:ser>
        <c:dLbls>
          <c:showLegendKey val="0"/>
          <c:showVal val="0"/>
          <c:showCatName val="0"/>
          <c:showSerName val="0"/>
          <c:showPercent val="0"/>
          <c:showBubbleSize val="0"/>
        </c:dLbls>
        <c:smooth val="0"/>
        <c:axId val="69484744"/>
        <c:axId val="70348744"/>
      </c:lineChart>
      <c:dateAx>
        <c:axId val="69484744"/>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70348744"/>
        <c:crosses val="autoZero"/>
        <c:auto val="1"/>
        <c:lblOffset val="100"/>
        <c:baseTimeUnit val="days"/>
      </c:dateAx>
      <c:valAx>
        <c:axId val="70348744"/>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69484744"/>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Temp Daily</a:t>
            </a:r>
            <a:r>
              <a:rPr lang="en-US" sz="1050" baseline="0"/>
              <a:t> Range</a:t>
            </a:r>
            <a:endParaRPr lang="en-US" sz="1050"/>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Range'!$D$1</c:f>
              <c:strCache>
                <c:ptCount val="1"/>
                <c:pt idx="0">
                  <c:v>Middle Teton Glacier upper</c:v>
                </c:pt>
              </c:strCache>
            </c:strRef>
          </c:tx>
          <c:spPr>
            <a:ln>
              <a:solidFill>
                <a:schemeClr val="accent2"/>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Range'!$D$2:$D$370</c:f>
              <c:numCache>
                <c:formatCode>General</c:formatCode>
                <c:ptCount val="369"/>
                <c:pt idx="5">
                  <c:v>2.4930000000000003</c:v>
                </c:pt>
                <c:pt idx="6">
                  <c:v>2.516</c:v>
                </c:pt>
                <c:pt idx="7">
                  <c:v>2.2130000000000001</c:v>
                </c:pt>
                <c:pt idx="8">
                  <c:v>1.8379999999999999</c:v>
                </c:pt>
                <c:pt idx="9">
                  <c:v>2.3119999999999998</c:v>
                </c:pt>
                <c:pt idx="10">
                  <c:v>1.627</c:v>
                </c:pt>
                <c:pt idx="11">
                  <c:v>1.8779999999999999</c:v>
                </c:pt>
                <c:pt idx="12">
                  <c:v>1.8280000000000001</c:v>
                </c:pt>
                <c:pt idx="13">
                  <c:v>2.2829999999999999</c:v>
                </c:pt>
                <c:pt idx="14">
                  <c:v>2.129</c:v>
                </c:pt>
                <c:pt idx="15">
                  <c:v>2.766</c:v>
                </c:pt>
                <c:pt idx="16">
                  <c:v>2.4110000000000005</c:v>
                </c:pt>
                <c:pt idx="17">
                  <c:v>2.2530000000000001</c:v>
                </c:pt>
                <c:pt idx="18">
                  <c:v>2.5339999999999998</c:v>
                </c:pt>
                <c:pt idx="19">
                  <c:v>3.0350000000000001</c:v>
                </c:pt>
                <c:pt idx="20">
                  <c:v>2.7780000000000005</c:v>
                </c:pt>
                <c:pt idx="21">
                  <c:v>2.423</c:v>
                </c:pt>
                <c:pt idx="22">
                  <c:v>0.91599999999999993</c:v>
                </c:pt>
                <c:pt idx="23">
                  <c:v>1.897</c:v>
                </c:pt>
                <c:pt idx="24">
                  <c:v>2.1399999999999997</c:v>
                </c:pt>
                <c:pt idx="25">
                  <c:v>1.55</c:v>
                </c:pt>
                <c:pt idx="26">
                  <c:v>2.1749999999999998</c:v>
                </c:pt>
                <c:pt idx="27">
                  <c:v>2.5779999999999998</c:v>
                </c:pt>
                <c:pt idx="28">
                  <c:v>2.2720000000000002</c:v>
                </c:pt>
                <c:pt idx="29">
                  <c:v>1.7110000000000001</c:v>
                </c:pt>
                <c:pt idx="30">
                  <c:v>1.4209999999999998</c:v>
                </c:pt>
                <c:pt idx="31">
                  <c:v>2.2190000000000003</c:v>
                </c:pt>
                <c:pt idx="32">
                  <c:v>2.5819999999999999</c:v>
                </c:pt>
                <c:pt idx="33">
                  <c:v>3.4350000000000001</c:v>
                </c:pt>
                <c:pt idx="34">
                  <c:v>4.1670000000000007</c:v>
                </c:pt>
                <c:pt idx="35">
                  <c:v>3.7339999999999995</c:v>
                </c:pt>
                <c:pt idx="36">
                  <c:v>3.3529999999999998</c:v>
                </c:pt>
                <c:pt idx="37">
                  <c:v>2.9090000000000007</c:v>
                </c:pt>
                <c:pt idx="38">
                  <c:v>2.6130000000000004</c:v>
                </c:pt>
                <c:pt idx="39">
                  <c:v>2.5040000000000004</c:v>
                </c:pt>
                <c:pt idx="40">
                  <c:v>2.5629999999999997</c:v>
                </c:pt>
                <c:pt idx="41">
                  <c:v>3.2530000000000001</c:v>
                </c:pt>
                <c:pt idx="42">
                  <c:v>1.3069999999999999</c:v>
                </c:pt>
                <c:pt idx="43">
                  <c:v>1.181</c:v>
                </c:pt>
                <c:pt idx="44">
                  <c:v>1.2110000000000001</c:v>
                </c:pt>
                <c:pt idx="45">
                  <c:v>3.96</c:v>
                </c:pt>
                <c:pt idx="46">
                  <c:v>6.2569999999999997</c:v>
                </c:pt>
                <c:pt idx="47">
                  <c:v>6.6240000000000006</c:v>
                </c:pt>
                <c:pt idx="48">
                  <c:v>5.7770000000000001</c:v>
                </c:pt>
                <c:pt idx="49">
                  <c:v>4.6669999999999998</c:v>
                </c:pt>
                <c:pt idx="50">
                  <c:v>4.4009999999999998</c:v>
                </c:pt>
                <c:pt idx="51">
                  <c:v>4.1930000000000005</c:v>
                </c:pt>
                <c:pt idx="52">
                  <c:v>3.5550000000000006</c:v>
                </c:pt>
                <c:pt idx="53">
                  <c:v>2.5499999999999998</c:v>
                </c:pt>
                <c:pt idx="54">
                  <c:v>1.2370000000000003</c:v>
                </c:pt>
                <c:pt idx="55">
                  <c:v>2.9929999999999999</c:v>
                </c:pt>
                <c:pt idx="56">
                  <c:v>3.5880000000000005</c:v>
                </c:pt>
                <c:pt idx="57">
                  <c:v>3.1680000000000001</c:v>
                </c:pt>
                <c:pt idx="58">
                  <c:v>1.4449999999999998</c:v>
                </c:pt>
                <c:pt idx="59">
                  <c:v>1.619</c:v>
                </c:pt>
                <c:pt idx="60">
                  <c:v>1.35</c:v>
                </c:pt>
                <c:pt idx="61">
                  <c:v>1.486</c:v>
                </c:pt>
                <c:pt idx="62">
                  <c:v>4.9260000000000002</c:v>
                </c:pt>
                <c:pt idx="63">
                  <c:v>3.5829999999999993</c:v>
                </c:pt>
                <c:pt idx="64">
                  <c:v>4.0869999999999997</c:v>
                </c:pt>
                <c:pt idx="65">
                  <c:v>2.4550000000000001</c:v>
                </c:pt>
                <c:pt idx="66">
                  <c:v>3.4020000000000001</c:v>
                </c:pt>
                <c:pt idx="67">
                  <c:v>2.6070000000000002</c:v>
                </c:pt>
                <c:pt idx="68">
                  <c:v>3.141</c:v>
                </c:pt>
                <c:pt idx="69">
                  <c:v>4.6350000000000007</c:v>
                </c:pt>
                <c:pt idx="70">
                  <c:v>4.26</c:v>
                </c:pt>
                <c:pt idx="71">
                  <c:v>3.8270000000000004</c:v>
                </c:pt>
                <c:pt idx="72">
                  <c:v>4.1440000000000001</c:v>
                </c:pt>
                <c:pt idx="73">
                  <c:v>4.3529999999999998</c:v>
                </c:pt>
                <c:pt idx="74">
                  <c:v>3.7680000000000002</c:v>
                </c:pt>
                <c:pt idx="75">
                  <c:v>1.2649999999999999</c:v>
                </c:pt>
                <c:pt idx="76">
                  <c:v>1.665</c:v>
                </c:pt>
                <c:pt idx="77">
                  <c:v>1.1560000000000001</c:v>
                </c:pt>
                <c:pt idx="78">
                  <c:v>6.1510000000000007</c:v>
                </c:pt>
                <c:pt idx="79">
                  <c:v>4.5169999999999995</c:v>
                </c:pt>
                <c:pt idx="80">
                  <c:v>6.1479999999999997</c:v>
                </c:pt>
                <c:pt idx="81">
                  <c:v>3.512</c:v>
                </c:pt>
                <c:pt idx="82">
                  <c:v>2.4779999999999998</c:v>
                </c:pt>
                <c:pt idx="83">
                  <c:v>3.3519999999999999</c:v>
                </c:pt>
                <c:pt idx="84">
                  <c:v>0.22199999999999998</c:v>
                </c:pt>
                <c:pt idx="85">
                  <c:v>0.47100000000000003</c:v>
                </c:pt>
                <c:pt idx="86">
                  <c:v>0</c:v>
                </c:pt>
                <c:pt idx="87">
                  <c:v>2.8000000000000004E-2</c:v>
                </c:pt>
                <c:pt idx="88">
                  <c:v>0</c:v>
                </c:pt>
                <c:pt idx="89">
                  <c:v>2.7999999999999997E-2</c:v>
                </c:pt>
                <c:pt idx="90">
                  <c:v>5.6000000000000008E-2</c:v>
                </c:pt>
                <c:pt idx="91">
                  <c:v>0</c:v>
                </c:pt>
                <c:pt idx="92">
                  <c:v>2.6999999999999996E-2</c:v>
                </c:pt>
                <c:pt idx="93">
                  <c:v>2.6999999999999996E-2</c:v>
                </c:pt>
                <c:pt idx="94">
                  <c:v>0</c:v>
                </c:pt>
                <c:pt idx="95">
                  <c:v>0</c:v>
                </c:pt>
                <c:pt idx="96">
                  <c:v>0</c:v>
                </c:pt>
                <c:pt idx="97">
                  <c:v>0</c:v>
                </c:pt>
                <c:pt idx="98">
                  <c:v>0</c:v>
                </c:pt>
                <c:pt idx="99">
                  <c:v>2.6999999999999996E-2</c:v>
                </c:pt>
                <c:pt idx="100">
                  <c:v>2.6999999999999996E-2</c:v>
                </c:pt>
                <c:pt idx="101">
                  <c:v>0</c:v>
                </c:pt>
                <c:pt idx="102">
                  <c:v>0</c:v>
                </c:pt>
                <c:pt idx="103">
                  <c:v>0</c:v>
                </c:pt>
                <c:pt idx="104">
                  <c:v>2.6999999999999996E-2</c:v>
                </c:pt>
                <c:pt idx="105">
                  <c:v>2.7999999999999997E-2</c:v>
                </c:pt>
                <c:pt idx="106">
                  <c:v>2.8000000000000011E-2</c:v>
                </c:pt>
                <c:pt idx="107">
                  <c:v>2.7999999999999997E-2</c:v>
                </c:pt>
                <c:pt idx="108">
                  <c:v>2.7999999999999997E-2</c:v>
                </c:pt>
                <c:pt idx="109">
                  <c:v>0</c:v>
                </c:pt>
                <c:pt idx="110">
                  <c:v>0</c:v>
                </c:pt>
                <c:pt idx="111">
                  <c:v>0</c:v>
                </c:pt>
                <c:pt idx="112">
                  <c:v>0</c:v>
                </c:pt>
                <c:pt idx="113">
                  <c:v>0</c:v>
                </c:pt>
                <c:pt idx="114">
                  <c:v>2.8000000000000004E-2</c:v>
                </c:pt>
                <c:pt idx="115">
                  <c:v>2.8000000000000004E-2</c:v>
                </c:pt>
                <c:pt idx="116">
                  <c:v>2.8000000000000004E-2</c:v>
                </c:pt>
                <c:pt idx="117">
                  <c:v>2.8000000000000004E-2</c:v>
                </c:pt>
                <c:pt idx="118">
                  <c:v>0</c:v>
                </c:pt>
                <c:pt idx="119">
                  <c:v>0</c:v>
                </c:pt>
                <c:pt idx="120">
                  <c:v>2.8000000000000004E-2</c:v>
                </c:pt>
                <c:pt idx="121">
                  <c:v>0</c:v>
                </c:pt>
                <c:pt idx="122">
                  <c:v>0</c:v>
                </c:pt>
                <c:pt idx="123">
                  <c:v>2.8000000000000004E-2</c:v>
                </c:pt>
                <c:pt idx="124">
                  <c:v>2.8000000000000004E-2</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2.8000000000000004E-2</c:v>
                </c:pt>
                <c:pt idx="152">
                  <c:v>2.8000000000000004E-2</c:v>
                </c:pt>
                <c:pt idx="153">
                  <c:v>2.8000000000000004E-2</c:v>
                </c:pt>
                <c:pt idx="154">
                  <c:v>2.8000000000000004E-2</c:v>
                </c:pt>
                <c:pt idx="155">
                  <c:v>0</c:v>
                </c:pt>
                <c:pt idx="156">
                  <c:v>2.8000000000000004E-2</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2.8000000000000004E-2</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2.8000000000000004E-2</c:v>
                </c:pt>
                <c:pt idx="189">
                  <c:v>2.8000000000000004E-2</c:v>
                </c:pt>
                <c:pt idx="190">
                  <c:v>2.8000000000000004E-2</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2.7999999999999997E-2</c:v>
                </c:pt>
                <c:pt idx="238">
                  <c:v>0</c:v>
                </c:pt>
                <c:pt idx="239">
                  <c:v>0</c:v>
                </c:pt>
                <c:pt idx="240">
                  <c:v>2.7999999999999997E-2</c:v>
                </c:pt>
                <c:pt idx="241">
                  <c:v>0</c:v>
                </c:pt>
                <c:pt idx="242">
                  <c:v>2.7999999999999997E-2</c:v>
                </c:pt>
                <c:pt idx="243">
                  <c:v>2.7999999999999997E-2</c:v>
                </c:pt>
                <c:pt idx="244">
                  <c:v>2.7999999999999997E-2</c:v>
                </c:pt>
                <c:pt idx="245">
                  <c:v>2.7999999999999997E-2</c:v>
                </c:pt>
                <c:pt idx="246">
                  <c:v>0</c:v>
                </c:pt>
                <c:pt idx="247">
                  <c:v>0</c:v>
                </c:pt>
                <c:pt idx="248">
                  <c:v>2.7999999999999997E-2</c:v>
                </c:pt>
                <c:pt idx="249">
                  <c:v>0</c:v>
                </c:pt>
                <c:pt idx="250">
                  <c:v>0</c:v>
                </c:pt>
                <c:pt idx="251">
                  <c:v>0</c:v>
                </c:pt>
                <c:pt idx="252">
                  <c:v>0</c:v>
                </c:pt>
                <c:pt idx="253">
                  <c:v>2.7999999999999997E-2</c:v>
                </c:pt>
                <c:pt idx="254">
                  <c:v>0</c:v>
                </c:pt>
                <c:pt idx="255">
                  <c:v>0</c:v>
                </c:pt>
                <c:pt idx="256">
                  <c:v>0</c:v>
                </c:pt>
                <c:pt idx="257">
                  <c:v>0</c:v>
                </c:pt>
                <c:pt idx="258">
                  <c:v>2.7999999999999997E-2</c:v>
                </c:pt>
                <c:pt idx="259">
                  <c:v>2.7999999999999997E-2</c:v>
                </c:pt>
                <c:pt idx="260">
                  <c:v>0</c:v>
                </c:pt>
                <c:pt idx="261">
                  <c:v>2.7999999999999997E-2</c:v>
                </c:pt>
                <c:pt idx="262">
                  <c:v>2.7999999999999997E-2</c:v>
                </c:pt>
                <c:pt idx="263">
                  <c:v>0</c:v>
                </c:pt>
                <c:pt idx="264">
                  <c:v>0</c:v>
                </c:pt>
                <c:pt idx="265">
                  <c:v>0</c:v>
                </c:pt>
                <c:pt idx="266">
                  <c:v>0</c:v>
                </c:pt>
                <c:pt idx="267">
                  <c:v>2.7999999999999997E-2</c:v>
                </c:pt>
                <c:pt idx="268">
                  <c:v>2.7999999999999997E-2</c:v>
                </c:pt>
                <c:pt idx="269">
                  <c:v>2.7999999999999997E-2</c:v>
                </c:pt>
                <c:pt idx="270">
                  <c:v>2.7999999999999997E-2</c:v>
                </c:pt>
                <c:pt idx="271">
                  <c:v>0</c:v>
                </c:pt>
                <c:pt idx="272">
                  <c:v>0</c:v>
                </c:pt>
                <c:pt idx="273">
                  <c:v>2.7999999999999997E-2</c:v>
                </c:pt>
                <c:pt idx="274">
                  <c:v>2.7999999999999997E-2</c:v>
                </c:pt>
                <c:pt idx="275">
                  <c:v>8.4000000000000019E-2</c:v>
                </c:pt>
                <c:pt idx="276">
                  <c:v>5.6000000000000008E-2</c:v>
                </c:pt>
                <c:pt idx="277">
                  <c:v>2.7999999999999997E-2</c:v>
                </c:pt>
                <c:pt idx="278">
                  <c:v>8.3000000000000004E-2</c:v>
                </c:pt>
                <c:pt idx="279">
                  <c:v>0.13900000000000001</c:v>
                </c:pt>
                <c:pt idx="280">
                  <c:v>0.16599999999999998</c:v>
                </c:pt>
                <c:pt idx="281">
                  <c:v>2.8000000000000025E-2</c:v>
                </c:pt>
                <c:pt idx="282">
                  <c:v>5.4999999999999993E-2</c:v>
                </c:pt>
                <c:pt idx="283">
                  <c:v>5.5999999999999994E-2</c:v>
                </c:pt>
                <c:pt idx="284">
                  <c:v>0.27699999999999997</c:v>
                </c:pt>
                <c:pt idx="285">
                  <c:v>0.16600000000000004</c:v>
                </c:pt>
                <c:pt idx="286">
                  <c:v>5.5000000000000049E-2</c:v>
                </c:pt>
                <c:pt idx="287">
                  <c:v>5.4999999999999938E-2</c:v>
                </c:pt>
                <c:pt idx="288">
                  <c:v>2.8000000000000025E-2</c:v>
                </c:pt>
                <c:pt idx="289">
                  <c:v>0.193</c:v>
                </c:pt>
                <c:pt idx="290">
                  <c:v>0.10999999999999999</c:v>
                </c:pt>
                <c:pt idx="291">
                  <c:v>2.8000000000000025E-2</c:v>
                </c:pt>
                <c:pt idx="292">
                  <c:v>2.7000000000000024E-2</c:v>
                </c:pt>
                <c:pt idx="293">
                  <c:v>0</c:v>
                </c:pt>
                <c:pt idx="294">
                  <c:v>0</c:v>
                </c:pt>
                <c:pt idx="295">
                  <c:v>2.7000000000000024E-2</c:v>
                </c:pt>
                <c:pt idx="296">
                  <c:v>0</c:v>
                </c:pt>
                <c:pt idx="297">
                  <c:v>0</c:v>
                </c:pt>
                <c:pt idx="298">
                  <c:v>2.8000000000000025E-2</c:v>
                </c:pt>
                <c:pt idx="299">
                  <c:v>5.5000000000000049E-2</c:v>
                </c:pt>
                <c:pt idx="300">
                  <c:v>2.7000000000000024E-2</c:v>
                </c:pt>
                <c:pt idx="301">
                  <c:v>0.1100000000000001</c:v>
                </c:pt>
                <c:pt idx="302">
                  <c:v>0.27500000000000008</c:v>
                </c:pt>
                <c:pt idx="303">
                  <c:v>0.249</c:v>
                </c:pt>
                <c:pt idx="304">
                  <c:v>0.193</c:v>
                </c:pt>
                <c:pt idx="305">
                  <c:v>0.24799999999999994</c:v>
                </c:pt>
                <c:pt idx="306">
                  <c:v>0.21999999999999997</c:v>
                </c:pt>
                <c:pt idx="307">
                  <c:v>0.22000000000000008</c:v>
                </c:pt>
                <c:pt idx="308">
                  <c:v>0.10999999999999999</c:v>
                </c:pt>
                <c:pt idx="309">
                  <c:v>0.16499999999999992</c:v>
                </c:pt>
                <c:pt idx="310">
                  <c:v>0.16500000000000004</c:v>
                </c:pt>
                <c:pt idx="311">
                  <c:v>0.13700000000000001</c:v>
                </c:pt>
                <c:pt idx="312">
                  <c:v>5.4999999999999938E-2</c:v>
                </c:pt>
                <c:pt idx="313">
                  <c:v>2.7999999999999914E-2</c:v>
                </c:pt>
                <c:pt idx="314">
                  <c:v>2.7999999999999914E-2</c:v>
                </c:pt>
                <c:pt idx="315">
                  <c:v>8.2999999999999963E-2</c:v>
                </c:pt>
                <c:pt idx="316">
                  <c:v>5.5000000000000049E-2</c:v>
                </c:pt>
                <c:pt idx="317">
                  <c:v>8.2999999999999963E-2</c:v>
                </c:pt>
                <c:pt idx="318">
                  <c:v>0.13800000000000001</c:v>
                </c:pt>
                <c:pt idx="319">
                  <c:v>0.19199999999999995</c:v>
                </c:pt>
                <c:pt idx="320">
                  <c:v>0.16499999999999992</c:v>
                </c:pt>
                <c:pt idx="321">
                  <c:v>0.246</c:v>
                </c:pt>
                <c:pt idx="322">
                  <c:v>0.27399999999999991</c:v>
                </c:pt>
                <c:pt idx="323">
                  <c:v>0.32899999999999985</c:v>
                </c:pt>
                <c:pt idx="324">
                  <c:v>0.32800000000000007</c:v>
                </c:pt>
                <c:pt idx="325">
                  <c:v>0.41099999999999992</c:v>
                </c:pt>
                <c:pt idx="326">
                  <c:v>0.38400000000000001</c:v>
                </c:pt>
                <c:pt idx="327">
                  <c:v>0.60200000000000009</c:v>
                </c:pt>
                <c:pt idx="328">
                  <c:v>0.68099999999999994</c:v>
                </c:pt>
                <c:pt idx="329">
                  <c:v>0.626</c:v>
                </c:pt>
                <c:pt idx="330">
                  <c:v>0.59800000000000009</c:v>
                </c:pt>
                <c:pt idx="331">
                  <c:v>0.54400000000000004</c:v>
                </c:pt>
                <c:pt idx="332">
                  <c:v>0.76100000000000012</c:v>
                </c:pt>
                <c:pt idx="333">
                  <c:v>0.70599999999999996</c:v>
                </c:pt>
                <c:pt idx="334">
                  <c:v>0.92199999999999993</c:v>
                </c:pt>
                <c:pt idx="335">
                  <c:v>0.76</c:v>
                </c:pt>
                <c:pt idx="336">
                  <c:v>1.0070000000000001</c:v>
                </c:pt>
                <c:pt idx="337">
                  <c:v>1.331</c:v>
                </c:pt>
                <c:pt idx="338">
                  <c:v>1.4670000000000001</c:v>
                </c:pt>
                <c:pt idx="339">
                  <c:v>1.5369999999999999</c:v>
                </c:pt>
                <c:pt idx="340">
                  <c:v>1.268</c:v>
                </c:pt>
                <c:pt idx="341">
                  <c:v>1.417</c:v>
                </c:pt>
                <c:pt idx="342">
                  <c:v>0.63099999999999989</c:v>
                </c:pt>
                <c:pt idx="343">
                  <c:v>2.456</c:v>
                </c:pt>
                <c:pt idx="344">
                  <c:v>2.66</c:v>
                </c:pt>
                <c:pt idx="345">
                  <c:v>2.504</c:v>
                </c:pt>
                <c:pt idx="346">
                  <c:v>2.1799999999999997</c:v>
                </c:pt>
                <c:pt idx="347">
                  <c:v>1.8880000000000001</c:v>
                </c:pt>
                <c:pt idx="348">
                  <c:v>2.3719999999999999</c:v>
                </c:pt>
                <c:pt idx="349">
                  <c:v>2.1440000000000001</c:v>
                </c:pt>
                <c:pt idx="350">
                  <c:v>1.9549999999999998</c:v>
                </c:pt>
                <c:pt idx="351">
                  <c:v>1.8790000000000002</c:v>
                </c:pt>
                <c:pt idx="352">
                  <c:v>2.1440000000000001</c:v>
                </c:pt>
                <c:pt idx="353">
                  <c:v>2.3559999999999999</c:v>
                </c:pt>
                <c:pt idx="354">
                  <c:v>1.9920000000000002</c:v>
                </c:pt>
                <c:pt idx="355">
                  <c:v>2.5229999999999997</c:v>
                </c:pt>
                <c:pt idx="356">
                  <c:v>2.6210000000000004</c:v>
                </c:pt>
                <c:pt idx="357">
                  <c:v>2.2210000000000001</c:v>
                </c:pt>
                <c:pt idx="358">
                  <c:v>2.032</c:v>
                </c:pt>
                <c:pt idx="359">
                  <c:v>2.085</c:v>
                </c:pt>
                <c:pt idx="360">
                  <c:v>1.871</c:v>
                </c:pt>
              </c:numCache>
            </c:numRef>
          </c:val>
          <c:smooth val="0"/>
        </c:ser>
        <c:ser>
          <c:idx val="1"/>
          <c:order val="1"/>
          <c:tx>
            <c:strRef>
              <c:f>'Daily Range'!$E$1</c:f>
              <c:strCache>
                <c:ptCount val="1"/>
                <c:pt idx="0">
                  <c:v>Middle Teton Glacier lower</c:v>
                </c:pt>
              </c:strCache>
            </c:strRef>
          </c:tx>
          <c:spPr>
            <a:ln>
              <a:solidFill>
                <a:schemeClr val="accent3"/>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Range'!$E$2:$E$370</c:f>
              <c:numCache>
                <c:formatCode>General</c:formatCode>
                <c:ptCount val="369"/>
                <c:pt idx="5">
                  <c:v>7.3130000000000006</c:v>
                </c:pt>
                <c:pt idx="6">
                  <c:v>7.1610000000000005</c:v>
                </c:pt>
                <c:pt idx="7">
                  <c:v>6.452</c:v>
                </c:pt>
                <c:pt idx="8">
                  <c:v>4.2809999999999997</c:v>
                </c:pt>
                <c:pt idx="9">
                  <c:v>5.5279999999999987</c:v>
                </c:pt>
                <c:pt idx="10">
                  <c:v>4.5079999999999991</c:v>
                </c:pt>
                <c:pt idx="11">
                  <c:v>5.7419999999999991</c:v>
                </c:pt>
                <c:pt idx="12">
                  <c:v>5.7759999999999998</c:v>
                </c:pt>
                <c:pt idx="13">
                  <c:v>6.4710000000000001</c:v>
                </c:pt>
                <c:pt idx="14">
                  <c:v>4.9870000000000001</c:v>
                </c:pt>
                <c:pt idx="15">
                  <c:v>6.9120000000000008</c:v>
                </c:pt>
                <c:pt idx="16">
                  <c:v>6.3190000000000008</c:v>
                </c:pt>
                <c:pt idx="17">
                  <c:v>6.5129999999999999</c:v>
                </c:pt>
                <c:pt idx="18">
                  <c:v>6.38</c:v>
                </c:pt>
                <c:pt idx="19">
                  <c:v>8.3309999999999995</c:v>
                </c:pt>
                <c:pt idx="20">
                  <c:v>7.2720000000000002</c:v>
                </c:pt>
                <c:pt idx="21">
                  <c:v>6.9290000000000003</c:v>
                </c:pt>
                <c:pt idx="22">
                  <c:v>2.1919999999999997</c:v>
                </c:pt>
                <c:pt idx="23">
                  <c:v>5.3219999999999992</c:v>
                </c:pt>
                <c:pt idx="24">
                  <c:v>6.1400000000000006</c:v>
                </c:pt>
                <c:pt idx="25">
                  <c:v>3.972</c:v>
                </c:pt>
                <c:pt idx="26">
                  <c:v>5.6539999999999999</c:v>
                </c:pt>
                <c:pt idx="27">
                  <c:v>6.9580000000000002</c:v>
                </c:pt>
                <c:pt idx="28">
                  <c:v>6.536999999999999</c:v>
                </c:pt>
                <c:pt idx="29">
                  <c:v>5.0609999999999999</c:v>
                </c:pt>
                <c:pt idx="30">
                  <c:v>3.3070000000000004</c:v>
                </c:pt>
                <c:pt idx="31">
                  <c:v>5.1549999999999994</c:v>
                </c:pt>
                <c:pt idx="32">
                  <c:v>6.532</c:v>
                </c:pt>
                <c:pt idx="33">
                  <c:v>6.843</c:v>
                </c:pt>
                <c:pt idx="34">
                  <c:v>9.1429999999999989</c:v>
                </c:pt>
                <c:pt idx="35">
                  <c:v>8.3989999999999991</c:v>
                </c:pt>
                <c:pt idx="36">
                  <c:v>7.9530000000000003</c:v>
                </c:pt>
                <c:pt idx="37">
                  <c:v>6.9860000000000007</c:v>
                </c:pt>
                <c:pt idx="38">
                  <c:v>6.762999999999999</c:v>
                </c:pt>
                <c:pt idx="39">
                  <c:v>6.4219999999999988</c:v>
                </c:pt>
                <c:pt idx="40">
                  <c:v>5.1479999999999997</c:v>
                </c:pt>
                <c:pt idx="41">
                  <c:v>7.1940000000000008</c:v>
                </c:pt>
                <c:pt idx="42">
                  <c:v>2.3079999999999998</c:v>
                </c:pt>
                <c:pt idx="43">
                  <c:v>2.3740000000000001</c:v>
                </c:pt>
                <c:pt idx="44">
                  <c:v>2.2400000000000002</c:v>
                </c:pt>
                <c:pt idx="45">
                  <c:v>4.4080000000000004</c:v>
                </c:pt>
                <c:pt idx="46">
                  <c:v>7.7519999999999998</c:v>
                </c:pt>
                <c:pt idx="47">
                  <c:v>9.8230000000000004</c:v>
                </c:pt>
                <c:pt idx="48">
                  <c:v>9.6210000000000004</c:v>
                </c:pt>
                <c:pt idx="49">
                  <c:v>9.2189999999999994</c:v>
                </c:pt>
                <c:pt idx="50">
                  <c:v>8.9759999999999991</c:v>
                </c:pt>
                <c:pt idx="51">
                  <c:v>8.9250000000000007</c:v>
                </c:pt>
                <c:pt idx="52">
                  <c:v>7.6510000000000007</c:v>
                </c:pt>
                <c:pt idx="53">
                  <c:v>5.7129999999999992</c:v>
                </c:pt>
                <c:pt idx="54">
                  <c:v>2.8889999999999998</c:v>
                </c:pt>
                <c:pt idx="55">
                  <c:v>6.8339999999999996</c:v>
                </c:pt>
                <c:pt idx="56">
                  <c:v>7.0120000000000005</c:v>
                </c:pt>
                <c:pt idx="57">
                  <c:v>6.7199999999999989</c:v>
                </c:pt>
                <c:pt idx="58">
                  <c:v>3.0019999999999998</c:v>
                </c:pt>
                <c:pt idx="59">
                  <c:v>2.476</c:v>
                </c:pt>
                <c:pt idx="60">
                  <c:v>3.0030000000000001</c:v>
                </c:pt>
                <c:pt idx="61">
                  <c:v>2.5090000000000003</c:v>
                </c:pt>
                <c:pt idx="62">
                  <c:v>8.2569999999999997</c:v>
                </c:pt>
                <c:pt idx="63">
                  <c:v>5.468</c:v>
                </c:pt>
                <c:pt idx="64">
                  <c:v>4.7770000000000001</c:v>
                </c:pt>
                <c:pt idx="65">
                  <c:v>3.5169999999999999</c:v>
                </c:pt>
                <c:pt idx="66">
                  <c:v>5.2219999999999995</c:v>
                </c:pt>
                <c:pt idx="67">
                  <c:v>5.3449999999999998</c:v>
                </c:pt>
                <c:pt idx="68">
                  <c:v>5.9960000000000004</c:v>
                </c:pt>
                <c:pt idx="69">
                  <c:v>6.0830000000000002</c:v>
                </c:pt>
                <c:pt idx="70">
                  <c:v>5.3519999999999994</c:v>
                </c:pt>
                <c:pt idx="71">
                  <c:v>4.7970000000000006</c:v>
                </c:pt>
                <c:pt idx="72">
                  <c:v>5.4480000000000004</c:v>
                </c:pt>
                <c:pt idx="73">
                  <c:v>5.2759999999999998</c:v>
                </c:pt>
                <c:pt idx="74">
                  <c:v>4.7970000000000006</c:v>
                </c:pt>
                <c:pt idx="75">
                  <c:v>2.5879999999999996</c:v>
                </c:pt>
                <c:pt idx="76">
                  <c:v>3.2119999999999997</c:v>
                </c:pt>
                <c:pt idx="77">
                  <c:v>2.3719999999999999</c:v>
                </c:pt>
                <c:pt idx="78">
                  <c:v>1.1579999999999999</c:v>
                </c:pt>
                <c:pt idx="79">
                  <c:v>2.7760000000000002</c:v>
                </c:pt>
                <c:pt idx="80">
                  <c:v>0.30500000000000005</c:v>
                </c:pt>
                <c:pt idx="81">
                  <c:v>0</c:v>
                </c:pt>
                <c:pt idx="82">
                  <c:v>8.3000000000000004E-2</c:v>
                </c:pt>
                <c:pt idx="83">
                  <c:v>0.22199999999999998</c:v>
                </c:pt>
                <c:pt idx="84">
                  <c:v>1.38</c:v>
                </c:pt>
                <c:pt idx="85">
                  <c:v>1.409</c:v>
                </c:pt>
                <c:pt idx="86">
                  <c:v>0.58800000000000008</c:v>
                </c:pt>
                <c:pt idx="87">
                  <c:v>0.27900000000000003</c:v>
                </c:pt>
                <c:pt idx="88">
                  <c:v>0.16700000000000001</c:v>
                </c:pt>
                <c:pt idx="89">
                  <c:v>0</c:v>
                </c:pt>
                <c:pt idx="90">
                  <c:v>2.8000000000000001E-2</c:v>
                </c:pt>
                <c:pt idx="91">
                  <c:v>2.8000000000000001E-2</c:v>
                </c:pt>
                <c:pt idx="92">
                  <c:v>5.5E-2</c:v>
                </c:pt>
                <c:pt idx="93">
                  <c:v>0</c:v>
                </c:pt>
                <c:pt idx="94">
                  <c:v>2.7999999999999997E-2</c:v>
                </c:pt>
                <c:pt idx="95">
                  <c:v>2.8000000000000011E-2</c:v>
                </c:pt>
                <c:pt idx="96">
                  <c:v>5.4999999999999993E-2</c:v>
                </c:pt>
                <c:pt idx="97">
                  <c:v>2.7999999999999997E-2</c:v>
                </c:pt>
                <c:pt idx="98">
                  <c:v>2.7999999999999997E-2</c:v>
                </c:pt>
                <c:pt idx="99">
                  <c:v>2.7999999999999997E-2</c:v>
                </c:pt>
                <c:pt idx="100">
                  <c:v>0</c:v>
                </c:pt>
                <c:pt idx="101">
                  <c:v>2.7000000000000024E-2</c:v>
                </c:pt>
                <c:pt idx="102">
                  <c:v>2.7000000000000024E-2</c:v>
                </c:pt>
                <c:pt idx="103">
                  <c:v>2.7999999999999969E-2</c:v>
                </c:pt>
                <c:pt idx="104">
                  <c:v>2.7999999999999969E-2</c:v>
                </c:pt>
                <c:pt idx="105">
                  <c:v>2.7999999999999969E-2</c:v>
                </c:pt>
                <c:pt idx="106">
                  <c:v>2.7000000000000024E-2</c:v>
                </c:pt>
                <c:pt idx="107">
                  <c:v>0</c:v>
                </c:pt>
                <c:pt idx="108">
                  <c:v>5.4999999999999993E-2</c:v>
                </c:pt>
                <c:pt idx="109">
                  <c:v>2.7999999999999969E-2</c:v>
                </c:pt>
                <c:pt idx="110">
                  <c:v>2.7999999999999969E-2</c:v>
                </c:pt>
                <c:pt idx="111">
                  <c:v>2.7999999999999969E-2</c:v>
                </c:pt>
                <c:pt idx="112">
                  <c:v>2.7999999999999969E-2</c:v>
                </c:pt>
                <c:pt idx="113">
                  <c:v>2.7999999999999969E-2</c:v>
                </c:pt>
                <c:pt idx="114">
                  <c:v>2.7999999999999969E-2</c:v>
                </c:pt>
                <c:pt idx="115">
                  <c:v>2.7999999999999969E-2</c:v>
                </c:pt>
                <c:pt idx="116">
                  <c:v>2.7999999999999969E-2</c:v>
                </c:pt>
                <c:pt idx="117">
                  <c:v>0</c:v>
                </c:pt>
                <c:pt idx="118">
                  <c:v>2.7000000000000024E-2</c:v>
                </c:pt>
                <c:pt idx="119">
                  <c:v>0</c:v>
                </c:pt>
                <c:pt idx="120">
                  <c:v>0</c:v>
                </c:pt>
                <c:pt idx="121">
                  <c:v>0</c:v>
                </c:pt>
                <c:pt idx="122">
                  <c:v>5.5999999999999994E-2</c:v>
                </c:pt>
                <c:pt idx="123">
                  <c:v>0</c:v>
                </c:pt>
                <c:pt idx="124">
                  <c:v>2.6999999999999996E-2</c:v>
                </c:pt>
                <c:pt idx="125">
                  <c:v>2.7999999999999997E-2</c:v>
                </c:pt>
                <c:pt idx="126">
                  <c:v>5.4999999999999993E-2</c:v>
                </c:pt>
                <c:pt idx="127">
                  <c:v>5.4999999999999993E-2</c:v>
                </c:pt>
                <c:pt idx="128">
                  <c:v>2.7999999999999997E-2</c:v>
                </c:pt>
                <c:pt idx="129">
                  <c:v>2.7999999999999997E-2</c:v>
                </c:pt>
                <c:pt idx="130">
                  <c:v>2.7999999999999997E-2</c:v>
                </c:pt>
                <c:pt idx="131">
                  <c:v>5.5000000000000021E-2</c:v>
                </c:pt>
                <c:pt idx="132">
                  <c:v>2.7000000000000024E-2</c:v>
                </c:pt>
                <c:pt idx="133">
                  <c:v>2.7000000000000024E-2</c:v>
                </c:pt>
                <c:pt idx="134">
                  <c:v>2.7000000000000024E-2</c:v>
                </c:pt>
                <c:pt idx="135">
                  <c:v>2.7000000000000024E-2</c:v>
                </c:pt>
                <c:pt idx="136">
                  <c:v>0</c:v>
                </c:pt>
                <c:pt idx="137">
                  <c:v>2.7000000000000024E-2</c:v>
                </c:pt>
                <c:pt idx="138">
                  <c:v>2.7000000000000024E-2</c:v>
                </c:pt>
                <c:pt idx="139">
                  <c:v>2.7000000000000024E-2</c:v>
                </c:pt>
                <c:pt idx="140">
                  <c:v>2.7000000000000024E-2</c:v>
                </c:pt>
                <c:pt idx="141">
                  <c:v>0</c:v>
                </c:pt>
                <c:pt idx="142">
                  <c:v>2.7000000000000024E-2</c:v>
                </c:pt>
                <c:pt idx="143">
                  <c:v>0</c:v>
                </c:pt>
                <c:pt idx="144">
                  <c:v>0</c:v>
                </c:pt>
                <c:pt idx="145">
                  <c:v>2.7999999999999969E-2</c:v>
                </c:pt>
                <c:pt idx="146">
                  <c:v>2.7999999999999969E-2</c:v>
                </c:pt>
                <c:pt idx="147">
                  <c:v>0</c:v>
                </c:pt>
                <c:pt idx="148">
                  <c:v>0</c:v>
                </c:pt>
                <c:pt idx="149">
                  <c:v>0</c:v>
                </c:pt>
                <c:pt idx="150">
                  <c:v>2.7000000000000024E-2</c:v>
                </c:pt>
                <c:pt idx="151">
                  <c:v>2.7000000000000024E-2</c:v>
                </c:pt>
                <c:pt idx="152">
                  <c:v>2.7000000000000024E-2</c:v>
                </c:pt>
                <c:pt idx="153">
                  <c:v>2.7000000000000024E-2</c:v>
                </c:pt>
                <c:pt idx="154">
                  <c:v>2.7000000000000024E-2</c:v>
                </c:pt>
                <c:pt idx="155">
                  <c:v>0</c:v>
                </c:pt>
                <c:pt idx="156">
                  <c:v>2.7000000000000024E-2</c:v>
                </c:pt>
                <c:pt idx="157">
                  <c:v>2.7000000000000024E-2</c:v>
                </c:pt>
                <c:pt idx="158">
                  <c:v>2.7000000000000024E-2</c:v>
                </c:pt>
                <c:pt idx="159">
                  <c:v>0</c:v>
                </c:pt>
                <c:pt idx="160">
                  <c:v>0</c:v>
                </c:pt>
                <c:pt idx="161">
                  <c:v>0.13900000000000001</c:v>
                </c:pt>
                <c:pt idx="162">
                  <c:v>5.4999999999999993E-2</c:v>
                </c:pt>
                <c:pt idx="163">
                  <c:v>5.5999999999999994E-2</c:v>
                </c:pt>
                <c:pt idx="164">
                  <c:v>2.7999999999999997E-2</c:v>
                </c:pt>
                <c:pt idx="165">
                  <c:v>0</c:v>
                </c:pt>
                <c:pt idx="166">
                  <c:v>5.5999999999999994E-2</c:v>
                </c:pt>
                <c:pt idx="167">
                  <c:v>2.7000000000000024E-2</c:v>
                </c:pt>
                <c:pt idx="168">
                  <c:v>5.5000000000000021E-2</c:v>
                </c:pt>
                <c:pt idx="169">
                  <c:v>2.7000000000000024E-2</c:v>
                </c:pt>
                <c:pt idx="170">
                  <c:v>0</c:v>
                </c:pt>
                <c:pt idx="171">
                  <c:v>2.7000000000000024E-2</c:v>
                </c:pt>
                <c:pt idx="172">
                  <c:v>2.7000000000000024E-2</c:v>
                </c:pt>
                <c:pt idx="173">
                  <c:v>0</c:v>
                </c:pt>
                <c:pt idx="174">
                  <c:v>0</c:v>
                </c:pt>
                <c:pt idx="175">
                  <c:v>0</c:v>
                </c:pt>
                <c:pt idx="176">
                  <c:v>0</c:v>
                </c:pt>
                <c:pt idx="177">
                  <c:v>0</c:v>
                </c:pt>
                <c:pt idx="178">
                  <c:v>2.7000000000000024E-2</c:v>
                </c:pt>
                <c:pt idx="179">
                  <c:v>5.4999999999999993E-2</c:v>
                </c:pt>
                <c:pt idx="180">
                  <c:v>0</c:v>
                </c:pt>
                <c:pt idx="181">
                  <c:v>0</c:v>
                </c:pt>
                <c:pt idx="182">
                  <c:v>0</c:v>
                </c:pt>
                <c:pt idx="183">
                  <c:v>0</c:v>
                </c:pt>
                <c:pt idx="184">
                  <c:v>0</c:v>
                </c:pt>
                <c:pt idx="185">
                  <c:v>0</c:v>
                </c:pt>
                <c:pt idx="186">
                  <c:v>0</c:v>
                </c:pt>
                <c:pt idx="187">
                  <c:v>0</c:v>
                </c:pt>
                <c:pt idx="188">
                  <c:v>2.7999999999999969E-2</c:v>
                </c:pt>
                <c:pt idx="189">
                  <c:v>0</c:v>
                </c:pt>
                <c:pt idx="190">
                  <c:v>0</c:v>
                </c:pt>
                <c:pt idx="191">
                  <c:v>0</c:v>
                </c:pt>
                <c:pt idx="192">
                  <c:v>0</c:v>
                </c:pt>
                <c:pt idx="193">
                  <c:v>2.7999999999999969E-2</c:v>
                </c:pt>
                <c:pt idx="194">
                  <c:v>2.7999999999999969E-2</c:v>
                </c:pt>
                <c:pt idx="195">
                  <c:v>8.299999999999999E-2</c:v>
                </c:pt>
                <c:pt idx="196">
                  <c:v>2.7999999999999969E-2</c:v>
                </c:pt>
                <c:pt idx="197">
                  <c:v>0</c:v>
                </c:pt>
                <c:pt idx="198">
                  <c:v>2.7999999999999969E-2</c:v>
                </c:pt>
                <c:pt idx="199">
                  <c:v>2.7999999999999969E-2</c:v>
                </c:pt>
                <c:pt idx="200">
                  <c:v>2.7999999999999969E-2</c:v>
                </c:pt>
                <c:pt idx="201">
                  <c:v>2.7999999999999969E-2</c:v>
                </c:pt>
                <c:pt idx="202">
                  <c:v>2.7999999999999969E-2</c:v>
                </c:pt>
                <c:pt idx="203">
                  <c:v>2.7999999999999969E-2</c:v>
                </c:pt>
                <c:pt idx="204">
                  <c:v>2.7999999999999969E-2</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0.19400000000000001</c:v>
                </c:pt>
                <c:pt idx="224">
                  <c:v>0.11099999999999999</c:v>
                </c:pt>
                <c:pt idx="225">
                  <c:v>5.5000000000000021E-2</c:v>
                </c:pt>
                <c:pt idx="226">
                  <c:v>0</c:v>
                </c:pt>
                <c:pt idx="227">
                  <c:v>0</c:v>
                </c:pt>
                <c:pt idx="228">
                  <c:v>2.7999999999999969E-2</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0.11100000000000002</c:v>
                </c:pt>
                <c:pt idx="251">
                  <c:v>2.8000000000000004E-2</c:v>
                </c:pt>
                <c:pt idx="252">
                  <c:v>5.6000000000000008E-2</c:v>
                </c:pt>
                <c:pt idx="253">
                  <c:v>8.299999999999999E-2</c:v>
                </c:pt>
                <c:pt idx="254">
                  <c:v>2.8000000000000004E-2</c:v>
                </c:pt>
                <c:pt idx="255">
                  <c:v>0</c:v>
                </c:pt>
                <c:pt idx="256">
                  <c:v>5.6000000000000008E-2</c:v>
                </c:pt>
                <c:pt idx="257">
                  <c:v>0</c:v>
                </c:pt>
                <c:pt idx="258">
                  <c:v>2.7999999999999997E-2</c:v>
                </c:pt>
                <c:pt idx="259">
                  <c:v>2.6999999999999996E-2</c:v>
                </c:pt>
                <c:pt idx="260">
                  <c:v>0.111</c:v>
                </c:pt>
                <c:pt idx="261">
                  <c:v>2.8000000000000001E-2</c:v>
                </c:pt>
                <c:pt idx="262">
                  <c:v>0</c:v>
                </c:pt>
                <c:pt idx="263">
                  <c:v>0</c:v>
                </c:pt>
                <c:pt idx="264">
                  <c:v>2.8000000000000001E-2</c:v>
                </c:pt>
                <c:pt idx="265">
                  <c:v>2.8000000000000001E-2</c:v>
                </c:pt>
                <c:pt idx="266">
                  <c:v>0</c:v>
                </c:pt>
                <c:pt idx="267">
                  <c:v>2.6999999999999996E-2</c:v>
                </c:pt>
                <c:pt idx="268">
                  <c:v>2.8000000000000004E-2</c:v>
                </c:pt>
                <c:pt idx="269">
                  <c:v>2.7999999999999997E-2</c:v>
                </c:pt>
                <c:pt idx="270">
                  <c:v>2.8000000000000011E-2</c:v>
                </c:pt>
                <c:pt idx="271">
                  <c:v>0</c:v>
                </c:pt>
                <c:pt idx="272">
                  <c:v>2.7999999999999997E-2</c:v>
                </c:pt>
                <c:pt idx="273">
                  <c:v>0.16700000000000001</c:v>
                </c:pt>
                <c:pt idx="274">
                  <c:v>0</c:v>
                </c:pt>
                <c:pt idx="275">
                  <c:v>0</c:v>
                </c:pt>
                <c:pt idx="276">
                  <c:v>0</c:v>
                </c:pt>
                <c:pt idx="277">
                  <c:v>0</c:v>
                </c:pt>
                <c:pt idx="278">
                  <c:v>0</c:v>
                </c:pt>
                <c:pt idx="279">
                  <c:v>0</c:v>
                </c:pt>
                <c:pt idx="280">
                  <c:v>0</c:v>
                </c:pt>
                <c:pt idx="281">
                  <c:v>0</c:v>
                </c:pt>
                <c:pt idx="282">
                  <c:v>5.4999999999999993E-2</c:v>
                </c:pt>
                <c:pt idx="283">
                  <c:v>8.3000000000000004E-2</c:v>
                </c:pt>
                <c:pt idx="284">
                  <c:v>0</c:v>
                </c:pt>
                <c:pt idx="285">
                  <c:v>0</c:v>
                </c:pt>
                <c:pt idx="286">
                  <c:v>0</c:v>
                </c:pt>
                <c:pt idx="287">
                  <c:v>0</c:v>
                </c:pt>
                <c:pt idx="288">
                  <c:v>2.8000000000000001E-2</c:v>
                </c:pt>
                <c:pt idx="289">
                  <c:v>0.30499999999999999</c:v>
                </c:pt>
                <c:pt idx="290">
                  <c:v>0.41599999999999998</c:v>
                </c:pt>
                <c:pt idx="291">
                  <c:v>0.24899999999999997</c:v>
                </c:pt>
                <c:pt idx="292">
                  <c:v>8.3000000000000018E-2</c:v>
                </c:pt>
                <c:pt idx="293">
                  <c:v>5.4999999999999993E-2</c:v>
                </c:pt>
                <c:pt idx="294">
                  <c:v>0.111</c:v>
                </c:pt>
                <c:pt idx="295">
                  <c:v>2.8000000000000004E-2</c:v>
                </c:pt>
                <c:pt idx="296">
                  <c:v>2.8000000000000004E-2</c:v>
                </c:pt>
                <c:pt idx="297">
                  <c:v>5.5E-2</c:v>
                </c:pt>
                <c:pt idx="298">
                  <c:v>5.5E-2</c:v>
                </c:pt>
                <c:pt idx="299">
                  <c:v>0.19500000000000001</c:v>
                </c:pt>
                <c:pt idx="300">
                  <c:v>0.19399999999999998</c:v>
                </c:pt>
                <c:pt idx="301">
                  <c:v>0.55400000000000005</c:v>
                </c:pt>
                <c:pt idx="302">
                  <c:v>0.63600000000000001</c:v>
                </c:pt>
                <c:pt idx="303">
                  <c:v>0.66400000000000003</c:v>
                </c:pt>
                <c:pt idx="304">
                  <c:v>0.441</c:v>
                </c:pt>
                <c:pt idx="305">
                  <c:v>0.66199999999999992</c:v>
                </c:pt>
                <c:pt idx="306">
                  <c:v>0.57699999999999996</c:v>
                </c:pt>
                <c:pt idx="307">
                  <c:v>0.60300000000000009</c:v>
                </c:pt>
                <c:pt idx="308">
                  <c:v>0.54500000000000004</c:v>
                </c:pt>
                <c:pt idx="309">
                  <c:v>0.70899999999999996</c:v>
                </c:pt>
                <c:pt idx="310">
                  <c:v>0.73599999999999999</c:v>
                </c:pt>
                <c:pt idx="311">
                  <c:v>1.1120000000000001</c:v>
                </c:pt>
                <c:pt idx="312">
                  <c:v>0.51700000000000013</c:v>
                </c:pt>
                <c:pt idx="313">
                  <c:v>0.76100000000000012</c:v>
                </c:pt>
                <c:pt idx="314">
                  <c:v>0.8680000000000001</c:v>
                </c:pt>
                <c:pt idx="315">
                  <c:v>1.5429999999999997</c:v>
                </c:pt>
                <c:pt idx="316">
                  <c:v>2.0430000000000001</c:v>
                </c:pt>
                <c:pt idx="317">
                  <c:v>2.2040000000000002</c:v>
                </c:pt>
                <c:pt idx="318">
                  <c:v>3.258</c:v>
                </c:pt>
                <c:pt idx="319">
                  <c:v>3.1390000000000002</c:v>
                </c:pt>
                <c:pt idx="320">
                  <c:v>2.7220000000000004</c:v>
                </c:pt>
                <c:pt idx="321">
                  <c:v>3.871</c:v>
                </c:pt>
                <c:pt idx="322">
                  <c:v>3.3179999999999996</c:v>
                </c:pt>
                <c:pt idx="323">
                  <c:v>3.8220000000000001</c:v>
                </c:pt>
                <c:pt idx="324">
                  <c:v>4.1950000000000003</c:v>
                </c:pt>
                <c:pt idx="325">
                  <c:v>4.1579999999999995</c:v>
                </c:pt>
                <c:pt idx="326">
                  <c:v>4.6639999999999997</c:v>
                </c:pt>
                <c:pt idx="327">
                  <c:v>6.3350000000000009</c:v>
                </c:pt>
                <c:pt idx="328">
                  <c:v>6.1880000000000006</c:v>
                </c:pt>
                <c:pt idx="329">
                  <c:v>5.2190000000000003</c:v>
                </c:pt>
                <c:pt idx="330">
                  <c:v>5.2439999999999998</c:v>
                </c:pt>
                <c:pt idx="331">
                  <c:v>3.8169999999999997</c:v>
                </c:pt>
                <c:pt idx="332">
                  <c:v>5.7010000000000005</c:v>
                </c:pt>
                <c:pt idx="333">
                  <c:v>5.2889999999999997</c:v>
                </c:pt>
                <c:pt idx="334">
                  <c:v>5.2379999999999995</c:v>
                </c:pt>
                <c:pt idx="335">
                  <c:v>4.2349999999999994</c:v>
                </c:pt>
                <c:pt idx="336">
                  <c:v>4.9870000000000001</c:v>
                </c:pt>
                <c:pt idx="337">
                  <c:v>6.1440000000000001</c:v>
                </c:pt>
                <c:pt idx="338">
                  <c:v>7.3570000000000011</c:v>
                </c:pt>
                <c:pt idx="339">
                  <c:v>6.9090000000000007</c:v>
                </c:pt>
                <c:pt idx="340">
                  <c:v>5.6</c:v>
                </c:pt>
                <c:pt idx="341">
                  <c:v>4.0720000000000001</c:v>
                </c:pt>
                <c:pt idx="342">
                  <c:v>2.2930000000000001</c:v>
                </c:pt>
                <c:pt idx="343">
                  <c:v>10.288</c:v>
                </c:pt>
                <c:pt idx="344">
                  <c:v>10.167</c:v>
                </c:pt>
                <c:pt idx="345">
                  <c:v>9.2889999999999997</c:v>
                </c:pt>
                <c:pt idx="346">
                  <c:v>8.4860000000000007</c:v>
                </c:pt>
                <c:pt idx="347">
                  <c:v>6.6659999999999995</c:v>
                </c:pt>
                <c:pt idx="348">
                  <c:v>8.5060000000000002</c:v>
                </c:pt>
                <c:pt idx="349">
                  <c:v>7.3680000000000003</c:v>
                </c:pt>
                <c:pt idx="350">
                  <c:v>6.7010000000000005</c:v>
                </c:pt>
                <c:pt idx="351">
                  <c:v>6.3529999999999998</c:v>
                </c:pt>
                <c:pt idx="352">
                  <c:v>7.1710000000000012</c:v>
                </c:pt>
                <c:pt idx="353">
                  <c:v>6.9830000000000005</c:v>
                </c:pt>
                <c:pt idx="354">
                  <c:v>6.931</c:v>
                </c:pt>
                <c:pt idx="355">
                  <c:v>8.2530000000000001</c:v>
                </c:pt>
                <c:pt idx="356">
                  <c:v>8.0719999999999992</c:v>
                </c:pt>
                <c:pt idx="357">
                  <c:v>6.8559999999999999</c:v>
                </c:pt>
                <c:pt idx="358">
                  <c:v>6.5050000000000008</c:v>
                </c:pt>
                <c:pt idx="359">
                  <c:v>6.0250000000000004</c:v>
                </c:pt>
                <c:pt idx="360">
                  <c:v>6.1180000000000003</c:v>
                </c:pt>
              </c:numCache>
            </c:numRef>
          </c:val>
          <c:smooth val="0"/>
        </c:ser>
        <c:dLbls>
          <c:showLegendKey val="0"/>
          <c:showVal val="0"/>
          <c:showCatName val="0"/>
          <c:showSerName val="0"/>
          <c:showPercent val="0"/>
          <c:showBubbleSize val="0"/>
        </c:dLbls>
        <c:smooth val="0"/>
        <c:axId val="70349528"/>
        <c:axId val="70349920"/>
      </c:lineChart>
      <c:dateAx>
        <c:axId val="70349528"/>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70349920"/>
        <c:crosses val="autoZero"/>
        <c:auto val="1"/>
        <c:lblOffset val="100"/>
        <c:baseTimeUnit val="days"/>
      </c:dateAx>
      <c:valAx>
        <c:axId val="70349920"/>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70349528"/>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Avg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averages'!$H$1</c:f>
              <c:strCache>
                <c:ptCount val="1"/>
                <c:pt idx="0">
                  <c:v>South Cascade lower</c:v>
                </c:pt>
              </c:strCache>
            </c:strRef>
          </c:tx>
          <c:spPr>
            <a:ln>
              <a:solidFill>
                <a:schemeClr val="accent2"/>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averages'!$H$2:$H$370</c:f>
              <c:numCache>
                <c:formatCode>General</c:formatCode>
                <c:ptCount val="369"/>
                <c:pt idx="1">
                  <c:v>7.5920000000000014</c:v>
                </c:pt>
                <c:pt idx="2">
                  <c:v>5.8371250000000003</c:v>
                </c:pt>
                <c:pt idx="3">
                  <c:v>6.3630000000000022</c:v>
                </c:pt>
                <c:pt idx="4">
                  <c:v>4.9255000000000004</c:v>
                </c:pt>
                <c:pt idx="5">
                  <c:v>5.5780000000000003</c:v>
                </c:pt>
                <c:pt idx="6">
                  <c:v>6.2810833333333322</c:v>
                </c:pt>
                <c:pt idx="7">
                  <c:v>7.4416249999999993</c:v>
                </c:pt>
                <c:pt idx="8">
                  <c:v>8.0465</c:v>
                </c:pt>
                <c:pt idx="9">
                  <c:v>8.2563333333333322</c:v>
                </c:pt>
                <c:pt idx="10">
                  <c:v>8.118291666666666</c:v>
                </c:pt>
                <c:pt idx="11">
                  <c:v>8.0761666666666674</c:v>
                </c:pt>
                <c:pt idx="12">
                  <c:v>6.2488750000000008</c:v>
                </c:pt>
                <c:pt idx="13">
                  <c:v>5.9096249999999992</c:v>
                </c:pt>
                <c:pt idx="14">
                  <c:v>4.9699583333333335</c:v>
                </c:pt>
                <c:pt idx="15">
                  <c:v>6.0374583333333343</c:v>
                </c:pt>
                <c:pt idx="16">
                  <c:v>6.6685833333333342</c:v>
                </c:pt>
                <c:pt idx="17">
                  <c:v>6.1369583333333351</c:v>
                </c:pt>
                <c:pt idx="18">
                  <c:v>5.5449583333333345</c:v>
                </c:pt>
                <c:pt idx="19">
                  <c:v>5.7653749999999997</c:v>
                </c:pt>
                <c:pt idx="20">
                  <c:v>6.8805416666666668</c:v>
                </c:pt>
                <c:pt idx="21">
                  <c:v>7.6964583333333323</c:v>
                </c:pt>
                <c:pt idx="22">
                  <c:v>7.4013750000000007</c:v>
                </c:pt>
                <c:pt idx="23">
                  <c:v>7.4308333333333332</c:v>
                </c:pt>
                <c:pt idx="24">
                  <c:v>7.3415000000000008</c:v>
                </c:pt>
                <c:pt idx="25">
                  <c:v>8.1945416666666677</c:v>
                </c:pt>
                <c:pt idx="26">
                  <c:v>8.0019166666666681</c:v>
                </c:pt>
                <c:pt idx="27">
                  <c:v>5.6972916666666658</c:v>
                </c:pt>
                <c:pt idx="28">
                  <c:v>7.0151666666666683</c:v>
                </c:pt>
                <c:pt idx="29">
                  <c:v>7.6050000000000004</c:v>
                </c:pt>
                <c:pt idx="30">
                  <c:v>7.6215416666666664</c:v>
                </c:pt>
                <c:pt idx="31">
                  <c:v>6.7652083333333337</c:v>
                </c:pt>
                <c:pt idx="32">
                  <c:v>5.2167083333333331</c:v>
                </c:pt>
                <c:pt idx="33">
                  <c:v>2.4684166666666667</c:v>
                </c:pt>
                <c:pt idx="34">
                  <c:v>3.1974166666666659</c:v>
                </c:pt>
                <c:pt idx="35">
                  <c:v>3.6713750000000007</c:v>
                </c:pt>
                <c:pt idx="36">
                  <c:v>4.7084999999999999</c:v>
                </c:pt>
                <c:pt idx="37">
                  <c:v>5.7385416666666673</c:v>
                </c:pt>
                <c:pt idx="38">
                  <c:v>6.2593749999999995</c:v>
                </c:pt>
                <c:pt idx="39">
                  <c:v>6.5390416666666686</c:v>
                </c:pt>
                <c:pt idx="40">
                  <c:v>6.4849583333333323</c:v>
                </c:pt>
                <c:pt idx="41">
                  <c:v>6.1161249999999994</c:v>
                </c:pt>
                <c:pt idx="42">
                  <c:v>4.3823333333333343</c:v>
                </c:pt>
                <c:pt idx="43">
                  <c:v>1.5817500000000004</c:v>
                </c:pt>
                <c:pt idx="44">
                  <c:v>1.1934583333333335</c:v>
                </c:pt>
                <c:pt idx="45">
                  <c:v>1.7043749999999995</c:v>
                </c:pt>
                <c:pt idx="46">
                  <c:v>2.062208333333333</c:v>
                </c:pt>
                <c:pt idx="47">
                  <c:v>2.831541666666666</c:v>
                </c:pt>
                <c:pt idx="48">
                  <c:v>3.6433750000000003</c:v>
                </c:pt>
                <c:pt idx="49">
                  <c:v>4.3356250000000003</c:v>
                </c:pt>
                <c:pt idx="50">
                  <c:v>4.3266666666666662</c:v>
                </c:pt>
                <c:pt idx="51">
                  <c:v>4.8248333333333333</c:v>
                </c:pt>
                <c:pt idx="52">
                  <c:v>5.4630833333333326</c:v>
                </c:pt>
                <c:pt idx="53">
                  <c:v>5.6845833333333333</c:v>
                </c:pt>
                <c:pt idx="54">
                  <c:v>5.3518750000000006</c:v>
                </c:pt>
                <c:pt idx="55">
                  <c:v>4.1317083333333331</c:v>
                </c:pt>
                <c:pt idx="56">
                  <c:v>3.9419166666666676</c:v>
                </c:pt>
                <c:pt idx="57">
                  <c:v>4.5752499999999996</c:v>
                </c:pt>
                <c:pt idx="58">
                  <c:v>5.9754999999999994</c:v>
                </c:pt>
                <c:pt idx="59">
                  <c:v>4.695125</c:v>
                </c:pt>
                <c:pt idx="60">
                  <c:v>3.6441249999999989</c:v>
                </c:pt>
                <c:pt idx="61">
                  <c:v>3.6959166666666667</c:v>
                </c:pt>
                <c:pt idx="62">
                  <c:v>3.6400833333333336</c:v>
                </c:pt>
                <c:pt idx="63">
                  <c:v>3.709916666666667</c:v>
                </c:pt>
                <c:pt idx="64">
                  <c:v>3.6218333333333343</c:v>
                </c:pt>
                <c:pt idx="65">
                  <c:v>4.1676666666666664</c:v>
                </c:pt>
                <c:pt idx="66">
                  <c:v>3.8238333333333334</c:v>
                </c:pt>
                <c:pt idx="67">
                  <c:v>4.2213333333333338</c:v>
                </c:pt>
                <c:pt idx="68">
                  <c:v>2.9687916666666667</c:v>
                </c:pt>
                <c:pt idx="69">
                  <c:v>1.631875</c:v>
                </c:pt>
                <c:pt idx="70">
                  <c:v>2.2511666666666668</c:v>
                </c:pt>
                <c:pt idx="71">
                  <c:v>2.5035833333333337</c:v>
                </c:pt>
                <c:pt idx="72">
                  <c:v>2.296416666666667</c:v>
                </c:pt>
                <c:pt idx="73">
                  <c:v>2.425125</c:v>
                </c:pt>
                <c:pt idx="74">
                  <c:v>2.8994583333333339</c:v>
                </c:pt>
                <c:pt idx="75">
                  <c:v>4.300208333333333</c:v>
                </c:pt>
                <c:pt idx="76">
                  <c:v>3.0462499999999992</c:v>
                </c:pt>
                <c:pt idx="77">
                  <c:v>1.7350416666666668</c:v>
                </c:pt>
                <c:pt idx="78">
                  <c:v>0.85416666666666652</c:v>
                </c:pt>
                <c:pt idx="79">
                  <c:v>0.96116666666666661</c:v>
                </c:pt>
                <c:pt idx="80">
                  <c:v>0.1725416666666667</c:v>
                </c:pt>
                <c:pt idx="81">
                  <c:v>2.3666666666666669E-2</c:v>
                </c:pt>
                <c:pt idx="82">
                  <c:v>0.22562499999999999</c:v>
                </c:pt>
                <c:pt idx="83">
                  <c:v>0.18195833333333344</c:v>
                </c:pt>
                <c:pt idx="84">
                  <c:v>-4.0000000000000027E-3</c:v>
                </c:pt>
                <c:pt idx="85">
                  <c:v>-4.0000000000000027E-3</c:v>
                </c:pt>
                <c:pt idx="86">
                  <c:v>-4.0000000000000027E-3</c:v>
                </c:pt>
                <c:pt idx="87">
                  <c:v>-4.0000000000000027E-3</c:v>
                </c:pt>
                <c:pt idx="88">
                  <c:v>-4.0000000000000027E-3</c:v>
                </c:pt>
                <c:pt idx="89">
                  <c:v>8.8333333333333302E-3</c:v>
                </c:pt>
                <c:pt idx="90">
                  <c:v>4.0916666666666678E-2</c:v>
                </c:pt>
                <c:pt idx="91">
                  <c:v>7.8999999999999973E-2</c:v>
                </c:pt>
                <c:pt idx="92">
                  <c:v>0.11166666666666662</c:v>
                </c:pt>
                <c:pt idx="93">
                  <c:v>0.12683333333333333</c:v>
                </c:pt>
                <c:pt idx="94">
                  <c:v>0.12333333333333329</c:v>
                </c:pt>
                <c:pt idx="95">
                  <c:v>0.15016666666666659</c:v>
                </c:pt>
                <c:pt idx="96">
                  <c:v>0.15833333333333324</c:v>
                </c:pt>
                <c:pt idx="97">
                  <c:v>0.15716666666666659</c:v>
                </c:pt>
                <c:pt idx="98">
                  <c:v>0.17312499999999997</c:v>
                </c:pt>
                <c:pt idx="99">
                  <c:v>0.17312499999999997</c:v>
                </c:pt>
                <c:pt idx="100">
                  <c:v>0.13966666666666661</c:v>
                </c:pt>
                <c:pt idx="101">
                  <c:v>0.17762500000000001</c:v>
                </c:pt>
                <c:pt idx="102">
                  <c:v>0.17874999999999999</c:v>
                </c:pt>
                <c:pt idx="103">
                  <c:v>0.17537499999999998</c:v>
                </c:pt>
                <c:pt idx="104">
                  <c:v>0.19233333333333336</c:v>
                </c:pt>
                <c:pt idx="105">
                  <c:v>0.17870833333333327</c:v>
                </c:pt>
                <c:pt idx="106">
                  <c:v>0.11050000000000004</c:v>
                </c:pt>
                <c:pt idx="107">
                  <c:v>0.13499999999999993</c:v>
                </c:pt>
                <c:pt idx="108">
                  <c:v>0.13499999999999993</c:v>
                </c:pt>
                <c:pt idx="109">
                  <c:v>0.13499999999999993</c:v>
                </c:pt>
                <c:pt idx="110">
                  <c:v>0.15366666666666659</c:v>
                </c:pt>
                <c:pt idx="111">
                  <c:v>0.16299999999999992</c:v>
                </c:pt>
                <c:pt idx="112">
                  <c:v>0.16299999999999992</c:v>
                </c:pt>
                <c:pt idx="113">
                  <c:v>0.16299999999999992</c:v>
                </c:pt>
                <c:pt idx="114">
                  <c:v>0.16183333333333327</c:v>
                </c:pt>
                <c:pt idx="115">
                  <c:v>0.1606666666666666</c:v>
                </c:pt>
                <c:pt idx="116">
                  <c:v>0.16299999999999992</c:v>
                </c:pt>
                <c:pt idx="117">
                  <c:v>0.16299999999999992</c:v>
                </c:pt>
                <c:pt idx="118">
                  <c:v>0.15949999999999992</c:v>
                </c:pt>
                <c:pt idx="119">
                  <c:v>0.15016666666666659</c:v>
                </c:pt>
                <c:pt idx="120">
                  <c:v>0.13616666666666657</c:v>
                </c:pt>
                <c:pt idx="121">
                  <c:v>0.13499999999999993</c:v>
                </c:pt>
                <c:pt idx="122">
                  <c:v>0.12916666666666668</c:v>
                </c:pt>
                <c:pt idx="123">
                  <c:v>0.10700000000000004</c:v>
                </c:pt>
                <c:pt idx="124">
                  <c:v>0.10700000000000004</c:v>
                </c:pt>
                <c:pt idx="125">
                  <c:v>0.10583333333333338</c:v>
                </c:pt>
                <c:pt idx="126">
                  <c:v>8.3666666666666653E-2</c:v>
                </c:pt>
                <c:pt idx="127">
                  <c:v>9.5333333333333339E-2</c:v>
                </c:pt>
                <c:pt idx="128">
                  <c:v>8.3666666666666653E-2</c:v>
                </c:pt>
                <c:pt idx="129">
                  <c:v>0.10233333333333337</c:v>
                </c:pt>
                <c:pt idx="130">
                  <c:v>0.10700000000000004</c:v>
                </c:pt>
                <c:pt idx="131">
                  <c:v>0.10700000000000004</c:v>
                </c:pt>
                <c:pt idx="132">
                  <c:v>0.10700000000000004</c:v>
                </c:pt>
                <c:pt idx="133">
                  <c:v>0.10700000000000004</c:v>
                </c:pt>
                <c:pt idx="134">
                  <c:v>0.10700000000000004</c:v>
                </c:pt>
                <c:pt idx="135">
                  <c:v>0.10700000000000004</c:v>
                </c:pt>
                <c:pt idx="136">
                  <c:v>0.10700000000000004</c:v>
                </c:pt>
                <c:pt idx="137">
                  <c:v>0.10700000000000004</c:v>
                </c:pt>
                <c:pt idx="138">
                  <c:v>0.10700000000000004</c:v>
                </c:pt>
                <c:pt idx="139">
                  <c:v>0.10700000000000004</c:v>
                </c:pt>
                <c:pt idx="140">
                  <c:v>0.10700000000000004</c:v>
                </c:pt>
                <c:pt idx="141">
                  <c:v>0.10700000000000004</c:v>
                </c:pt>
                <c:pt idx="142">
                  <c:v>0.10700000000000004</c:v>
                </c:pt>
                <c:pt idx="143">
                  <c:v>0.10700000000000004</c:v>
                </c:pt>
                <c:pt idx="144">
                  <c:v>0.10700000000000004</c:v>
                </c:pt>
                <c:pt idx="145">
                  <c:v>0.10700000000000004</c:v>
                </c:pt>
                <c:pt idx="146">
                  <c:v>0.10700000000000004</c:v>
                </c:pt>
                <c:pt idx="147">
                  <c:v>0.10700000000000004</c:v>
                </c:pt>
                <c:pt idx="148">
                  <c:v>0.10700000000000004</c:v>
                </c:pt>
                <c:pt idx="149">
                  <c:v>0.10700000000000004</c:v>
                </c:pt>
                <c:pt idx="150">
                  <c:v>0.10700000000000004</c:v>
                </c:pt>
                <c:pt idx="151">
                  <c:v>0.10700000000000004</c:v>
                </c:pt>
                <c:pt idx="152">
                  <c:v>0.10700000000000004</c:v>
                </c:pt>
                <c:pt idx="153">
                  <c:v>0.10700000000000004</c:v>
                </c:pt>
                <c:pt idx="154">
                  <c:v>0.10700000000000004</c:v>
                </c:pt>
                <c:pt idx="155">
                  <c:v>8.7166666666666656E-2</c:v>
                </c:pt>
                <c:pt idx="156">
                  <c:v>7.8999999999999973E-2</c:v>
                </c:pt>
                <c:pt idx="157">
                  <c:v>7.8999999999999973E-2</c:v>
                </c:pt>
                <c:pt idx="158">
                  <c:v>7.8999999999999973E-2</c:v>
                </c:pt>
                <c:pt idx="159">
                  <c:v>7.8999999999999973E-2</c:v>
                </c:pt>
                <c:pt idx="160">
                  <c:v>7.8999999999999973E-2</c:v>
                </c:pt>
                <c:pt idx="161">
                  <c:v>7.8999999999999973E-2</c:v>
                </c:pt>
                <c:pt idx="162">
                  <c:v>7.8999999999999973E-2</c:v>
                </c:pt>
                <c:pt idx="163">
                  <c:v>7.8999999999999973E-2</c:v>
                </c:pt>
                <c:pt idx="164">
                  <c:v>7.8999999999999973E-2</c:v>
                </c:pt>
                <c:pt idx="165">
                  <c:v>7.8999999999999973E-2</c:v>
                </c:pt>
                <c:pt idx="166">
                  <c:v>7.8999999999999973E-2</c:v>
                </c:pt>
                <c:pt idx="167">
                  <c:v>6.7333333333333301E-2</c:v>
                </c:pt>
                <c:pt idx="168">
                  <c:v>5.2166666666666674E-2</c:v>
                </c:pt>
                <c:pt idx="169">
                  <c:v>5.1000000000000011E-2</c:v>
                </c:pt>
                <c:pt idx="170">
                  <c:v>5.1000000000000011E-2</c:v>
                </c:pt>
                <c:pt idx="171">
                  <c:v>5.1000000000000011E-2</c:v>
                </c:pt>
                <c:pt idx="172">
                  <c:v>5.1000000000000011E-2</c:v>
                </c:pt>
                <c:pt idx="173">
                  <c:v>5.1000000000000011E-2</c:v>
                </c:pt>
                <c:pt idx="174">
                  <c:v>5.1000000000000011E-2</c:v>
                </c:pt>
                <c:pt idx="175">
                  <c:v>5.1000000000000011E-2</c:v>
                </c:pt>
                <c:pt idx="176">
                  <c:v>5.1000000000000011E-2</c:v>
                </c:pt>
                <c:pt idx="177">
                  <c:v>5.1000000000000011E-2</c:v>
                </c:pt>
                <c:pt idx="178">
                  <c:v>5.1000000000000011E-2</c:v>
                </c:pt>
                <c:pt idx="179">
                  <c:v>5.1000000000000011E-2</c:v>
                </c:pt>
                <c:pt idx="180">
                  <c:v>5.1000000000000011E-2</c:v>
                </c:pt>
                <c:pt idx="181">
                  <c:v>5.1000000000000011E-2</c:v>
                </c:pt>
                <c:pt idx="182">
                  <c:v>5.1000000000000011E-2</c:v>
                </c:pt>
                <c:pt idx="183">
                  <c:v>5.1000000000000011E-2</c:v>
                </c:pt>
                <c:pt idx="184">
                  <c:v>5.1000000000000011E-2</c:v>
                </c:pt>
                <c:pt idx="185">
                  <c:v>5.1000000000000011E-2</c:v>
                </c:pt>
                <c:pt idx="186">
                  <c:v>5.1000000000000011E-2</c:v>
                </c:pt>
                <c:pt idx="187">
                  <c:v>5.1000000000000011E-2</c:v>
                </c:pt>
                <c:pt idx="188">
                  <c:v>5.1000000000000011E-2</c:v>
                </c:pt>
                <c:pt idx="189">
                  <c:v>5.1000000000000011E-2</c:v>
                </c:pt>
                <c:pt idx="190">
                  <c:v>5.1000000000000011E-2</c:v>
                </c:pt>
                <c:pt idx="191">
                  <c:v>5.1000000000000011E-2</c:v>
                </c:pt>
                <c:pt idx="192">
                  <c:v>5.1000000000000011E-2</c:v>
                </c:pt>
                <c:pt idx="193">
                  <c:v>5.1000000000000011E-2</c:v>
                </c:pt>
                <c:pt idx="194">
                  <c:v>5.1000000000000011E-2</c:v>
                </c:pt>
                <c:pt idx="195">
                  <c:v>5.1000000000000011E-2</c:v>
                </c:pt>
                <c:pt idx="196">
                  <c:v>4.0875000000000015E-2</c:v>
                </c:pt>
                <c:pt idx="197">
                  <c:v>3.525000000000001E-2</c:v>
                </c:pt>
                <c:pt idx="198">
                  <c:v>2.737500000000001E-2</c:v>
                </c:pt>
                <c:pt idx="199">
                  <c:v>2.5125000000000008E-2</c:v>
                </c:pt>
                <c:pt idx="200">
                  <c:v>2.5125000000000008E-2</c:v>
                </c:pt>
                <c:pt idx="201">
                  <c:v>2.4000000000000007E-2</c:v>
                </c:pt>
                <c:pt idx="202">
                  <c:v>2.5125000000000008E-2</c:v>
                </c:pt>
                <c:pt idx="203">
                  <c:v>2.4000000000000007E-2</c:v>
                </c:pt>
                <c:pt idx="204">
                  <c:v>2.4000000000000007E-2</c:v>
                </c:pt>
                <c:pt idx="205">
                  <c:v>2.5125000000000008E-2</c:v>
                </c:pt>
                <c:pt idx="206">
                  <c:v>2.4000000000000007E-2</c:v>
                </c:pt>
                <c:pt idx="207">
                  <c:v>2.4000000000000007E-2</c:v>
                </c:pt>
                <c:pt idx="208">
                  <c:v>2.4000000000000007E-2</c:v>
                </c:pt>
                <c:pt idx="209">
                  <c:v>2.4000000000000007E-2</c:v>
                </c:pt>
                <c:pt idx="210">
                  <c:v>2.4000000000000007E-2</c:v>
                </c:pt>
                <c:pt idx="211">
                  <c:v>2.4000000000000007E-2</c:v>
                </c:pt>
                <c:pt idx="212">
                  <c:v>2.4000000000000007E-2</c:v>
                </c:pt>
                <c:pt idx="213">
                  <c:v>2.4000000000000007E-2</c:v>
                </c:pt>
                <c:pt idx="214">
                  <c:v>2.4000000000000007E-2</c:v>
                </c:pt>
                <c:pt idx="215">
                  <c:v>2.4000000000000007E-2</c:v>
                </c:pt>
                <c:pt idx="216">
                  <c:v>2.4000000000000007E-2</c:v>
                </c:pt>
                <c:pt idx="217">
                  <c:v>2.4000000000000007E-2</c:v>
                </c:pt>
                <c:pt idx="218">
                  <c:v>2.4000000000000007E-2</c:v>
                </c:pt>
                <c:pt idx="219">
                  <c:v>2.4000000000000007E-2</c:v>
                </c:pt>
                <c:pt idx="220">
                  <c:v>2.4000000000000007E-2</c:v>
                </c:pt>
                <c:pt idx="221">
                  <c:v>2.4000000000000007E-2</c:v>
                </c:pt>
                <c:pt idx="222">
                  <c:v>2.4000000000000007E-2</c:v>
                </c:pt>
                <c:pt idx="223">
                  <c:v>2.4000000000000007E-2</c:v>
                </c:pt>
                <c:pt idx="224">
                  <c:v>2.4000000000000007E-2</c:v>
                </c:pt>
                <c:pt idx="225">
                  <c:v>2.4000000000000007E-2</c:v>
                </c:pt>
                <c:pt idx="226">
                  <c:v>2.4000000000000007E-2</c:v>
                </c:pt>
                <c:pt idx="227">
                  <c:v>2.4000000000000007E-2</c:v>
                </c:pt>
                <c:pt idx="228">
                  <c:v>2.4000000000000007E-2</c:v>
                </c:pt>
                <c:pt idx="229">
                  <c:v>2.4000000000000007E-2</c:v>
                </c:pt>
                <c:pt idx="230">
                  <c:v>2.4000000000000007E-2</c:v>
                </c:pt>
                <c:pt idx="231">
                  <c:v>2.4000000000000007E-2</c:v>
                </c:pt>
                <c:pt idx="232">
                  <c:v>2.4000000000000007E-2</c:v>
                </c:pt>
                <c:pt idx="233">
                  <c:v>2.4000000000000007E-2</c:v>
                </c:pt>
                <c:pt idx="234">
                  <c:v>2.4000000000000007E-2</c:v>
                </c:pt>
                <c:pt idx="235">
                  <c:v>2.4000000000000007E-2</c:v>
                </c:pt>
                <c:pt idx="236">
                  <c:v>2.4000000000000007E-2</c:v>
                </c:pt>
                <c:pt idx="237">
                  <c:v>2.4000000000000007E-2</c:v>
                </c:pt>
                <c:pt idx="238">
                  <c:v>2.4000000000000007E-2</c:v>
                </c:pt>
                <c:pt idx="239">
                  <c:v>2.4000000000000007E-2</c:v>
                </c:pt>
                <c:pt idx="240">
                  <c:v>2.4000000000000007E-2</c:v>
                </c:pt>
                <c:pt idx="241">
                  <c:v>2.4000000000000007E-2</c:v>
                </c:pt>
                <c:pt idx="242">
                  <c:v>2.4000000000000007E-2</c:v>
                </c:pt>
                <c:pt idx="243">
                  <c:v>2.4000000000000007E-2</c:v>
                </c:pt>
                <c:pt idx="244">
                  <c:v>2.4000000000000007E-2</c:v>
                </c:pt>
                <c:pt idx="245">
                  <c:v>2.4000000000000007E-2</c:v>
                </c:pt>
                <c:pt idx="246">
                  <c:v>2.4000000000000007E-2</c:v>
                </c:pt>
                <c:pt idx="247">
                  <c:v>2.4000000000000007E-2</c:v>
                </c:pt>
                <c:pt idx="248">
                  <c:v>2.4000000000000007E-2</c:v>
                </c:pt>
                <c:pt idx="249">
                  <c:v>2.4000000000000007E-2</c:v>
                </c:pt>
                <c:pt idx="250">
                  <c:v>2.4000000000000007E-2</c:v>
                </c:pt>
                <c:pt idx="251">
                  <c:v>2.4000000000000007E-2</c:v>
                </c:pt>
                <c:pt idx="252">
                  <c:v>2.4000000000000007E-2</c:v>
                </c:pt>
                <c:pt idx="253">
                  <c:v>2.4000000000000007E-2</c:v>
                </c:pt>
                <c:pt idx="254">
                  <c:v>2.4000000000000007E-2</c:v>
                </c:pt>
                <c:pt idx="255">
                  <c:v>2.4000000000000007E-2</c:v>
                </c:pt>
                <c:pt idx="256">
                  <c:v>2.737500000000001E-2</c:v>
                </c:pt>
                <c:pt idx="257">
                  <c:v>2.9625000000000009E-2</c:v>
                </c:pt>
                <c:pt idx="258">
                  <c:v>2.9625000000000012E-2</c:v>
                </c:pt>
                <c:pt idx="259">
                  <c:v>3.6375000000000011E-2</c:v>
                </c:pt>
                <c:pt idx="260">
                  <c:v>2.737500000000001E-2</c:v>
                </c:pt>
                <c:pt idx="261">
                  <c:v>2.5125000000000008E-2</c:v>
                </c:pt>
                <c:pt idx="262">
                  <c:v>3.0750000000000013E-2</c:v>
                </c:pt>
                <c:pt idx="263">
                  <c:v>5.2416666666666667E-2</c:v>
                </c:pt>
                <c:pt idx="264">
                  <c:v>7.8999999999999973E-2</c:v>
                </c:pt>
                <c:pt idx="265">
                  <c:v>7.8999999999999973E-2</c:v>
                </c:pt>
                <c:pt idx="266">
                  <c:v>8.016666666666665E-2</c:v>
                </c:pt>
                <c:pt idx="267">
                  <c:v>7.8999999999999973E-2</c:v>
                </c:pt>
                <c:pt idx="268">
                  <c:v>7.8999999999999973E-2</c:v>
                </c:pt>
                <c:pt idx="269">
                  <c:v>7.8999999999999973E-2</c:v>
                </c:pt>
                <c:pt idx="270">
                  <c:v>7.8999999999999973E-2</c:v>
                </c:pt>
                <c:pt idx="271">
                  <c:v>7.8999999999999973E-2</c:v>
                </c:pt>
                <c:pt idx="272">
                  <c:v>7.8999999999999973E-2</c:v>
                </c:pt>
                <c:pt idx="273">
                  <c:v>7.8999999999999973E-2</c:v>
                </c:pt>
                <c:pt idx="274">
                  <c:v>8.3708333333333315E-2</c:v>
                </c:pt>
                <c:pt idx="275">
                  <c:v>0.11062499999999999</c:v>
                </c:pt>
                <c:pt idx="276">
                  <c:v>0.15091666666666667</c:v>
                </c:pt>
                <c:pt idx="277">
                  <c:v>0.1845</c:v>
                </c:pt>
                <c:pt idx="278">
                  <c:v>0.18100000000000005</c:v>
                </c:pt>
                <c:pt idx="279">
                  <c:v>6.8958333333333344E-2</c:v>
                </c:pt>
                <c:pt idx="280">
                  <c:v>0.2098333333333334</c:v>
                </c:pt>
                <c:pt idx="281">
                  <c:v>0.24600000000000014</c:v>
                </c:pt>
                <c:pt idx="282">
                  <c:v>0.24600000000000014</c:v>
                </c:pt>
                <c:pt idx="283">
                  <c:v>0.24600000000000014</c:v>
                </c:pt>
                <c:pt idx="284">
                  <c:v>0.24008333333333345</c:v>
                </c:pt>
                <c:pt idx="285">
                  <c:v>0.23758333333333326</c:v>
                </c:pt>
                <c:pt idx="286">
                  <c:v>0.27766666666666667</c:v>
                </c:pt>
                <c:pt idx="287">
                  <c:v>0.29866666666666669</c:v>
                </c:pt>
                <c:pt idx="288">
                  <c:v>0.25466666666666671</c:v>
                </c:pt>
                <c:pt idx="289">
                  <c:v>0.20183333333333331</c:v>
                </c:pt>
                <c:pt idx="290">
                  <c:v>0.1902083333333334</c:v>
                </c:pt>
                <c:pt idx="291">
                  <c:v>0.18670833333333334</c:v>
                </c:pt>
                <c:pt idx="292">
                  <c:v>0.29866666666666675</c:v>
                </c:pt>
                <c:pt idx="293">
                  <c:v>0.3010000000000001</c:v>
                </c:pt>
                <c:pt idx="294">
                  <c:v>0.3010000000000001</c:v>
                </c:pt>
                <c:pt idx="295">
                  <c:v>0.3010000000000001</c:v>
                </c:pt>
                <c:pt idx="296">
                  <c:v>0.3056666666666667</c:v>
                </c:pt>
                <c:pt idx="297">
                  <c:v>0.30800000000000011</c:v>
                </c:pt>
                <c:pt idx="298">
                  <c:v>0.3033333333333334</c:v>
                </c:pt>
                <c:pt idx="299">
                  <c:v>0.29529166666666679</c:v>
                </c:pt>
                <c:pt idx="300">
                  <c:v>0.30674999999999997</c:v>
                </c:pt>
                <c:pt idx="301">
                  <c:v>0.30083333333333334</c:v>
                </c:pt>
                <c:pt idx="302">
                  <c:v>0.28587500000000005</c:v>
                </c:pt>
                <c:pt idx="303">
                  <c:v>0.24666666666666662</c:v>
                </c:pt>
                <c:pt idx="304">
                  <c:v>0.31941666666666663</c:v>
                </c:pt>
                <c:pt idx="305">
                  <c:v>0.45195833333333346</c:v>
                </c:pt>
                <c:pt idx="306">
                  <c:v>0.52658333333333329</c:v>
                </c:pt>
                <c:pt idx="307">
                  <c:v>0.6023333333333335</c:v>
                </c:pt>
                <c:pt idx="308">
                  <c:v>0.68262499999999993</c:v>
                </c:pt>
                <c:pt idx="309">
                  <c:v>0.71237500000000031</c:v>
                </c:pt>
                <c:pt idx="310">
                  <c:v>0.68037500000000006</c:v>
                </c:pt>
                <c:pt idx="311">
                  <c:v>0.76279166666666676</c:v>
                </c:pt>
                <c:pt idx="312">
                  <c:v>0.72624999999999995</c:v>
                </c:pt>
                <c:pt idx="313">
                  <c:v>0.72383333333333344</c:v>
                </c:pt>
                <c:pt idx="314">
                  <c:v>0.73533333333333362</c:v>
                </c:pt>
                <c:pt idx="315">
                  <c:v>0.7250000000000002</c:v>
                </c:pt>
                <c:pt idx="316">
                  <c:v>0.7513333333333333</c:v>
                </c:pt>
                <c:pt idx="317">
                  <c:v>0.78345833333333337</c:v>
                </c:pt>
                <c:pt idx="318">
                  <c:v>0.78812500000000008</c:v>
                </c:pt>
                <c:pt idx="319">
                  <c:v>0.83054166666666662</c:v>
                </c:pt>
                <c:pt idx="320">
                  <c:v>0.83829166666666666</c:v>
                </c:pt>
                <c:pt idx="321">
                  <c:v>0.87604166666666672</c:v>
                </c:pt>
                <c:pt idx="322">
                  <c:v>0.91383333333333339</c:v>
                </c:pt>
                <c:pt idx="323">
                  <c:v>0.93425000000000002</c:v>
                </c:pt>
                <c:pt idx="324">
                  <c:v>1.0516250000000003</c:v>
                </c:pt>
                <c:pt idx="325">
                  <c:v>1.01075</c:v>
                </c:pt>
                <c:pt idx="326">
                  <c:v>0.88954166666666667</c:v>
                </c:pt>
                <c:pt idx="327">
                  <c:v>1.0090000000000001</c:v>
                </c:pt>
                <c:pt idx="328">
                  <c:v>1.1811250000000002</c:v>
                </c:pt>
                <c:pt idx="329">
                  <c:v>1.296</c:v>
                </c:pt>
                <c:pt idx="330">
                  <c:v>1.425</c:v>
                </c:pt>
                <c:pt idx="331">
                  <c:v>1.4454166666666666</c:v>
                </c:pt>
                <c:pt idx="332">
                  <c:v>1.5709583333333332</c:v>
                </c:pt>
                <c:pt idx="333">
                  <c:v>1.728666666666667</c:v>
                </c:pt>
                <c:pt idx="334">
                  <c:v>1.9016666666666671</c:v>
                </c:pt>
                <c:pt idx="335">
                  <c:v>2.0010000000000003</c:v>
                </c:pt>
                <c:pt idx="336">
                  <c:v>1.7457916666666666</c:v>
                </c:pt>
                <c:pt idx="337">
                  <c:v>1.9819583333333339</c:v>
                </c:pt>
                <c:pt idx="338">
                  <c:v>2.2021666666666664</c:v>
                </c:pt>
                <c:pt idx="339">
                  <c:v>2.7920833333333337</c:v>
                </c:pt>
                <c:pt idx="340">
                  <c:v>2.986708333333334</c:v>
                </c:pt>
                <c:pt idx="341">
                  <c:v>1.7881249999999997</c:v>
                </c:pt>
                <c:pt idx="342">
                  <c:v>0.90970833333333345</c:v>
                </c:pt>
                <c:pt idx="343">
                  <c:v>2.4155416666666665</c:v>
                </c:pt>
                <c:pt idx="344">
                  <c:v>3.0252916666666674</c:v>
                </c:pt>
                <c:pt idx="345">
                  <c:v>3.1092083333333331</c:v>
                </c:pt>
                <c:pt idx="346">
                  <c:v>3.3381666666666674</c:v>
                </c:pt>
                <c:pt idx="347">
                  <c:v>3.3852499999999996</c:v>
                </c:pt>
                <c:pt idx="348">
                  <c:v>3.1665833333333335</c:v>
                </c:pt>
                <c:pt idx="349">
                  <c:v>4.1265833333333335</c:v>
                </c:pt>
                <c:pt idx="350">
                  <c:v>4.3110833333333343</c:v>
                </c:pt>
                <c:pt idx="351">
                  <c:v>4.4376249999999997</c:v>
                </c:pt>
                <c:pt idx="352">
                  <c:v>4.4350416666666668</c:v>
                </c:pt>
                <c:pt idx="353">
                  <c:v>4.959083333333334</c:v>
                </c:pt>
                <c:pt idx="354">
                  <c:v>4.2487916666666665</c:v>
                </c:pt>
                <c:pt idx="355">
                  <c:v>4.6473333333333331</c:v>
                </c:pt>
                <c:pt idx="356">
                  <c:v>5.2960000000000003</c:v>
                </c:pt>
                <c:pt idx="357">
                  <c:v>5.6058333333333339</c:v>
                </c:pt>
                <c:pt idx="358">
                  <c:v>5.9765416666666669</c:v>
                </c:pt>
                <c:pt idx="359">
                  <c:v>6.2034583333333337</c:v>
                </c:pt>
                <c:pt idx="360">
                  <c:v>6.5234999999999994</c:v>
                </c:pt>
                <c:pt idx="361">
                  <c:v>6.7838749999999992</c:v>
                </c:pt>
                <c:pt idx="362">
                  <c:v>7.2848749999999995</c:v>
                </c:pt>
                <c:pt idx="363">
                  <c:v>6.4523333333333328</c:v>
                </c:pt>
                <c:pt idx="364">
                  <c:v>6.6324166666666668</c:v>
                </c:pt>
                <c:pt idx="365">
                  <c:v>7.0699166666666668</c:v>
                </c:pt>
                <c:pt idx="366">
                  <c:v>3.269181818181818</c:v>
                </c:pt>
              </c:numCache>
            </c:numRef>
          </c:val>
          <c:smooth val="0"/>
        </c:ser>
        <c:ser>
          <c:idx val="1"/>
          <c:order val="1"/>
          <c:tx>
            <c:strRef>
              <c:f>'Daily averages'!$I$1</c:f>
              <c:strCache>
                <c:ptCount val="1"/>
                <c:pt idx="0">
                  <c:v>South Fork Teton upper</c:v>
                </c:pt>
              </c:strCache>
            </c:strRef>
          </c:tx>
          <c:spPr>
            <a:ln>
              <a:solidFill>
                <a:schemeClr val="accent3"/>
              </a:solidFill>
            </a:ln>
          </c:spPr>
          <c:marker>
            <c:symbol val="none"/>
          </c:marker>
          <c:cat>
            <c:numRef>
              <c:f>'Daily averages'!$A$2:$A$370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averages'!$I$2:$I$370</c:f>
              <c:numCache>
                <c:formatCode>General</c:formatCode>
                <c:ptCount val="369"/>
                <c:pt idx="1">
                  <c:v>8.3977142857142848</c:v>
                </c:pt>
                <c:pt idx="2">
                  <c:v>8.8923333333333332</c:v>
                </c:pt>
                <c:pt idx="3">
                  <c:v>8.6692083333333336</c:v>
                </c:pt>
                <c:pt idx="4">
                  <c:v>6.8491250000000008</c:v>
                </c:pt>
                <c:pt idx="5">
                  <c:v>9.3583750000000006</c:v>
                </c:pt>
                <c:pt idx="6">
                  <c:v>9.5185833333333338</c:v>
                </c:pt>
                <c:pt idx="7">
                  <c:v>10.393625</c:v>
                </c:pt>
                <c:pt idx="8">
                  <c:v>10.399291666666668</c:v>
                </c:pt>
                <c:pt idx="9">
                  <c:v>10.608666666666664</c:v>
                </c:pt>
                <c:pt idx="10">
                  <c:v>10.219791666666667</c:v>
                </c:pt>
                <c:pt idx="11">
                  <c:v>11.093291666666666</c:v>
                </c:pt>
                <c:pt idx="12">
                  <c:v>8.7058750000000007</c:v>
                </c:pt>
                <c:pt idx="13">
                  <c:v>7.7780416666666667</c:v>
                </c:pt>
                <c:pt idx="14">
                  <c:v>6.6106666666666669</c:v>
                </c:pt>
                <c:pt idx="15">
                  <c:v>7.9554166666666646</c:v>
                </c:pt>
                <c:pt idx="16">
                  <c:v>8.5635416666666675</c:v>
                </c:pt>
                <c:pt idx="17">
                  <c:v>7.634125</c:v>
                </c:pt>
                <c:pt idx="18">
                  <c:v>7.2897916666666687</c:v>
                </c:pt>
                <c:pt idx="19">
                  <c:v>7.5491250000000001</c:v>
                </c:pt>
                <c:pt idx="20">
                  <c:v>8.3490000000000002</c:v>
                </c:pt>
                <c:pt idx="21">
                  <c:v>9.0525000000000002</c:v>
                </c:pt>
                <c:pt idx="22">
                  <c:v>7.8605833333333335</c:v>
                </c:pt>
                <c:pt idx="23">
                  <c:v>8.9651249999999987</c:v>
                </c:pt>
                <c:pt idx="24">
                  <c:v>9.4154583333333335</c:v>
                </c:pt>
                <c:pt idx="25">
                  <c:v>9.4787083333333335</c:v>
                </c:pt>
                <c:pt idx="26">
                  <c:v>9.6190833333333323</c:v>
                </c:pt>
                <c:pt idx="27">
                  <c:v>7.4892499999999993</c:v>
                </c:pt>
                <c:pt idx="28">
                  <c:v>8.5487916666666663</c:v>
                </c:pt>
                <c:pt idx="29">
                  <c:v>9.1235416666666662</c:v>
                </c:pt>
                <c:pt idx="30">
                  <c:v>9.1044166666666673</c:v>
                </c:pt>
                <c:pt idx="31">
                  <c:v>8.1232916666666686</c:v>
                </c:pt>
                <c:pt idx="32">
                  <c:v>6.6293333333333324</c:v>
                </c:pt>
                <c:pt idx="33">
                  <c:v>4.0018333333333338</c:v>
                </c:pt>
                <c:pt idx="34">
                  <c:v>4.8154583333333338</c:v>
                </c:pt>
                <c:pt idx="35">
                  <c:v>5.4491666666666667</c:v>
                </c:pt>
                <c:pt idx="36">
                  <c:v>6.578875</c:v>
                </c:pt>
                <c:pt idx="37">
                  <c:v>7.5867499999999986</c:v>
                </c:pt>
                <c:pt idx="38">
                  <c:v>8.2029583333333331</c:v>
                </c:pt>
                <c:pt idx="39">
                  <c:v>8.351208333333334</c:v>
                </c:pt>
                <c:pt idx="40">
                  <c:v>7.6244583333333331</c:v>
                </c:pt>
                <c:pt idx="41">
                  <c:v>6.8079583333333353</c:v>
                </c:pt>
                <c:pt idx="42">
                  <c:v>5.0018750000000001</c:v>
                </c:pt>
                <c:pt idx="43">
                  <c:v>1.8088333333333326</c:v>
                </c:pt>
                <c:pt idx="44">
                  <c:v>1.7278333333333329</c:v>
                </c:pt>
                <c:pt idx="45">
                  <c:v>3.04725</c:v>
                </c:pt>
                <c:pt idx="46">
                  <c:v>3.6562916666666676</c:v>
                </c:pt>
                <c:pt idx="47">
                  <c:v>4.7220000000000004</c:v>
                </c:pt>
                <c:pt idx="48">
                  <c:v>6.0073749999999997</c:v>
                </c:pt>
                <c:pt idx="49">
                  <c:v>6.8954166666666659</c:v>
                </c:pt>
                <c:pt idx="50">
                  <c:v>6.5375416666666659</c:v>
                </c:pt>
                <c:pt idx="51">
                  <c:v>6.7255833333333337</c:v>
                </c:pt>
                <c:pt idx="52">
                  <c:v>7.2403749999999993</c:v>
                </c:pt>
                <c:pt idx="53">
                  <c:v>7.3214999999999995</c:v>
                </c:pt>
                <c:pt idx="54">
                  <c:v>6.5965000000000016</c:v>
                </c:pt>
                <c:pt idx="55">
                  <c:v>5.9600000000000009</c:v>
                </c:pt>
                <c:pt idx="56">
                  <c:v>6.077375</c:v>
                </c:pt>
                <c:pt idx="57">
                  <c:v>6.1535833333333336</c:v>
                </c:pt>
                <c:pt idx="58">
                  <c:v>7.3727916666666644</c:v>
                </c:pt>
                <c:pt idx="59">
                  <c:v>5.0877499999999998</c:v>
                </c:pt>
                <c:pt idx="60">
                  <c:v>4.0794583333333323</c:v>
                </c:pt>
                <c:pt idx="61">
                  <c:v>4.3597083333333329</c:v>
                </c:pt>
                <c:pt idx="62">
                  <c:v>5.2067500000000004</c:v>
                </c:pt>
                <c:pt idx="63">
                  <c:v>4.7733750000000006</c:v>
                </c:pt>
                <c:pt idx="64">
                  <c:v>4.8777916666666661</c:v>
                </c:pt>
                <c:pt idx="65">
                  <c:v>5.23</c:v>
                </c:pt>
                <c:pt idx="66">
                  <c:v>5.3233333333333333</c:v>
                </c:pt>
                <c:pt idx="67">
                  <c:v>5.7637500000000008</c:v>
                </c:pt>
                <c:pt idx="68">
                  <c:v>3.8526666666666665</c:v>
                </c:pt>
                <c:pt idx="69">
                  <c:v>3.1579583333333332</c:v>
                </c:pt>
                <c:pt idx="70">
                  <c:v>3.699208333333333</c:v>
                </c:pt>
                <c:pt idx="71">
                  <c:v>4.1758333333333342</c:v>
                </c:pt>
                <c:pt idx="72">
                  <c:v>4.2391666666666667</c:v>
                </c:pt>
                <c:pt idx="73">
                  <c:v>4.5937083333333328</c:v>
                </c:pt>
                <c:pt idx="74">
                  <c:v>4.8450000000000006</c:v>
                </c:pt>
                <c:pt idx="75">
                  <c:v>5.2972916666666672</c:v>
                </c:pt>
                <c:pt idx="76">
                  <c:v>3.3382916666666662</c:v>
                </c:pt>
                <c:pt idx="77">
                  <c:v>1.9369583333333331</c:v>
                </c:pt>
                <c:pt idx="78">
                  <c:v>1.9660416666666667</c:v>
                </c:pt>
                <c:pt idx="79">
                  <c:v>1.881875</c:v>
                </c:pt>
                <c:pt idx="80">
                  <c:v>1.9154166666666665</c:v>
                </c:pt>
                <c:pt idx="81">
                  <c:v>1.4608749999999999</c:v>
                </c:pt>
                <c:pt idx="82">
                  <c:v>1.4055</c:v>
                </c:pt>
                <c:pt idx="83">
                  <c:v>0.63337500000000002</c:v>
                </c:pt>
                <c:pt idx="84">
                  <c:v>6.3166666666666663E-2</c:v>
                </c:pt>
                <c:pt idx="85">
                  <c:v>8.3874999999999991E-2</c:v>
                </c:pt>
                <c:pt idx="86">
                  <c:v>0.11841666666666667</c:v>
                </c:pt>
                <c:pt idx="87">
                  <c:v>8.962500000000001E-2</c:v>
                </c:pt>
                <c:pt idx="88">
                  <c:v>0.11179166666666662</c:v>
                </c:pt>
                <c:pt idx="89">
                  <c:v>0.16608333333333328</c:v>
                </c:pt>
                <c:pt idx="90">
                  <c:v>0.18695833333333334</c:v>
                </c:pt>
                <c:pt idx="91">
                  <c:v>0.20879166666666671</c:v>
                </c:pt>
                <c:pt idx="92">
                  <c:v>0.29512499999999997</c:v>
                </c:pt>
                <c:pt idx="93">
                  <c:v>0.31941666666666663</c:v>
                </c:pt>
                <c:pt idx="94">
                  <c:v>0.33225000000000005</c:v>
                </c:pt>
                <c:pt idx="95">
                  <c:v>0.42329166666666668</c:v>
                </c:pt>
                <c:pt idx="96">
                  <c:v>0.44270833333333331</c:v>
                </c:pt>
                <c:pt idx="97">
                  <c:v>0.40470833333333339</c:v>
                </c:pt>
                <c:pt idx="98">
                  <c:v>0.42770833333333341</c:v>
                </c:pt>
                <c:pt idx="99">
                  <c:v>0.46816666666666662</c:v>
                </c:pt>
                <c:pt idx="100">
                  <c:v>0.30333333333333329</c:v>
                </c:pt>
                <c:pt idx="101">
                  <c:v>0.44962499999999994</c:v>
                </c:pt>
                <c:pt idx="102">
                  <c:v>0.51762500000000011</c:v>
                </c:pt>
                <c:pt idx="103">
                  <c:v>0.50612500000000005</c:v>
                </c:pt>
                <c:pt idx="104">
                  <c:v>0.53695833333333354</c:v>
                </c:pt>
                <c:pt idx="105">
                  <c:v>0.49916666666666676</c:v>
                </c:pt>
                <c:pt idx="106">
                  <c:v>0.32745833333333335</c:v>
                </c:pt>
                <c:pt idx="107">
                  <c:v>0.40008333333333335</c:v>
                </c:pt>
                <c:pt idx="108">
                  <c:v>0.42545833333333333</c:v>
                </c:pt>
                <c:pt idx="109">
                  <c:v>0.49116666666666675</c:v>
                </c:pt>
                <c:pt idx="110">
                  <c:v>0.53016666666666701</c:v>
                </c:pt>
                <c:pt idx="111">
                  <c:v>0.55108333333333348</c:v>
                </c:pt>
                <c:pt idx="112">
                  <c:v>0.57024999999999992</c:v>
                </c:pt>
                <c:pt idx="113">
                  <c:v>0.55300000000000016</c:v>
                </c:pt>
                <c:pt idx="114">
                  <c:v>0.51745833333333346</c:v>
                </c:pt>
                <c:pt idx="115">
                  <c:v>0.52904166666666697</c:v>
                </c:pt>
                <c:pt idx="116">
                  <c:v>0.56574999999999986</c:v>
                </c:pt>
                <c:pt idx="117">
                  <c:v>0.58516666666666672</c:v>
                </c:pt>
                <c:pt idx="118">
                  <c:v>0.60500000000000032</c:v>
                </c:pt>
                <c:pt idx="119">
                  <c:v>0.61287500000000006</c:v>
                </c:pt>
                <c:pt idx="120">
                  <c:v>0.63199999999999978</c:v>
                </c:pt>
                <c:pt idx="121">
                  <c:v>0.62524999999999997</c:v>
                </c:pt>
                <c:pt idx="122">
                  <c:v>0.60612500000000036</c:v>
                </c:pt>
                <c:pt idx="123">
                  <c:v>0.57816666666666661</c:v>
                </c:pt>
                <c:pt idx="124">
                  <c:v>0.56912500000000021</c:v>
                </c:pt>
                <c:pt idx="125">
                  <c:v>0.5418333333333335</c:v>
                </c:pt>
                <c:pt idx="126">
                  <c:v>0.50624999999999976</c:v>
                </c:pt>
                <c:pt idx="127">
                  <c:v>0.49033333333333323</c:v>
                </c:pt>
                <c:pt idx="128">
                  <c:v>0.46700000000000003</c:v>
                </c:pt>
                <c:pt idx="129">
                  <c:v>0.46583333333333338</c:v>
                </c:pt>
                <c:pt idx="130">
                  <c:v>0.46700000000000003</c:v>
                </c:pt>
                <c:pt idx="131">
                  <c:v>0.46700000000000003</c:v>
                </c:pt>
                <c:pt idx="132">
                  <c:v>0.46700000000000003</c:v>
                </c:pt>
                <c:pt idx="133">
                  <c:v>0.46700000000000003</c:v>
                </c:pt>
                <c:pt idx="134">
                  <c:v>0.46700000000000003</c:v>
                </c:pt>
                <c:pt idx="135">
                  <c:v>0.46700000000000003</c:v>
                </c:pt>
                <c:pt idx="136">
                  <c:v>0.46700000000000003</c:v>
                </c:pt>
                <c:pt idx="137">
                  <c:v>0.46700000000000003</c:v>
                </c:pt>
                <c:pt idx="138">
                  <c:v>0.46350000000000002</c:v>
                </c:pt>
                <c:pt idx="139">
                  <c:v>0.44600000000000001</c:v>
                </c:pt>
                <c:pt idx="140">
                  <c:v>0.439</c:v>
                </c:pt>
                <c:pt idx="141">
                  <c:v>0.43450000000000005</c:v>
                </c:pt>
                <c:pt idx="142">
                  <c:v>0.42325000000000018</c:v>
                </c:pt>
                <c:pt idx="143">
                  <c:v>0.42662500000000009</c:v>
                </c:pt>
                <c:pt idx="144">
                  <c:v>0.42550000000000021</c:v>
                </c:pt>
                <c:pt idx="145">
                  <c:v>0.43337500000000007</c:v>
                </c:pt>
                <c:pt idx="146">
                  <c:v>0.43674999999999997</c:v>
                </c:pt>
                <c:pt idx="147">
                  <c:v>0.43675000000000003</c:v>
                </c:pt>
                <c:pt idx="148">
                  <c:v>0.439</c:v>
                </c:pt>
                <c:pt idx="149">
                  <c:v>0.43337500000000007</c:v>
                </c:pt>
                <c:pt idx="150">
                  <c:v>0.43787500000000001</c:v>
                </c:pt>
                <c:pt idx="151">
                  <c:v>0.439</c:v>
                </c:pt>
                <c:pt idx="152">
                  <c:v>0.439</c:v>
                </c:pt>
                <c:pt idx="153">
                  <c:v>0.439</c:v>
                </c:pt>
                <c:pt idx="154">
                  <c:v>0.439</c:v>
                </c:pt>
                <c:pt idx="155">
                  <c:v>0.43787500000000001</c:v>
                </c:pt>
                <c:pt idx="156">
                  <c:v>0.43112500000000015</c:v>
                </c:pt>
                <c:pt idx="157">
                  <c:v>0.41650000000000009</c:v>
                </c:pt>
                <c:pt idx="158">
                  <c:v>0.41200000000000014</c:v>
                </c:pt>
                <c:pt idx="159">
                  <c:v>0.41200000000000014</c:v>
                </c:pt>
                <c:pt idx="160">
                  <c:v>0.41200000000000014</c:v>
                </c:pt>
                <c:pt idx="161">
                  <c:v>0.41200000000000014</c:v>
                </c:pt>
                <c:pt idx="162">
                  <c:v>0.41200000000000014</c:v>
                </c:pt>
                <c:pt idx="163">
                  <c:v>0.41200000000000014</c:v>
                </c:pt>
                <c:pt idx="164">
                  <c:v>0.41083333333333344</c:v>
                </c:pt>
                <c:pt idx="165">
                  <c:v>0.39916666666666684</c:v>
                </c:pt>
                <c:pt idx="166">
                  <c:v>0.38516666666666682</c:v>
                </c:pt>
                <c:pt idx="167">
                  <c:v>0.38400000000000012</c:v>
                </c:pt>
                <c:pt idx="168">
                  <c:v>0.38400000000000012</c:v>
                </c:pt>
                <c:pt idx="169">
                  <c:v>0.38283333333333341</c:v>
                </c:pt>
                <c:pt idx="170">
                  <c:v>0.3735</c:v>
                </c:pt>
                <c:pt idx="171">
                  <c:v>0.3735</c:v>
                </c:pt>
                <c:pt idx="172">
                  <c:v>0.35949999999999993</c:v>
                </c:pt>
                <c:pt idx="173">
                  <c:v>0.35599999999999993</c:v>
                </c:pt>
                <c:pt idx="174">
                  <c:v>0.35599999999999993</c:v>
                </c:pt>
                <c:pt idx="175">
                  <c:v>0.35599999999999993</c:v>
                </c:pt>
                <c:pt idx="176">
                  <c:v>0.35599999999999993</c:v>
                </c:pt>
                <c:pt idx="177">
                  <c:v>0.35599999999999993</c:v>
                </c:pt>
                <c:pt idx="178">
                  <c:v>0.35599999999999993</c:v>
                </c:pt>
                <c:pt idx="179">
                  <c:v>0.35599999999999993</c:v>
                </c:pt>
                <c:pt idx="180">
                  <c:v>0.35599999999999993</c:v>
                </c:pt>
                <c:pt idx="181">
                  <c:v>0.35374999999999995</c:v>
                </c:pt>
                <c:pt idx="182">
                  <c:v>0.35037499999999994</c:v>
                </c:pt>
                <c:pt idx="183">
                  <c:v>0.33124999999999988</c:v>
                </c:pt>
                <c:pt idx="184">
                  <c:v>0.33124999999999988</c:v>
                </c:pt>
                <c:pt idx="185">
                  <c:v>0.33012499999999989</c:v>
                </c:pt>
                <c:pt idx="186">
                  <c:v>0.3289999999999999</c:v>
                </c:pt>
                <c:pt idx="187">
                  <c:v>0.3289999999999999</c:v>
                </c:pt>
                <c:pt idx="188">
                  <c:v>0.3289999999999999</c:v>
                </c:pt>
                <c:pt idx="189">
                  <c:v>0.3289999999999999</c:v>
                </c:pt>
                <c:pt idx="190">
                  <c:v>0.3289999999999999</c:v>
                </c:pt>
                <c:pt idx="191">
                  <c:v>0.3289999999999999</c:v>
                </c:pt>
                <c:pt idx="192">
                  <c:v>0.3289999999999999</c:v>
                </c:pt>
                <c:pt idx="193">
                  <c:v>0.3289999999999999</c:v>
                </c:pt>
                <c:pt idx="194">
                  <c:v>0.3289999999999999</c:v>
                </c:pt>
                <c:pt idx="195">
                  <c:v>0.3289999999999999</c:v>
                </c:pt>
                <c:pt idx="196">
                  <c:v>0.3289999999999999</c:v>
                </c:pt>
                <c:pt idx="197">
                  <c:v>0.3289999999999999</c:v>
                </c:pt>
                <c:pt idx="198">
                  <c:v>0.31266666666666676</c:v>
                </c:pt>
                <c:pt idx="199">
                  <c:v>0.3045000000000001</c:v>
                </c:pt>
                <c:pt idx="200">
                  <c:v>0.3010000000000001</c:v>
                </c:pt>
                <c:pt idx="201">
                  <c:v>0.3010000000000001</c:v>
                </c:pt>
                <c:pt idx="202">
                  <c:v>0.3010000000000001</c:v>
                </c:pt>
                <c:pt idx="203">
                  <c:v>0.3010000000000001</c:v>
                </c:pt>
                <c:pt idx="204">
                  <c:v>0.3010000000000001</c:v>
                </c:pt>
                <c:pt idx="205">
                  <c:v>0.3010000000000001</c:v>
                </c:pt>
                <c:pt idx="206">
                  <c:v>0.3010000000000001</c:v>
                </c:pt>
                <c:pt idx="207">
                  <c:v>0.3010000000000001</c:v>
                </c:pt>
                <c:pt idx="208">
                  <c:v>0.3010000000000001</c:v>
                </c:pt>
                <c:pt idx="209">
                  <c:v>0.3010000000000001</c:v>
                </c:pt>
                <c:pt idx="210">
                  <c:v>0.3010000000000001</c:v>
                </c:pt>
                <c:pt idx="211">
                  <c:v>0.3010000000000001</c:v>
                </c:pt>
                <c:pt idx="212">
                  <c:v>0.3010000000000001</c:v>
                </c:pt>
                <c:pt idx="213">
                  <c:v>0.3010000000000001</c:v>
                </c:pt>
                <c:pt idx="214">
                  <c:v>0.3010000000000001</c:v>
                </c:pt>
                <c:pt idx="215">
                  <c:v>0.3010000000000001</c:v>
                </c:pt>
                <c:pt idx="216">
                  <c:v>0.3010000000000001</c:v>
                </c:pt>
                <c:pt idx="217">
                  <c:v>0.3010000000000001</c:v>
                </c:pt>
                <c:pt idx="218">
                  <c:v>0.3010000000000001</c:v>
                </c:pt>
                <c:pt idx="219">
                  <c:v>0.3010000000000001</c:v>
                </c:pt>
                <c:pt idx="220">
                  <c:v>0.3010000000000001</c:v>
                </c:pt>
                <c:pt idx="221">
                  <c:v>0.3010000000000001</c:v>
                </c:pt>
                <c:pt idx="222">
                  <c:v>0.3010000000000001</c:v>
                </c:pt>
                <c:pt idx="223">
                  <c:v>0.29866666666666675</c:v>
                </c:pt>
                <c:pt idx="224">
                  <c:v>0.28349999999999992</c:v>
                </c:pt>
                <c:pt idx="225">
                  <c:v>0.27416666666666661</c:v>
                </c:pt>
                <c:pt idx="226">
                  <c:v>0.27299999999999996</c:v>
                </c:pt>
                <c:pt idx="227">
                  <c:v>0.27299999999999996</c:v>
                </c:pt>
                <c:pt idx="228">
                  <c:v>0.27299999999999996</c:v>
                </c:pt>
                <c:pt idx="229">
                  <c:v>0.27299999999999996</c:v>
                </c:pt>
                <c:pt idx="230">
                  <c:v>0.27299999999999996</c:v>
                </c:pt>
                <c:pt idx="231">
                  <c:v>0.27299999999999996</c:v>
                </c:pt>
                <c:pt idx="232">
                  <c:v>0.27299999999999996</c:v>
                </c:pt>
                <c:pt idx="233">
                  <c:v>0.27299999999999996</c:v>
                </c:pt>
                <c:pt idx="234">
                  <c:v>0.27299999999999996</c:v>
                </c:pt>
                <c:pt idx="235">
                  <c:v>0.27299999999999996</c:v>
                </c:pt>
                <c:pt idx="236">
                  <c:v>0.27299999999999996</c:v>
                </c:pt>
                <c:pt idx="237">
                  <c:v>0.27299999999999996</c:v>
                </c:pt>
                <c:pt idx="238">
                  <c:v>0.27299999999999996</c:v>
                </c:pt>
                <c:pt idx="239">
                  <c:v>0.27187499999999992</c:v>
                </c:pt>
                <c:pt idx="240">
                  <c:v>0.269625</c:v>
                </c:pt>
                <c:pt idx="241">
                  <c:v>0.27074999999999994</c:v>
                </c:pt>
                <c:pt idx="242">
                  <c:v>0.26849999999999996</c:v>
                </c:pt>
                <c:pt idx="243">
                  <c:v>0.26624999999999993</c:v>
                </c:pt>
                <c:pt idx="244">
                  <c:v>0.265125</c:v>
                </c:pt>
                <c:pt idx="245">
                  <c:v>0.24712500000000012</c:v>
                </c:pt>
                <c:pt idx="246">
                  <c:v>0.24600000000000014</c:v>
                </c:pt>
                <c:pt idx="247">
                  <c:v>0.24712500000000012</c:v>
                </c:pt>
                <c:pt idx="248">
                  <c:v>0.24250000000000013</c:v>
                </c:pt>
                <c:pt idx="249">
                  <c:v>0.21454166666666671</c:v>
                </c:pt>
                <c:pt idx="250">
                  <c:v>0.23550000000000013</c:v>
                </c:pt>
                <c:pt idx="251">
                  <c:v>0.24600000000000014</c:v>
                </c:pt>
                <c:pt idx="252">
                  <c:v>0.24600000000000014</c:v>
                </c:pt>
                <c:pt idx="253">
                  <c:v>0.21104166666666671</c:v>
                </c:pt>
                <c:pt idx="254">
                  <c:v>0.24712500000000012</c:v>
                </c:pt>
                <c:pt idx="255">
                  <c:v>0.26399999999999996</c:v>
                </c:pt>
                <c:pt idx="256">
                  <c:v>0.27299999999999996</c:v>
                </c:pt>
                <c:pt idx="257">
                  <c:v>0.28933333333333344</c:v>
                </c:pt>
                <c:pt idx="258">
                  <c:v>0.2975000000000001</c:v>
                </c:pt>
                <c:pt idx="259">
                  <c:v>0.28466666666666662</c:v>
                </c:pt>
                <c:pt idx="260">
                  <c:v>0.25691666666666663</c:v>
                </c:pt>
                <c:pt idx="261">
                  <c:v>0.18687499999999999</c:v>
                </c:pt>
                <c:pt idx="262">
                  <c:v>0.18220833333333331</c:v>
                </c:pt>
                <c:pt idx="263">
                  <c:v>0.23758333333333334</c:v>
                </c:pt>
                <c:pt idx="264">
                  <c:v>0.31483333333333324</c:v>
                </c:pt>
                <c:pt idx="265">
                  <c:v>0.37116666666666681</c:v>
                </c:pt>
                <c:pt idx="266">
                  <c:v>0.38516666666666682</c:v>
                </c:pt>
                <c:pt idx="267">
                  <c:v>0.39333333333333348</c:v>
                </c:pt>
                <c:pt idx="268">
                  <c:v>0.39100000000000007</c:v>
                </c:pt>
                <c:pt idx="269">
                  <c:v>0.38400000000000012</c:v>
                </c:pt>
                <c:pt idx="270">
                  <c:v>0.38400000000000012</c:v>
                </c:pt>
                <c:pt idx="271">
                  <c:v>0.38400000000000012</c:v>
                </c:pt>
                <c:pt idx="272">
                  <c:v>0.36425000000000002</c:v>
                </c:pt>
                <c:pt idx="273">
                  <c:v>0.30779166666666663</c:v>
                </c:pt>
                <c:pt idx="274">
                  <c:v>0.24441666666666664</c:v>
                </c:pt>
                <c:pt idx="275">
                  <c:v>0.236375</c:v>
                </c:pt>
                <c:pt idx="276">
                  <c:v>0.26875000000000004</c:v>
                </c:pt>
                <c:pt idx="277">
                  <c:v>0.30558333333333343</c:v>
                </c:pt>
                <c:pt idx="278">
                  <c:v>0.34375</c:v>
                </c:pt>
                <c:pt idx="279">
                  <c:v>0.18808333333333335</c:v>
                </c:pt>
                <c:pt idx="280">
                  <c:v>0.3355833333333334</c:v>
                </c:pt>
                <c:pt idx="281">
                  <c:v>0.43362500000000015</c:v>
                </c:pt>
                <c:pt idx="282">
                  <c:v>0.50608333333333344</c:v>
                </c:pt>
                <c:pt idx="283">
                  <c:v>0.53258333333333341</c:v>
                </c:pt>
                <c:pt idx="284">
                  <c:v>0.48316666666666691</c:v>
                </c:pt>
                <c:pt idx="285">
                  <c:v>0.42779166666666674</c:v>
                </c:pt>
                <c:pt idx="286">
                  <c:v>0.47283333333333305</c:v>
                </c:pt>
                <c:pt idx="287">
                  <c:v>0.51750000000000018</c:v>
                </c:pt>
                <c:pt idx="288">
                  <c:v>0.50591666666666679</c:v>
                </c:pt>
                <c:pt idx="289">
                  <c:v>0.38737499999999997</c:v>
                </c:pt>
                <c:pt idx="290">
                  <c:v>0.37366666666666665</c:v>
                </c:pt>
                <c:pt idx="291">
                  <c:v>0.3355833333333334</c:v>
                </c:pt>
                <c:pt idx="292">
                  <c:v>0.4681666666666664</c:v>
                </c:pt>
                <c:pt idx="293">
                  <c:v>0.52437500000000026</c:v>
                </c:pt>
                <c:pt idx="294">
                  <c:v>0.56799999999999995</c:v>
                </c:pt>
                <c:pt idx="295">
                  <c:v>0.59916666666666696</c:v>
                </c:pt>
                <c:pt idx="296">
                  <c:v>0.61062500000000008</c:v>
                </c:pt>
                <c:pt idx="297">
                  <c:v>0.59916666666666685</c:v>
                </c:pt>
                <c:pt idx="298">
                  <c:v>0.57133333333333336</c:v>
                </c:pt>
                <c:pt idx="299">
                  <c:v>0.53612500000000007</c:v>
                </c:pt>
                <c:pt idx="300">
                  <c:v>0.47750000000000009</c:v>
                </c:pt>
                <c:pt idx="301">
                  <c:v>0.42316666666666664</c:v>
                </c:pt>
                <c:pt idx="302">
                  <c:v>0.31133333333333335</c:v>
                </c:pt>
                <c:pt idx="303">
                  <c:v>0.26758333333333334</c:v>
                </c:pt>
                <c:pt idx="304">
                  <c:v>0.27679166666666666</c:v>
                </c:pt>
                <c:pt idx="305">
                  <c:v>0.26750000000000002</c:v>
                </c:pt>
                <c:pt idx="306">
                  <c:v>0.25137500000000007</c:v>
                </c:pt>
                <c:pt idx="307">
                  <c:v>0.27795833333333336</c:v>
                </c:pt>
                <c:pt idx="308">
                  <c:v>0.37820833333333331</c:v>
                </c:pt>
                <c:pt idx="309">
                  <c:v>0.39899999999999997</c:v>
                </c:pt>
                <c:pt idx="310">
                  <c:v>0.33216666666666667</c:v>
                </c:pt>
                <c:pt idx="311">
                  <c:v>0.39766666666666667</c:v>
                </c:pt>
                <c:pt idx="312">
                  <c:v>0.4542916666666667</c:v>
                </c:pt>
                <c:pt idx="313">
                  <c:v>0.50025000000000008</c:v>
                </c:pt>
                <c:pt idx="314">
                  <c:v>0.50833333333333341</c:v>
                </c:pt>
                <c:pt idx="315">
                  <c:v>0.50837500000000002</c:v>
                </c:pt>
                <c:pt idx="316">
                  <c:v>0.4369583333333335</c:v>
                </c:pt>
                <c:pt idx="317">
                  <c:v>0.46695833333333342</c:v>
                </c:pt>
                <c:pt idx="318">
                  <c:v>0.48070833333333346</c:v>
                </c:pt>
                <c:pt idx="319">
                  <c:v>0.46333333333333337</c:v>
                </c:pt>
                <c:pt idx="320">
                  <c:v>0.51400000000000012</c:v>
                </c:pt>
                <c:pt idx="321">
                  <c:v>0.52083333333333337</c:v>
                </c:pt>
                <c:pt idx="322">
                  <c:v>0.44712499999999999</c:v>
                </c:pt>
                <c:pt idx="323">
                  <c:v>0.56333333333333357</c:v>
                </c:pt>
                <c:pt idx="324">
                  <c:v>0.5860833333333334</c:v>
                </c:pt>
                <c:pt idx="325">
                  <c:v>0.67100000000000015</c:v>
                </c:pt>
                <c:pt idx="326">
                  <c:v>0.8102083333333332</c:v>
                </c:pt>
                <c:pt idx="327">
                  <c:v>0.91116666666666701</c:v>
                </c:pt>
                <c:pt idx="328">
                  <c:v>1.0780476190476191</c:v>
                </c:pt>
              </c:numCache>
            </c:numRef>
          </c:val>
          <c:smooth val="0"/>
        </c:ser>
        <c:dLbls>
          <c:showLegendKey val="0"/>
          <c:showVal val="0"/>
          <c:showCatName val="0"/>
          <c:showSerName val="0"/>
          <c:showPercent val="0"/>
          <c:showBubbleSize val="0"/>
        </c:dLbls>
        <c:smooth val="0"/>
        <c:axId val="70350704"/>
        <c:axId val="70351096"/>
      </c:lineChart>
      <c:dateAx>
        <c:axId val="70350704"/>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70351096"/>
        <c:crosses val="autoZero"/>
        <c:auto val="1"/>
        <c:lblOffset val="100"/>
        <c:baseTimeUnit val="days"/>
      </c:dateAx>
      <c:valAx>
        <c:axId val="70351096"/>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70350704"/>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Max Daily</a:t>
            </a:r>
            <a:r>
              <a:rPr lang="en-US" sz="1050" baseline="0"/>
              <a:t> </a:t>
            </a:r>
            <a:r>
              <a:rPr lang="en-US" sz="1050"/>
              <a:t>Temp</a:t>
            </a:r>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Max'!$H$1</c:f>
              <c:strCache>
                <c:ptCount val="1"/>
                <c:pt idx="0">
                  <c:v>South Cascade upper</c:v>
                </c:pt>
              </c:strCache>
            </c:strRef>
          </c:tx>
          <c:spPr>
            <a:ln>
              <a:solidFill>
                <a:schemeClr val="accent2"/>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Max'!$H$2:$H$370</c:f>
              <c:numCache>
                <c:formatCode>General</c:formatCode>
                <c:ptCount val="369"/>
                <c:pt idx="2">
                  <c:v>4.3499999999999996</c:v>
                </c:pt>
                <c:pt idx="3">
                  <c:v>4.74</c:v>
                </c:pt>
                <c:pt idx="4">
                  <c:v>1.615</c:v>
                </c:pt>
                <c:pt idx="5">
                  <c:v>5.4370000000000003</c:v>
                </c:pt>
                <c:pt idx="6">
                  <c:v>6.8390000000000004</c:v>
                </c:pt>
                <c:pt idx="7">
                  <c:v>7.444</c:v>
                </c:pt>
                <c:pt idx="8">
                  <c:v>6.4080000000000004</c:v>
                </c:pt>
                <c:pt idx="9">
                  <c:v>8.0449999999999999</c:v>
                </c:pt>
                <c:pt idx="10">
                  <c:v>6.585</c:v>
                </c:pt>
                <c:pt idx="11">
                  <c:v>6.1790000000000003</c:v>
                </c:pt>
                <c:pt idx="12">
                  <c:v>6.6870000000000003</c:v>
                </c:pt>
                <c:pt idx="13">
                  <c:v>7.2679999999999998</c:v>
                </c:pt>
                <c:pt idx="14">
                  <c:v>4.7140000000000004</c:v>
                </c:pt>
                <c:pt idx="15">
                  <c:v>8.0950000000000006</c:v>
                </c:pt>
                <c:pt idx="16">
                  <c:v>8.4939999999999998</c:v>
                </c:pt>
                <c:pt idx="17">
                  <c:v>8.0950000000000006</c:v>
                </c:pt>
                <c:pt idx="18">
                  <c:v>7.6449999999999996</c:v>
                </c:pt>
                <c:pt idx="19">
                  <c:v>8.6929999999999996</c:v>
                </c:pt>
                <c:pt idx="20">
                  <c:v>9.1630000000000003</c:v>
                </c:pt>
                <c:pt idx="21">
                  <c:v>9.4600000000000009</c:v>
                </c:pt>
                <c:pt idx="22">
                  <c:v>3.8010000000000002</c:v>
                </c:pt>
                <c:pt idx="23">
                  <c:v>8.3940000000000001</c:v>
                </c:pt>
                <c:pt idx="24">
                  <c:v>8.9649999999999999</c:v>
                </c:pt>
                <c:pt idx="25">
                  <c:v>7.242</c:v>
                </c:pt>
                <c:pt idx="26">
                  <c:v>6.2039999999999997</c:v>
                </c:pt>
                <c:pt idx="27">
                  <c:v>7.7949999999999999</c:v>
                </c:pt>
                <c:pt idx="28">
                  <c:v>9.6080000000000005</c:v>
                </c:pt>
                <c:pt idx="29">
                  <c:v>8.3940000000000001</c:v>
                </c:pt>
                <c:pt idx="30">
                  <c:v>7.2679999999999998</c:v>
                </c:pt>
                <c:pt idx="31">
                  <c:v>6.8390000000000004</c:v>
                </c:pt>
                <c:pt idx="32">
                  <c:v>4.8949999999999996</c:v>
                </c:pt>
                <c:pt idx="33">
                  <c:v>4.0890000000000004</c:v>
                </c:pt>
                <c:pt idx="34">
                  <c:v>6.9649999999999999</c:v>
                </c:pt>
                <c:pt idx="35">
                  <c:v>7.82</c:v>
                </c:pt>
                <c:pt idx="36">
                  <c:v>9.5830000000000002</c:v>
                </c:pt>
                <c:pt idx="37">
                  <c:v>9.8789999999999996</c:v>
                </c:pt>
                <c:pt idx="38">
                  <c:v>10.051</c:v>
                </c:pt>
                <c:pt idx="39">
                  <c:v>10.074999999999999</c:v>
                </c:pt>
                <c:pt idx="40">
                  <c:v>8.8409999999999993</c:v>
                </c:pt>
                <c:pt idx="41">
                  <c:v>8.07</c:v>
                </c:pt>
                <c:pt idx="42">
                  <c:v>2.7440000000000002</c:v>
                </c:pt>
                <c:pt idx="43">
                  <c:v>0.71499999999999997</c:v>
                </c:pt>
                <c:pt idx="44">
                  <c:v>0.46700000000000003</c:v>
                </c:pt>
                <c:pt idx="45">
                  <c:v>0.46700000000000003</c:v>
                </c:pt>
                <c:pt idx="46">
                  <c:v>0.60499999999999998</c:v>
                </c:pt>
                <c:pt idx="47">
                  <c:v>0.68700000000000006</c:v>
                </c:pt>
                <c:pt idx="48">
                  <c:v>1.5069999999999999</c:v>
                </c:pt>
                <c:pt idx="49">
                  <c:v>3.5379999999999998</c:v>
                </c:pt>
                <c:pt idx="50">
                  <c:v>5.5650000000000004</c:v>
                </c:pt>
                <c:pt idx="51">
                  <c:v>6.5350000000000001</c:v>
                </c:pt>
                <c:pt idx="52">
                  <c:v>7.3680000000000003</c:v>
                </c:pt>
                <c:pt idx="53">
                  <c:v>6.077</c:v>
                </c:pt>
                <c:pt idx="54">
                  <c:v>4.8949999999999996</c:v>
                </c:pt>
                <c:pt idx="55">
                  <c:v>6.3819999999999997</c:v>
                </c:pt>
                <c:pt idx="56">
                  <c:v>5.1539999999999999</c:v>
                </c:pt>
                <c:pt idx="57">
                  <c:v>8.0449999999999999</c:v>
                </c:pt>
                <c:pt idx="58">
                  <c:v>6.8890000000000002</c:v>
                </c:pt>
                <c:pt idx="59">
                  <c:v>3.5910000000000002</c:v>
                </c:pt>
                <c:pt idx="60">
                  <c:v>2.637</c:v>
                </c:pt>
                <c:pt idx="61">
                  <c:v>4.532</c:v>
                </c:pt>
                <c:pt idx="62">
                  <c:v>7.1159999999999997</c:v>
                </c:pt>
                <c:pt idx="63">
                  <c:v>5.3339999999999996</c:v>
                </c:pt>
                <c:pt idx="64">
                  <c:v>6.1020000000000003</c:v>
                </c:pt>
                <c:pt idx="65">
                  <c:v>4.2720000000000002</c:v>
                </c:pt>
                <c:pt idx="66">
                  <c:v>7.2930000000000001</c:v>
                </c:pt>
                <c:pt idx="67">
                  <c:v>7.97</c:v>
                </c:pt>
                <c:pt idx="68">
                  <c:v>3.617</c:v>
                </c:pt>
                <c:pt idx="69">
                  <c:v>4.0629999999999997</c:v>
                </c:pt>
                <c:pt idx="70">
                  <c:v>5.5389999999999997</c:v>
                </c:pt>
                <c:pt idx="71">
                  <c:v>6.6609999999999996</c:v>
                </c:pt>
                <c:pt idx="72">
                  <c:v>6.5090000000000003</c:v>
                </c:pt>
                <c:pt idx="73">
                  <c:v>7.0410000000000004</c:v>
                </c:pt>
                <c:pt idx="74">
                  <c:v>6.94</c:v>
                </c:pt>
                <c:pt idx="75">
                  <c:v>4.532</c:v>
                </c:pt>
                <c:pt idx="76">
                  <c:v>2.5299999999999998</c:v>
                </c:pt>
                <c:pt idx="77">
                  <c:v>1.371</c:v>
                </c:pt>
                <c:pt idx="78">
                  <c:v>1.94</c:v>
                </c:pt>
                <c:pt idx="79">
                  <c:v>0.88</c:v>
                </c:pt>
                <c:pt idx="80">
                  <c:v>1.8049999999999999</c:v>
                </c:pt>
                <c:pt idx="81">
                  <c:v>1.1259999999999999</c:v>
                </c:pt>
                <c:pt idx="82">
                  <c:v>0.35599999999999998</c:v>
                </c:pt>
                <c:pt idx="83">
                  <c:v>0.16300000000000001</c:v>
                </c:pt>
                <c:pt idx="84">
                  <c:v>7.9000000000000001E-2</c:v>
                </c:pt>
                <c:pt idx="85">
                  <c:v>7.9000000000000001E-2</c:v>
                </c:pt>
                <c:pt idx="86">
                  <c:v>5.0999999999999997E-2</c:v>
                </c:pt>
                <c:pt idx="87">
                  <c:v>7.9000000000000001E-2</c:v>
                </c:pt>
                <c:pt idx="88">
                  <c:v>7.9000000000000001E-2</c:v>
                </c:pt>
                <c:pt idx="89">
                  <c:v>0.107</c:v>
                </c:pt>
                <c:pt idx="90">
                  <c:v>0.107</c:v>
                </c:pt>
                <c:pt idx="91">
                  <c:v>0.13500000000000001</c:v>
                </c:pt>
                <c:pt idx="92">
                  <c:v>0.16300000000000001</c:v>
                </c:pt>
                <c:pt idx="93">
                  <c:v>0.16300000000000001</c:v>
                </c:pt>
                <c:pt idx="94">
                  <c:v>0.16300000000000001</c:v>
                </c:pt>
                <c:pt idx="95">
                  <c:v>0.16300000000000001</c:v>
                </c:pt>
                <c:pt idx="96">
                  <c:v>0.16300000000000001</c:v>
                </c:pt>
                <c:pt idx="97">
                  <c:v>0.19</c:v>
                </c:pt>
                <c:pt idx="98">
                  <c:v>0.16300000000000001</c:v>
                </c:pt>
                <c:pt idx="99">
                  <c:v>0.19</c:v>
                </c:pt>
                <c:pt idx="100">
                  <c:v>0.16300000000000001</c:v>
                </c:pt>
                <c:pt idx="101">
                  <c:v>0.19</c:v>
                </c:pt>
                <c:pt idx="102">
                  <c:v>0.16300000000000001</c:v>
                </c:pt>
                <c:pt idx="103">
                  <c:v>0.19</c:v>
                </c:pt>
                <c:pt idx="104">
                  <c:v>0.19</c:v>
                </c:pt>
                <c:pt idx="105">
                  <c:v>0.19</c:v>
                </c:pt>
                <c:pt idx="106">
                  <c:v>0.16300000000000001</c:v>
                </c:pt>
                <c:pt idx="107">
                  <c:v>0.16300000000000001</c:v>
                </c:pt>
                <c:pt idx="108">
                  <c:v>0.13500000000000001</c:v>
                </c:pt>
                <c:pt idx="109">
                  <c:v>0.16300000000000001</c:v>
                </c:pt>
                <c:pt idx="110">
                  <c:v>0.16300000000000001</c:v>
                </c:pt>
                <c:pt idx="111">
                  <c:v>0.16300000000000001</c:v>
                </c:pt>
                <c:pt idx="112">
                  <c:v>0.16300000000000001</c:v>
                </c:pt>
                <c:pt idx="113">
                  <c:v>0.16300000000000001</c:v>
                </c:pt>
                <c:pt idx="114">
                  <c:v>0.16300000000000001</c:v>
                </c:pt>
                <c:pt idx="115">
                  <c:v>0.16300000000000001</c:v>
                </c:pt>
                <c:pt idx="116">
                  <c:v>0.13500000000000001</c:v>
                </c:pt>
                <c:pt idx="117">
                  <c:v>0.13500000000000001</c:v>
                </c:pt>
                <c:pt idx="118">
                  <c:v>0.13500000000000001</c:v>
                </c:pt>
                <c:pt idx="119">
                  <c:v>0.16300000000000001</c:v>
                </c:pt>
                <c:pt idx="120">
                  <c:v>0.16300000000000001</c:v>
                </c:pt>
                <c:pt idx="121">
                  <c:v>0.13500000000000001</c:v>
                </c:pt>
                <c:pt idx="122">
                  <c:v>0.13500000000000001</c:v>
                </c:pt>
                <c:pt idx="123">
                  <c:v>0.16300000000000001</c:v>
                </c:pt>
                <c:pt idx="124">
                  <c:v>0.16300000000000001</c:v>
                </c:pt>
                <c:pt idx="125">
                  <c:v>0.13500000000000001</c:v>
                </c:pt>
                <c:pt idx="126">
                  <c:v>0.16300000000000001</c:v>
                </c:pt>
                <c:pt idx="127">
                  <c:v>0.16300000000000001</c:v>
                </c:pt>
                <c:pt idx="128">
                  <c:v>0.107</c:v>
                </c:pt>
                <c:pt idx="129">
                  <c:v>0.13500000000000001</c:v>
                </c:pt>
                <c:pt idx="130">
                  <c:v>0.16300000000000001</c:v>
                </c:pt>
                <c:pt idx="131">
                  <c:v>0.16300000000000001</c:v>
                </c:pt>
                <c:pt idx="132">
                  <c:v>0.16300000000000001</c:v>
                </c:pt>
                <c:pt idx="133">
                  <c:v>0.218</c:v>
                </c:pt>
                <c:pt idx="134">
                  <c:v>0.218</c:v>
                </c:pt>
                <c:pt idx="135">
                  <c:v>0.218</c:v>
                </c:pt>
                <c:pt idx="136">
                  <c:v>0.218</c:v>
                </c:pt>
                <c:pt idx="137">
                  <c:v>0.218</c:v>
                </c:pt>
                <c:pt idx="138">
                  <c:v>0.19</c:v>
                </c:pt>
                <c:pt idx="139">
                  <c:v>0.218</c:v>
                </c:pt>
                <c:pt idx="140">
                  <c:v>0.218</c:v>
                </c:pt>
                <c:pt idx="141">
                  <c:v>7.9000000000000001E-2</c:v>
                </c:pt>
                <c:pt idx="142">
                  <c:v>0.16300000000000001</c:v>
                </c:pt>
                <c:pt idx="143">
                  <c:v>0.19</c:v>
                </c:pt>
                <c:pt idx="144">
                  <c:v>0.19</c:v>
                </c:pt>
                <c:pt idx="145">
                  <c:v>0.16300000000000001</c:v>
                </c:pt>
                <c:pt idx="146">
                  <c:v>0.13500000000000001</c:v>
                </c:pt>
                <c:pt idx="147">
                  <c:v>0.13500000000000001</c:v>
                </c:pt>
                <c:pt idx="148">
                  <c:v>0.13500000000000001</c:v>
                </c:pt>
                <c:pt idx="149">
                  <c:v>0.107</c:v>
                </c:pt>
                <c:pt idx="150">
                  <c:v>7.9000000000000001E-2</c:v>
                </c:pt>
                <c:pt idx="151">
                  <c:v>7.9000000000000001E-2</c:v>
                </c:pt>
                <c:pt idx="152">
                  <c:v>7.9000000000000001E-2</c:v>
                </c:pt>
                <c:pt idx="153">
                  <c:v>7.9000000000000001E-2</c:v>
                </c:pt>
                <c:pt idx="154">
                  <c:v>7.9000000000000001E-2</c:v>
                </c:pt>
                <c:pt idx="155">
                  <c:v>5.0999999999999997E-2</c:v>
                </c:pt>
                <c:pt idx="156">
                  <c:v>5.0999999999999997E-2</c:v>
                </c:pt>
                <c:pt idx="157">
                  <c:v>5.0999999999999997E-2</c:v>
                </c:pt>
                <c:pt idx="158">
                  <c:v>5.0999999999999997E-2</c:v>
                </c:pt>
                <c:pt idx="159">
                  <c:v>5.0999999999999997E-2</c:v>
                </c:pt>
                <c:pt idx="160">
                  <c:v>5.0999999999999997E-2</c:v>
                </c:pt>
                <c:pt idx="161">
                  <c:v>5.0999999999999997E-2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2.4E-2</c:v>
                </c:pt>
                <c:pt idx="175">
                  <c:v>2.4E-2</c:v>
                </c:pt>
                <c:pt idx="176">
                  <c:v>2.4E-2</c:v>
                </c:pt>
                <c:pt idx="177">
                  <c:v>2.4E-2</c:v>
                </c:pt>
                <c:pt idx="178">
                  <c:v>2.4E-2</c:v>
                </c:pt>
                <c:pt idx="179">
                  <c:v>2.4E-2</c:v>
                </c:pt>
                <c:pt idx="180">
                  <c:v>-4.0000000000000001E-3</c:v>
                </c:pt>
                <c:pt idx="181">
                  <c:v>2.4E-2</c:v>
                </c:pt>
                <c:pt idx="182">
                  <c:v>-4.0000000000000001E-3</c:v>
                </c:pt>
                <c:pt idx="183">
                  <c:v>-4.0000000000000001E-3</c:v>
                </c:pt>
                <c:pt idx="184">
                  <c:v>-4.0000000000000001E-3</c:v>
                </c:pt>
                <c:pt idx="185">
                  <c:v>-4.0000000000000001E-3</c:v>
                </c:pt>
                <c:pt idx="186">
                  <c:v>-4.0000000000000001E-3</c:v>
                </c:pt>
                <c:pt idx="187">
                  <c:v>-4.0000000000000001E-3</c:v>
                </c:pt>
                <c:pt idx="188">
                  <c:v>-4.0000000000000001E-3</c:v>
                </c:pt>
                <c:pt idx="189">
                  <c:v>-4.0000000000000001E-3</c:v>
                </c:pt>
                <c:pt idx="190">
                  <c:v>-4.0000000000000001E-3</c:v>
                </c:pt>
                <c:pt idx="191">
                  <c:v>-4.0000000000000001E-3</c:v>
                </c:pt>
                <c:pt idx="192">
                  <c:v>-4.0000000000000001E-3</c:v>
                </c:pt>
                <c:pt idx="193">
                  <c:v>-4.0000000000000001E-3</c:v>
                </c:pt>
                <c:pt idx="194">
                  <c:v>-4.0000000000000001E-3</c:v>
                </c:pt>
                <c:pt idx="195">
                  <c:v>-4.0000000000000001E-3</c:v>
                </c:pt>
                <c:pt idx="196">
                  <c:v>-4.0000000000000001E-3</c:v>
                </c:pt>
                <c:pt idx="197">
                  <c:v>-4.0000000000000001E-3</c:v>
                </c:pt>
                <c:pt idx="198">
                  <c:v>-4.0000000000000001E-3</c:v>
                </c:pt>
                <c:pt idx="199">
                  <c:v>-4.0000000000000001E-3</c:v>
                </c:pt>
                <c:pt idx="200">
                  <c:v>-4.0000000000000001E-3</c:v>
                </c:pt>
                <c:pt idx="201">
                  <c:v>-4.0000000000000001E-3</c:v>
                </c:pt>
                <c:pt idx="202">
                  <c:v>-4.0000000000000001E-3</c:v>
                </c:pt>
                <c:pt idx="203">
                  <c:v>-4.0000000000000001E-3</c:v>
                </c:pt>
                <c:pt idx="204">
                  <c:v>-4.0000000000000001E-3</c:v>
                </c:pt>
                <c:pt idx="205">
                  <c:v>-4.0000000000000001E-3</c:v>
                </c:pt>
                <c:pt idx="206">
                  <c:v>-3.2000000000000001E-2</c:v>
                </c:pt>
                <c:pt idx="207">
                  <c:v>-4.0000000000000001E-3</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-3.2000000000000001E-2</c:v>
                </c:pt>
                <c:pt idx="232">
                  <c:v>-3.2000000000000001E-2</c:v>
                </c:pt>
                <c:pt idx="233">
                  <c:v>-3.2000000000000001E-2</c:v>
                </c:pt>
                <c:pt idx="234">
                  <c:v>-3.2000000000000001E-2</c:v>
                </c:pt>
                <c:pt idx="235">
                  <c:v>-3.2000000000000001E-2</c:v>
                </c:pt>
                <c:pt idx="236">
                  <c:v>-0.06</c:v>
                </c:pt>
                <c:pt idx="237">
                  <c:v>-0.06</c:v>
                </c:pt>
                <c:pt idx="238">
                  <c:v>-0.06</c:v>
                </c:pt>
                <c:pt idx="239">
                  <c:v>-0.06</c:v>
                </c:pt>
                <c:pt idx="240">
                  <c:v>-0.06</c:v>
                </c:pt>
                <c:pt idx="241">
                  <c:v>-0.06</c:v>
                </c:pt>
                <c:pt idx="242">
                  <c:v>-0.06</c:v>
                </c:pt>
                <c:pt idx="243">
                  <c:v>-0.06</c:v>
                </c:pt>
                <c:pt idx="244">
                  <c:v>-0.06</c:v>
                </c:pt>
                <c:pt idx="245">
                  <c:v>-0.06</c:v>
                </c:pt>
                <c:pt idx="246">
                  <c:v>-0.06</c:v>
                </c:pt>
                <c:pt idx="247">
                  <c:v>-0.06</c:v>
                </c:pt>
                <c:pt idx="248">
                  <c:v>-0.06</c:v>
                </c:pt>
                <c:pt idx="249">
                  <c:v>-0.06</c:v>
                </c:pt>
                <c:pt idx="250">
                  <c:v>-0.06</c:v>
                </c:pt>
                <c:pt idx="251">
                  <c:v>-0.06</c:v>
                </c:pt>
                <c:pt idx="252">
                  <c:v>-0.06</c:v>
                </c:pt>
                <c:pt idx="253">
                  <c:v>-0.06</c:v>
                </c:pt>
                <c:pt idx="254">
                  <c:v>-0.06</c:v>
                </c:pt>
                <c:pt idx="255">
                  <c:v>-0.06</c:v>
                </c:pt>
                <c:pt idx="256">
                  <c:v>-8.7999999999999995E-2</c:v>
                </c:pt>
                <c:pt idx="257">
                  <c:v>-8.7999999999999995E-2</c:v>
                </c:pt>
                <c:pt idx="258">
                  <c:v>-0.06</c:v>
                </c:pt>
                <c:pt idx="259">
                  <c:v>-8.7999999999999995E-2</c:v>
                </c:pt>
                <c:pt idx="260">
                  <c:v>-8.7999999999999995E-2</c:v>
                </c:pt>
                <c:pt idx="261">
                  <c:v>-8.7999999999999995E-2</c:v>
                </c:pt>
                <c:pt idx="262">
                  <c:v>-8.7999999999999995E-2</c:v>
                </c:pt>
                <c:pt idx="263">
                  <c:v>-8.7999999999999995E-2</c:v>
                </c:pt>
                <c:pt idx="264">
                  <c:v>-4.0000000000000001E-3</c:v>
                </c:pt>
                <c:pt idx="265">
                  <c:v>-4.0000000000000001E-3</c:v>
                </c:pt>
                <c:pt idx="266">
                  <c:v>-4.0000000000000001E-3</c:v>
                </c:pt>
                <c:pt idx="267">
                  <c:v>-4.0000000000000001E-3</c:v>
                </c:pt>
                <c:pt idx="268">
                  <c:v>-4.0000000000000001E-3</c:v>
                </c:pt>
                <c:pt idx="269">
                  <c:v>-4.0000000000000001E-3</c:v>
                </c:pt>
                <c:pt idx="270">
                  <c:v>-4.0000000000000001E-3</c:v>
                </c:pt>
                <c:pt idx="271">
                  <c:v>-4.0000000000000001E-3</c:v>
                </c:pt>
                <c:pt idx="272">
                  <c:v>-3.2000000000000001E-2</c:v>
                </c:pt>
                <c:pt idx="273">
                  <c:v>-4.0000000000000001E-3</c:v>
                </c:pt>
                <c:pt idx="274">
                  <c:v>-3.2000000000000001E-2</c:v>
                </c:pt>
                <c:pt idx="275">
                  <c:v>-3.2000000000000001E-2</c:v>
                </c:pt>
                <c:pt idx="276">
                  <c:v>-4.0000000000000001E-3</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2.4E-2</c:v>
                </c:pt>
                <c:pt idx="344">
                  <c:v>2.4E-2</c:v>
                </c:pt>
                <c:pt idx="345">
                  <c:v>2.4E-2</c:v>
                </c:pt>
                <c:pt idx="346">
                  <c:v>2.4E-2</c:v>
                </c:pt>
                <c:pt idx="347">
                  <c:v>2.4E-2</c:v>
                </c:pt>
                <c:pt idx="348">
                  <c:v>2.4E-2</c:v>
                </c:pt>
                <c:pt idx="349">
                  <c:v>2.4E-2</c:v>
                </c:pt>
                <c:pt idx="350">
                  <c:v>7.9000000000000001E-2</c:v>
                </c:pt>
                <c:pt idx="351">
                  <c:v>5.0999999999999997E-2</c:v>
                </c:pt>
                <c:pt idx="352">
                  <c:v>2.4E-2</c:v>
                </c:pt>
                <c:pt idx="353">
                  <c:v>0.30099999999999999</c:v>
                </c:pt>
                <c:pt idx="354">
                  <c:v>0.74199999999999999</c:v>
                </c:pt>
                <c:pt idx="355">
                  <c:v>0.85199999999999998</c:v>
                </c:pt>
                <c:pt idx="356">
                  <c:v>1.208</c:v>
                </c:pt>
                <c:pt idx="357">
                  <c:v>1.534</c:v>
                </c:pt>
                <c:pt idx="358">
                  <c:v>1.8859999999999999</c:v>
                </c:pt>
                <c:pt idx="359">
                  <c:v>2.2890000000000001</c:v>
                </c:pt>
                <c:pt idx="360">
                  <c:v>3.3010000000000002</c:v>
                </c:pt>
                <c:pt idx="361">
                  <c:v>3.9849999999999999</c:v>
                </c:pt>
                <c:pt idx="362">
                  <c:v>4.1150000000000002</c:v>
                </c:pt>
                <c:pt idx="363">
                  <c:v>4.8949999999999996</c:v>
                </c:pt>
                <c:pt idx="364">
                  <c:v>6.2549999999999999</c:v>
                </c:pt>
                <c:pt idx="365">
                  <c:v>5.5140000000000002</c:v>
                </c:pt>
              </c:numCache>
            </c:numRef>
          </c:val>
          <c:smooth val="0"/>
        </c:ser>
        <c:ser>
          <c:idx val="1"/>
          <c:order val="1"/>
          <c:tx>
            <c:strRef>
              <c:f>'Daily Max'!$I$1</c:f>
              <c:strCache>
                <c:ptCount val="1"/>
                <c:pt idx="0">
                  <c:v>South Cascade lower</c:v>
                </c:pt>
              </c:strCache>
            </c:strRef>
          </c:tx>
          <c:spPr>
            <a:ln>
              <a:solidFill>
                <a:schemeClr val="accent3"/>
              </a:solidFill>
            </a:ln>
          </c:spPr>
          <c:marker>
            <c:symbol val="none"/>
          </c:marker>
          <c:cat>
            <c:numRef>
              <c:f>'Daily Max'!$A$2:$A$370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Max'!$I$2:$I$370</c:f>
              <c:numCache>
                <c:formatCode>General</c:formatCode>
                <c:ptCount val="369"/>
                <c:pt idx="1">
                  <c:v>10.736000000000001</c:v>
                </c:pt>
                <c:pt idx="2">
                  <c:v>8.7669999999999995</c:v>
                </c:pt>
                <c:pt idx="3">
                  <c:v>10.074999999999999</c:v>
                </c:pt>
                <c:pt idx="4">
                  <c:v>5.5650000000000004</c:v>
                </c:pt>
                <c:pt idx="5">
                  <c:v>9.4600000000000009</c:v>
                </c:pt>
                <c:pt idx="6">
                  <c:v>11.37</c:v>
                </c:pt>
                <c:pt idx="7">
                  <c:v>11.977</c:v>
                </c:pt>
                <c:pt idx="8">
                  <c:v>11.273</c:v>
                </c:pt>
                <c:pt idx="9">
                  <c:v>13.016</c:v>
                </c:pt>
                <c:pt idx="10">
                  <c:v>12.316000000000001</c:v>
                </c:pt>
                <c:pt idx="11">
                  <c:v>12.413</c:v>
                </c:pt>
                <c:pt idx="12">
                  <c:v>10.663</c:v>
                </c:pt>
                <c:pt idx="13">
                  <c:v>10.026</c:v>
                </c:pt>
                <c:pt idx="14">
                  <c:v>7.242</c:v>
                </c:pt>
                <c:pt idx="15">
                  <c:v>9.7059999999999995</c:v>
                </c:pt>
                <c:pt idx="16">
                  <c:v>10.638</c:v>
                </c:pt>
                <c:pt idx="17">
                  <c:v>9.8290000000000006</c:v>
                </c:pt>
                <c:pt idx="18">
                  <c:v>9.2870000000000008</c:v>
                </c:pt>
                <c:pt idx="19">
                  <c:v>10.074999999999999</c:v>
                </c:pt>
                <c:pt idx="20">
                  <c:v>10.638</c:v>
                </c:pt>
                <c:pt idx="21">
                  <c:v>10.760999999999999</c:v>
                </c:pt>
                <c:pt idx="22">
                  <c:v>8.27</c:v>
                </c:pt>
                <c:pt idx="23">
                  <c:v>11.37</c:v>
                </c:pt>
                <c:pt idx="24">
                  <c:v>10.98</c:v>
                </c:pt>
                <c:pt idx="25">
                  <c:v>10.907</c:v>
                </c:pt>
                <c:pt idx="26">
                  <c:v>10.467000000000001</c:v>
                </c:pt>
                <c:pt idx="27">
                  <c:v>9.5090000000000003</c:v>
                </c:pt>
                <c:pt idx="28">
                  <c:v>10.81</c:v>
                </c:pt>
                <c:pt idx="29">
                  <c:v>10.59</c:v>
                </c:pt>
                <c:pt idx="30">
                  <c:v>9.952</c:v>
                </c:pt>
                <c:pt idx="31">
                  <c:v>9.0150000000000006</c:v>
                </c:pt>
                <c:pt idx="32">
                  <c:v>7.0149999999999997</c:v>
                </c:pt>
                <c:pt idx="33">
                  <c:v>5.05</c:v>
                </c:pt>
                <c:pt idx="34">
                  <c:v>6.4329999999999998</c:v>
                </c:pt>
                <c:pt idx="35">
                  <c:v>6.6870000000000003</c:v>
                </c:pt>
                <c:pt idx="36">
                  <c:v>8.0950000000000006</c:v>
                </c:pt>
                <c:pt idx="37">
                  <c:v>8.7919999999999998</c:v>
                </c:pt>
                <c:pt idx="38">
                  <c:v>9.1880000000000006</c:v>
                </c:pt>
                <c:pt idx="39">
                  <c:v>9.3859999999999992</c:v>
                </c:pt>
                <c:pt idx="40">
                  <c:v>8.9410000000000007</c:v>
                </c:pt>
                <c:pt idx="41">
                  <c:v>8.4190000000000005</c:v>
                </c:pt>
                <c:pt idx="42">
                  <c:v>6.306</c:v>
                </c:pt>
                <c:pt idx="43">
                  <c:v>2.7970000000000002</c:v>
                </c:pt>
                <c:pt idx="44">
                  <c:v>2.956</c:v>
                </c:pt>
                <c:pt idx="45">
                  <c:v>3.9580000000000002</c:v>
                </c:pt>
                <c:pt idx="46">
                  <c:v>4.6879999999999997</c:v>
                </c:pt>
                <c:pt idx="47">
                  <c:v>5.9489999999999998</c:v>
                </c:pt>
                <c:pt idx="48">
                  <c:v>6.5090000000000003</c:v>
                </c:pt>
                <c:pt idx="49">
                  <c:v>7.4189999999999996</c:v>
                </c:pt>
                <c:pt idx="50">
                  <c:v>7.3179999999999996</c:v>
                </c:pt>
                <c:pt idx="51">
                  <c:v>7.8449999999999998</c:v>
                </c:pt>
                <c:pt idx="52">
                  <c:v>8.2200000000000006</c:v>
                </c:pt>
                <c:pt idx="53">
                  <c:v>8.2449999999999992</c:v>
                </c:pt>
                <c:pt idx="54">
                  <c:v>6.9139999999999997</c:v>
                </c:pt>
                <c:pt idx="55">
                  <c:v>6.484</c:v>
                </c:pt>
                <c:pt idx="56">
                  <c:v>5.9749999999999996</c:v>
                </c:pt>
                <c:pt idx="57">
                  <c:v>7.0410000000000004</c:v>
                </c:pt>
                <c:pt idx="58">
                  <c:v>7.8949999999999996</c:v>
                </c:pt>
                <c:pt idx="59">
                  <c:v>6.1280000000000001</c:v>
                </c:pt>
                <c:pt idx="60">
                  <c:v>5.024</c:v>
                </c:pt>
                <c:pt idx="61">
                  <c:v>5.4619999999999997</c:v>
                </c:pt>
                <c:pt idx="62">
                  <c:v>6.306</c:v>
                </c:pt>
                <c:pt idx="63">
                  <c:v>5.1280000000000001</c:v>
                </c:pt>
                <c:pt idx="64">
                  <c:v>5.36</c:v>
                </c:pt>
                <c:pt idx="65">
                  <c:v>5.5140000000000002</c:v>
                </c:pt>
                <c:pt idx="66">
                  <c:v>5.6420000000000003</c:v>
                </c:pt>
                <c:pt idx="67">
                  <c:v>5.9240000000000004</c:v>
                </c:pt>
                <c:pt idx="68">
                  <c:v>4.2460000000000004</c:v>
                </c:pt>
                <c:pt idx="69">
                  <c:v>3.3540000000000001</c:v>
                </c:pt>
                <c:pt idx="70">
                  <c:v>3.6960000000000002</c:v>
                </c:pt>
                <c:pt idx="71">
                  <c:v>3.7490000000000001</c:v>
                </c:pt>
                <c:pt idx="72">
                  <c:v>3.6429999999999998</c:v>
                </c:pt>
                <c:pt idx="73">
                  <c:v>3.7749999999999999</c:v>
                </c:pt>
                <c:pt idx="74">
                  <c:v>4.22</c:v>
                </c:pt>
                <c:pt idx="75">
                  <c:v>5.3339999999999996</c:v>
                </c:pt>
                <c:pt idx="76">
                  <c:v>3.9849999999999999</c:v>
                </c:pt>
                <c:pt idx="77">
                  <c:v>3.0630000000000002</c:v>
                </c:pt>
                <c:pt idx="78">
                  <c:v>1.724</c:v>
                </c:pt>
                <c:pt idx="79">
                  <c:v>2.101</c:v>
                </c:pt>
                <c:pt idx="80">
                  <c:v>1.0169999999999999</c:v>
                </c:pt>
                <c:pt idx="81">
                  <c:v>0.107</c:v>
                </c:pt>
                <c:pt idx="82">
                  <c:v>0.60499999999999998</c:v>
                </c:pt>
                <c:pt idx="83">
                  <c:v>0.52200000000000002</c:v>
                </c:pt>
                <c:pt idx="84">
                  <c:v>-4.0000000000000001E-3</c:v>
                </c:pt>
                <c:pt idx="85">
                  <c:v>-4.0000000000000001E-3</c:v>
                </c:pt>
                <c:pt idx="86">
                  <c:v>-4.0000000000000001E-3</c:v>
                </c:pt>
                <c:pt idx="87">
                  <c:v>-4.0000000000000001E-3</c:v>
                </c:pt>
                <c:pt idx="88">
                  <c:v>-4.0000000000000001E-3</c:v>
                </c:pt>
                <c:pt idx="89">
                  <c:v>2.4E-2</c:v>
                </c:pt>
                <c:pt idx="90">
                  <c:v>7.9000000000000001E-2</c:v>
                </c:pt>
                <c:pt idx="91">
                  <c:v>7.9000000000000001E-2</c:v>
                </c:pt>
                <c:pt idx="92">
                  <c:v>0.13500000000000001</c:v>
                </c:pt>
                <c:pt idx="93">
                  <c:v>0.13500000000000001</c:v>
                </c:pt>
                <c:pt idx="94">
                  <c:v>0.13500000000000001</c:v>
                </c:pt>
                <c:pt idx="95">
                  <c:v>0.16300000000000001</c:v>
                </c:pt>
                <c:pt idx="96">
                  <c:v>0.16300000000000001</c:v>
                </c:pt>
                <c:pt idx="97">
                  <c:v>0.16300000000000001</c:v>
                </c:pt>
                <c:pt idx="98">
                  <c:v>0.19</c:v>
                </c:pt>
                <c:pt idx="99">
                  <c:v>0.19</c:v>
                </c:pt>
                <c:pt idx="100">
                  <c:v>0.16300000000000001</c:v>
                </c:pt>
                <c:pt idx="101">
                  <c:v>0.19</c:v>
                </c:pt>
                <c:pt idx="102">
                  <c:v>0.19</c:v>
                </c:pt>
                <c:pt idx="103">
                  <c:v>0.19</c:v>
                </c:pt>
                <c:pt idx="104">
                  <c:v>0.218</c:v>
                </c:pt>
                <c:pt idx="105">
                  <c:v>0.19</c:v>
                </c:pt>
                <c:pt idx="106">
                  <c:v>0.13500000000000001</c:v>
                </c:pt>
                <c:pt idx="107">
                  <c:v>0.13500000000000001</c:v>
                </c:pt>
                <c:pt idx="108">
                  <c:v>0.13500000000000001</c:v>
                </c:pt>
                <c:pt idx="109">
                  <c:v>0.13500000000000001</c:v>
                </c:pt>
                <c:pt idx="110">
                  <c:v>0.16300000000000001</c:v>
                </c:pt>
                <c:pt idx="111">
                  <c:v>0.16300000000000001</c:v>
                </c:pt>
                <c:pt idx="112">
                  <c:v>0.16300000000000001</c:v>
                </c:pt>
                <c:pt idx="113">
                  <c:v>0.16300000000000001</c:v>
                </c:pt>
                <c:pt idx="114">
                  <c:v>0.16300000000000001</c:v>
                </c:pt>
                <c:pt idx="115">
                  <c:v>0.16300000000000001</c:v>
                </c:pt>
                <c:pt idx="116">
                  <c:v>0.16300000000000001</c:v>
                </c:pt>
                <c:pt idx="117">
                  <c:v>0.16300000000000001</c:v>
                </c:pt>
                <c:pt idx="118">
                  <c:v>0.16300000000000001</c:v>
                </c:pt>
                <c:pt idx="119">
                  <c:v>0.16300000000000001</c:v>
                </c:pt>
                <c:pt idx="120">
                  <c:v>0.16300000000000001</c:v>
                </c:pt>
                <c:pt idx="121">
                  <c:v>0.13500000000000001</c:v>
                </c:pt>
                <c:pt idx="122">
                  <c:v>0.13500000000000001</c:v>
                </c:pt>
                <c:pt idx="123">
                  <c:v>0.107</c:v>
                </c:pt>
                <c:pt idx="124">
                  <c:v>0.107</c:v>
                </c:pt>
                <c:pt idx="125">
                  <c:v>0.107</c:v>
                </c:pt>
                <c:pt idx="126">
                  <c:v>0.107</c:v>
                </c:pt>
                <c:pt idx="127">
                  <c:v>0.107</c:v>
                </c:pt>
                <c:pt idx="128">
                  <c:v>0.107</c:v>
                </c:pt>
                <c:pt idx="129">
                  <c:v>0.107</c:v>
                </c:pt>
                <c:pt idx="130">
                  <c:v>0.107</c:v>
                </c:pt>
                <c:pt idx="131">
                  <c:v>0.107</c:v>
                </c:pt>
                <c:pt idx="132">
                  <c:v>0.107</c:v>
                </c:pt>
                <c:pt idx="133">
                  <c:v>0.107</c:v>
                </c:pt>
                <c:pt idx="134">
                  <c:v>0.107</c:v>
                </c:pt>
                <c:pt idx="135">
                  <c:v>0.107</c:v>
                </c:pt>
                <c:pt idx="136">
                  <c:v>0.107</c:v>
                </c:pt>
                <c:pt idx="137">
                  <c:v>0.107</c:v>
                </c:pt>
                <c:pt idx="138">
                  <c:v>0.107</c:v>
                </c:pt>
                <c:pt idx="139">
                  <c:v>0.107</c:v>
                </c:pt>
                <c:pt idx="140">
                  <c:v>0.107</c:v>
                </c:pt>
                <c:pt idx="141">
                  <c:v>0.107</c:v>
                </c:pt>
                <c:pt idx="142">
                  <c:v>0.107</c:v>
                </c:pt>
                <c:pt idx="143">
                  <c:v>0.107</c:v>
                </c:pt>
                <c:pt idx="144">
                  <c:v>0.107</c:v>
                </c:pt>
                <c:pt idx="145">
                  <c:v>0.107</c:v>
                </c:pt>
                <c:pt idx="146">
                  <c:v>0.107</c:v>
                </c:pt>
                <c:pt idx="147">
                  <c:v>0.107</c:v>
                </c:pt>
                <c:pt idx="148">
                  <c:v>0.107</c:v>
                </c:pt>
                <c:pt idx="149">
                  <c:v>0.107</c:v>
                </c:pt>
                <c:pt idx="150">
                  <c:v>0.107</c:v>
                </c:pt>
                <c:pt idx="151">
                  <c:v>0.107</c:v>
                </c:pt>
                <c:pt idx="152">
                  <c:v>0.107</c:v>
                </c:pt>
                <c:pt idx="153">
                  <c:v>0.107</c:v>
                </c:pt>
                <c:pt idx="154">
                  <c:v>0.107</c:v>
                </c:pt>
                <c:pt idx="155">
                  <c:v>0.107</c:v>
                </c:pt>
                <c:pt idx="156">
                  <c:v>7.9000000000000001E-2</c:v>
                </c:pt>
                <c:pt idx="157">
                  <c:v>7.9000000000000001E-2</c:v>
                </c:pt>
                <c:pt idx="158">
                  <c:v>7.9000000000000001E-2</c:v>
                </c:pt>
                <c:pt idx="159">
                  <c:v>7.9000000000000001E-2</c:v>
                </c:pt>
                <c:pt idx="160">
                  <c:v>7.9000000000000001E-2</c:v>
                </c:pt>
                <c:pt idx="161">
                  <c:v>7.9000000000000001E-2</c:v>
                </c:pt>
                <c:pt idx="162">
                  <c:v>7.9000000000000001E-2</c:v>
                </c:pt>
                <c:pt idx="163">
                  <c:v>7.9000000000000001E-2</c:v>
                </c:pt>
                <c:pt idx="164">
                  <c:v>7.9000000000000001E-2</c:v>
                </c:pt>
                <c:pt idx="165">
                  <c:v>7.9000000000000001E-2</c:v>
                </c:pt>
                <c:pt idx="166">
                  <c:v>7.9000000000000001E-2</c:v>
                </c:pt>
                <c:pt idx="167">
                  <c:v>7.9000000000000001E-2</c:v>
                </c:pt>
                <c:pt idx="168">
                  <c:v>7.9000000000000001E-2</c:v>
                </c:pt>
                <c:pt idx="169">
                  <c:v>5.0999999999999997E-2</c:v>
                </c:pt>
                <c:pt idx="170">
                  <c:v>5.0999999999999997E-2</c:v>
                </c:pt>
                <c:pt idx="171">
                  <c:v>5.0999999999999997E-2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5.0999999999999997E-2</c:v>
                </c:pt>
                <c:pt idx="184">
                  <c:v>5.0999999999999997E-2</c:v>
                </c:pt>
                <c:pt idx="185">
                  <c:v>5.0999999999999997E-2</c:v>
                </c:pt>
                <c:pt idx="186">
                  <c:v>5.0999999999999997E-2</c:v>
                </c:pt>
                <c:pt idx="187">
                  <c:v>5.0999999999999997E-2</c:v>
                </c:pt>
                <c:pt idx="188">
                  <c:v>5.0999999999999997E-2</c:v>
                </c:pt>
                <c:pt idx="189">
                  <c:v>5.0999999999999997E-2</c:v>
                </c:pt>
                <c:pt idx="190">
                  <c:v>5.0999999999999997E-2</c:v>
                </c:pt>
                <c:pt idx="191">
                  <c:v>5.0999999999999997E-2</c:v>
                </c:pt>
                <c:pt idx="192">
                  <c:v>5.0999999999999997E-2</c:v>
                </c:pt>
                <c:pt idx="193">
                  <c:v>5.0999999999999997E-2</c:v>
                </c:pt>
                <c:pt idx="194">
                  <c:v>5.0999999999999997E-2</c:v>
                </c:pt>
                <c:pt idx="195">
                  <c:v>5.0999999999999997E-2</c:v>
                </c:pt>
                <c:pt idx="196">
                  <c:v>5.0999999999999997E-2</c:v>
                </c:pt>
                <c:pt idx="197">
                  <c:v>5.0999999999999997E-2</c:v>
                </c:pt>
                <c:pt idx="198">
                  <c:v>5.0999999999999997E-2</c:v>
                </c:pt>
                <c:pt idx="199">
                  <c:v>5.0999999999999997E-2</c:v>
                </c:pt>
                <c:pt idx="200">
                  <c:v>5.0999999999999997E-2</c:v>
                </c:pt>
                <c:pt idx="201">
                  <c:v>2.4E-2</c:v>
                </c:pt>
                <c:pt idx="202">
                  <c:v>5.0999999999999997E-2</c:v>
                </c:pt>
                <c:pt idx="203">
                  <c:v>2.4E-2</c:v>
                </c:pt>
                <c:pt idx="204">
                  <c:v>2.4E-2</c:v>
                </c:pt>
                <c:pt idx="205">
                  <c:v>5.0999999999999997E-2</c:v>
                </c:pt>
                <c:pt idx="206">
                  <c:v>2.4E-2</c:v>
                </c:pt>
                <c:pt idx="207">
                  <c:v>2.4E-2</c:v>
                </c:pt>
                <c:pt idx="208">
                  <c:v>2.4E-2</c:v>
                </c:pt>
                <c:pt idx="209">
                  <c:v>2.4E-2</c:v>
                </c:pt>
                <c:pt idx="210">
                  <c:v>2.4E-2</c:v>
                </c:pt>
                <c:pt idx="211">
                  <c:v>2.4E-2</c:v>
                </c:pt>
                <c:pt idx="212">
                  <c:v>2.4E-2</c:v>
                </c:pt>
                <c:pt idx="213">
                  <c:v>2.4E-2</c:v>
                </c:pt>
                <c:pt idx="214">
                  <c:v>2.4E-2</c:v>
                </c:pt>
                <c:pt idx="215">
                  <c:v>2.4E-2</c:v>
                </c:pt>
                <c:pt idx="216">
                  <c:v>2.4E-2</c:v>
                </c:pt>
                <c:pt idx="217">
                  <c:v>2.4E-2</c:v>
                </c:pt>
                <c:pt idx="218">
                  <c:v>2.4E-2</c:v>
                </c:pt>
                <c:pt idx="219">
                  <c:v>2.4E-2</c:v>
                </c:pt>
                <c:pt idx="220">
                  <c:v>2.4E-2</c:v>
                </c:pt>
                <c:pt idx="221">
                  <c:v>2.4E-2</c:v>
                </c:pt>
                <c:pt idx="222">
                  <c:v>2.4E-2</c:v>
                </c:pt>
                <c:pt idx="223">
                  <c:v>2.4E-2</c:v>
                </c:pt>
                <c:pt idx="224">
                  <c:v>2.4E-2</c:v>
                </c:pt>
                <c:pt idx="225">
                  <c:v>2.4E-2</c:v>
                </c:pt>
                <c:pt idx="226">
                  <c:v>2.4E-2</c:v>
                </c:pt>
                <c:pt idx="227">
                  <c:v>2.4E-2</c:v>
                </c:pt>
                <c:pt idx="228">
                  <c:v>2.4E-2</c:v>
                </c:pt>
                <c:pt idx="229">
                  <c:v>2.4E-2</c:v>
                </c:pt>
                <c:pt idx="230">
                  <c:v>2.4E-2</c:v>
                </c:pt>
                <c:pt idx="231">
                  <c:v>2.4E-2</c:v>
                </c:pt>
                <c:pt idx="232">
                  <c:v>2.4E-2</c:v>
                </c:pt>
                <c:pt idx="233">
                  <c:v>2.4E-2</c:v>
                </c:pt>
                <c:pt idx="234">
                  <c:v>2.4E-2</c:v>
                </c:pt>
                <c:pt idx="235">
                  <c:v>2.4E-2</c:v>
                </c:pt>
                <c:pt idx="236">
                  <c:v>2.4E-2</c:v>
                </c:pt>
                <c:pt idx="237">
                  <c:v>2.4E-2</c:v>
                </c:pt>
                <c:pt idx="238">
                  <c:v>2.4E-2</c:v>
                </c:pt>
                <c:pt idx="239">
                  <c:v>2.4E-2</c:v>
                </c:pt>
                <c:pt idx="240">
                  <c:v>2.4E-2</c:v>
                </c:pt>
                <c:pt idx="241">
                  <c:v>2.4E-2</c:v>
                </c:pt>
                <c:pt idx="242">
                  <c:v>2.4E-2</c:v>
                </c:pt>
                <c:pt idx="243">
                  <c:v>2.4E-2</c:v>
                </c:pt>
                <c:pt idx="244">
                  <c:v>2.4E-2</c:v>
                </c:pt>
                <c:pt idx="245">
                  <c:v>2.4E-2</c:v>
                </c:pt>
                <c:pt idx="246">
                  <c:v>2.4E-2</c:v>
                </c:pt>
                <c:pt idx="247">
                  <c:v>2.4E-2</c:v>
                </c:pt>
                <c:pt idx="248">
                  <c:v>2.4E-2</c:v>
                </c:pt>
                <c:pt idx="249">
                  <c:v>2.4E-2</c:v>
                </c:pt>
                <c:pt idx="250">
                  <c:v>2.4E-2</c:v>
                </c:pt>
                <c:pt idx="251">
                  <c:v>2.4E-2</c:v>
                </c:pt>
                <c:pt idx="252">
                  <c:v>2.4E-2</c:v>
                </c:pt>
                <c:pt idx="253">
                  <c:v>2.4E-2</c:v>
                </c:pt>
                <c:pt idx="254">
                  <c:v>2.4E-2</c:v>
                </c:pt>
                <c:pt idx="255">
                  <c:v>2.4E-2</c:v>
                </c:pt>
                <c:pt idx="256">
                  <c:v>5.0999999999999997E-2</c:v>
                </c:pt>
                <c:pt idx="257">
                  <c:v>5.0999999999999997E-2</c:v>
                </c:pt>
                <c:pt idx="258">
                  <c:v>5.0999999999999997E-2</c:v>
                </c:pt>
                <c:pt idx="259">
                  <c:v>5.0999999999999997E-2</c:v>
                </c:pt>
                <c:pt idx="260">
                  <c:v>5.0999999999999997E-2</c:v>
                </c:pt>
                <c:pt idx="261">
                  <c:v>5.0999999999999997E-2</c:v>
                </c:pt>
                <c:pt idx="262">
                  <c:v>5.0999999999999997E-2</c:v>
                </c:pt>
                <c:pt idx="263">
                  <c:v>7.9000000000000001E-2</c:v>
                </c:pt>
                <c:pt idx="264">
                  <c:v>7.9000000000000001E-2</c:v>
                </c:pt>
                <c:pt idx="265">
                  <c:v>7.9000000000000001E-2</c:v>
                </c:pt>
                <c:pt idx="266">
                  <c:v>0.107</c:v>
                </c:pt>
                <c:pt idx="267">
                  <c:v>7.9000000000000001E-2</c:v>
                </c:pt>
                <c:pt idx="268">
                  <c:v>7.9000000000000001E-2</c:v>
                </c:pt>
                <c:pt idx="269">
                  <c:v>7.9000000000000001E-2</c:v>
                </c:pt>
                <c:pt idx="270">
                  <c:v>7.9000000000000001E-2</c:v>
                </c:pt>
                <c:pt idx="271">
                  <c:v>7.9000000000000001E-2</c:v>
                </c:pt>
                <c:pt idx="272">
                  <c:v>7.9000000000000001E-2</c:v>
                </c:pt>
                <c:pt idx="273">
                  <c:v>7.9000000000000001E-2</c:v>
                </c:pt>
                <c:pt idx="274">
                  <c:v>0.107</c:v>
                </c:pt>
                <c:pt idx="275">
                  <c:v>0.19</c:v>
                </c:pt>
                <c:pt idx="276">
                  <c:v>0.19</c:v>
                </c:pt>
                <c:pt idx="277">
                  <c:v>0.218</c:v>
                </c:pt>
                <c:pt idx="278">
                  <c:v>0.218</c:v>
                </c:pt>
                <c:pt idx="279">
                  <c:v>0.16300000000000001</c:v>
                </c:pt>
                <c:pt idx="280">
                  <c:v>0.246</c:v>
                </c:pt>
                <c:pt idx="281">
                  <c:v>0.246</c:v>
                </c:pt>
                <c:pt idx="282">
                  <c:v>0.246</c:v>
                </c:pt>
                <c:pt idx="283">
                  <c:v>0.246</c:v>
                </c:pt>
                <c:pt idx="284">
                  <c:v>0.27300000000000002</c:v>
                </c:pt>
                <c:pt idx="285">
                  <c:v>0.27300000000000002</c:v>
                </c:pt>
                <c:pt idx="286">
                  <c:v>0.30099999999999999</c:v>
                </c:pt>
                <c:pt idx="287">
                  <c:v>0.30099999999999999</c:v>
                </c:pt>
                <c:pt idx="288">
                  <c:v>0.27300000000000002</c:v>
                </c:pt>
                <c:pt idx="289">
                  <c:v>0.27300000000000002</c:v>
                </c:pt>
                <c:pt idx="290">
                  <c:v>0.27300000000000002</c:v>
                </c:pt>
                <c:pt idx="291">
                  <c:v>0.27300000000000002</c:v>
                </c:pt>
                <c:pt idx="292">
                  <c:v>0.30099999999999999</c:v>
                </c:pt>
                <c:pt idx="293">
                  <c:v>0.30099999999999999</c:v>
                </c:pt>
                <c:pt idx="294">
                  <c:v>0.30099999999999999</c:v>
                </c:pt>
                <c:pt idx="295">
                  <c:v>0.30099999999999999</c:v>
                </c:pt>
                <c:pt idx="296">
                  <c:v>0.32900000000000001</c:v>
                </c:pt>
                <c:pt idx="297">
                  <c:v>0.32900000000000001</c:v>
                </c:pt>
                <c:pt idx="298">
                  <c:v>0.32900000000000001</c:v>
                </c:pt>
                <c:pt idx="299">
                  <c:v>0.32900000000000001</c:v>
                </c:pt>
                <c:pt idx="300">
                  <c:v>0.35599999999999998</c:v>
                </c:pt>
                <c:pt idx="301">
                  <c:v>0.38400000000000001</c:v>
                </c:pt>
                <c:pt idx="302">
                  <c:v>0.38400000000000001</c:v>
                </c:pt>
                <c:pt idx="303">
                  <c:v>0.41199999999999998</c:v>
                </c:pt>
                <c:pt idx="304">
                  <c:v>0.46700000000000003</c:v>
                </c:pt>
                <c:pt idx="305">
                  <c:v>0.55000000000000004</c:v>
                </c:pt>
                <c:pt idx="306">
                  <c:v>0.63200000000000001</c:v>
                </c:pt>
                <c:pt idx="307">
                  <c:v>0.68700000000000006</c:v>
                </c:pt>
                <c:pt idx="308">
                  <c:v>0.77</c:v>
                </c:pt>
                <c:pt idx="309">
                  <c:v>0.77</c:v>
                </c:pt>
                <c:pt idx="310">
                  <c:v>0.74199999999999999</c:v>
                </c:pt>
                <c:pt idx="311">
                  <c:v>0.85199999999999998</c:v>
                </c:pt>
                <c:pt idx="312">
                  <c:v>0.77</c:v>
                </c:pt>
                <c:pt idx="313">
                  <c:v>0.79700000000000004</c:v>
                </c:pt>
                <c:pt idx="314">
                  <c:v>0.77</c:v>
                </c:pt>
                <c:pt idx="315">
                  <c:v>0.77</c:v>
                </c:pt>
                <c:pt idx="316">
                  <c:v>0.88</c:v>
                </c:pt>
                <c:pt idx="317">
                  <c:v>0.88</c:v>
                </c:pt>
                <c:pt idx="318">
                  <c:v>0.88</c:v>
                </c:pt>
                <c:pt idx="319">
                  <c:v>0.90700000000000003</c:v>
                </c:pt>
                <c:pt idx="320">
                  <c:v>0.98899999999999999</c:v>
                </c:pt>
                <c:pt idx="321">
                  <c:v>1.071</c:v>
                </c:pt>
                <c:pt idx="322">
                  <c:v>1.044</c:v>
                </c:pt>
                <c:pt idx="323">
                  <c:v>1.153</c:v>
                </c:pt>
                <c:pt idx="324">
                  <c:v>1.3440000000000001</c:v>
                </c:pt>
                <c:pt idx="325">
                  <c:v>1.208</c:v>
                </c:pt>
                <c:pt idx="326">
                  <c:v>1.18</c:v>
                </c:pt>
                <c:pt idx="327">
                  <c:v>1.3979999999999999</c:v>
                </c:pt>
                <c:pt idx="328">
                  <c:v>1.534</c:v>
                </c:pt>
                <c:pt idx="329">
                  <c:v>1.5609999999999999</c:v>
                </c:pt>
                <c:pt idx="330">
                  <c:v>1.859</c:v>
                </c:pt>
                <c:pt idx="331">
                  <c:v>1.913</c:v>
                </c:pt>
                <c:pt idx="332">
                  <c:v>2.262</c:v>
                </c:pt>
                <c:pt idx="333">
                  <c:v>2.5569999999999999</c:v>
                </c:pt>
                <c:pt idx="334">
                  <c:v>2.93</c:v>
                </c:pt>
                <c:pt idx="335">
                  <c:v>2.93</c:v>
                </c:pt>
                <c:pt idx="336">
                  <c:v>3.1160000000000001</c:v>
                </c:pt>
                <c:pt idx="337">
                  <c:v>3.6429999999999998</c:v>
                </c:pt>
                <c:pt idx="338">
                  <c:v>4.4279999999999999</c:v>
                </c:pt>
                <c:pt idx="339">
                  <c:v>4.766</c:v>
                </c:pt>
                <c:pt idx="340">
                  <c:v>4.9210000000000003</c:v>
                </c:pt>
                <c:pt idx="341">
                  <c:v>2.423</c:v>
                </c:pt>
                <c:pt idx="342">
                  <c:v>1.913</c:v>
                </c:pt>
                <c:pt idx="343">
                  <c:v>5.3339999999999996</c:v>
                </c:pt>
                <c:pt idx="344">
                  <c:v>6.0259999999999998</c:v>
                </c:pt>
                <c:pt idx="345">
                  <c:v>6.1529999999999996</c:v>
                </c:pt>
                <c:pt idx="346">
                  <c:v>6.4580000000000002</c:v>
                </c:pt>
                <c:pt idx="347">
                  <c:v>5.5389999999999997</c:v>
                </c:pt>
                <c:pt idx="348">
                  <c:v>6.585</c:v>
                </c:pt>
                <c:pt idx="349">
                  <c:v>7.2930000000000001</c:v>
                </c:pt>
                <c:pt idx="350">
                  <c:v>7.0149999999999997</c:v>
                </c:pt>
                <c:pt idx="351">
                  <c:v>7.444</c:v>
                </c:pt>
                <c:pt idx="352">
                  <c:v>8.0950000000000006</c:v>
                </c:pt>
                <c:pt idx="353">
                  <c:v>8.2949999999999999</c:v>
                </c:pt>
                <c:pt idx="354">
                  <c:v>8.1449999999999996</c:v>
                </c:pt>
                <c:pt idx="355">
                  <c:v>9.0150000000000006</c:v>
                </c:pt>
                <c:pt idx="356">
                  <c:v>9.7309999999999999</c:v>
                </c:pt>
                <c:pt idx="357">
                  <c:v>9.3859999999999992</c:v>
                </c:pt>
                <c:pt idx="358">
                  <c:v>10.516</c:v>
                </c:pt>
                <c:pt idx="359">
                  <c:v>10.541</c:v>
                </c:pt>
                <c:pt idx="360">
                  <c:v>10.834</c:v>
                </c:pt>
                <c:pt idx="361">
                  <c:v>10.956</c:v>
                </c:pt>
                <c:pt idx="362">
                  <c:v>10.59</c:v>
                </c:pt>
                <c:pt idx="363">
                  <c:v>10.834</c:v>
                </c:pt>
                <c:pt idx="364">
                  <c:v>10.882999999999999</c:v>
                </c:pt>
                <c:pt idx="365">
                  <c:v>10.907</c:v>
                </c:pt>
                <c:pt idx="366">
                  <c:v>4.6360000000000001</c:v>
                </c:pt>
              </c:numCache>
            </c:numRef>
          </c:val>
          <c:smooth val="0"/>
        </c:ser>
        <c:dLbls>
          <c:showLegendKey val="0"/>
          <c:showVal val="0"/>
          <c:showCatName val="0"/>
          <c:showSerName val="0"/>
          <c:showPercent val="0"/>
          <c:showBubbleSize val="0"/>
        </c:dLbls>
        <c:smooth val="0"/>
        <c:axId val="70351880"/>
        <c:axId val="70352272"/>
      </c:lineChart>
      <c:dateAx>
        <c:axId val="70351880"/>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70352272"/>
        <c:crosses val="autoZero"/>
        <c:auto val="1"/>
        <c:lblOffset val="100"/>
        <c:baseTimeUnit val="days"/>
      </c:dateAx>
      <c:valAx>
        <c:axId val="70352272"/>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70351880"/>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sz="1400"/>
              <a:t>Mica Lake upper</a:t>
            </a:r>
          </a:p>
        </c:rich>
      </c:tx>
      <c:overlay val="1"/>
    </c:title>
    <c:autoTitleDeleted val="0"/>
    <c:plotArea>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charts!$B$2:$B$360</c:f>
              <c:numCache>
                <c:formatCode>General</c:formatCode>
                <c:ptCount val="359"/>
                <c:pt idx="0">
                  <c:v>2.5299999999999998</c:v>
                </c:pt>
                <c:pt idx="1">
                  <c:v>3.2210000000000001</c:v>
                </c:pt>
                <c:pt idx="2">
                  <c:v>3.2480000000000002</c:v>
                </c:pt>
                <c:pt idx="3">
                  <c:v>4.0629999999999997</c:v>
                </c:pt>
                <c:pt idx="4">
                  <c:v>1.3169999999999999</c:v>
                </c:pt>
                <c:pt idx="5">
                  <c:v>3.9060000000000001</c:v>
                </c:pt>
                <c:pt idx="6">
                  <c:v>4.8949999999999996</c:v>
                </c:pt>
                <c:pt idx="7">
                  <c:v>4.8949999999999996</c:v>
                </c:pt>
                <c:pt idx="8">
                  <c:v>3.7749999999999999</c:v>
                </c:pt>
                <c:pt idx="9">
                  <c:v>4.74</c:v>
                </c:pt>
                <c:pt idx="10">
                  <c:v>4.194</c:v>
                </c:pt>
                <c:pt idx="11">
                  <c:v>4.9470000000000001</c:v>
                </c:pt>
                <c:pt idx="12">
                  <c:v>4.7919999999999998</c:v>
                </c:pt>
                <c:pt idx="13">
                  <c:v>4.6360000000000001</c:v>
                </c:pt>
                <c:pt idx="14">
                  <c:v>4.298</c:v>
                </c:pt>
                <c:pt idx="15">
                  <c:v>6.3570000000000002</c:v>
                </c:pt>
                <c:pt idx="16">
                  <c:v>6.56</c:v>
                </c:pt>
                <c:pt idx="17">
                  <c:v>6.4329999999999998</c:v>
                </c:pt>
                <c:pt idx="18">
                  <c:v>5.8209999999999997</c:v>
                </c:pt>
                <c:pt idx="19">
                  <c:v>7.1159999999999997</c:v>
                </c:pt>
                <c:pt idx="20">
                  <c:v>6.585</c:v>
                </c:pt>
                <c:pt idx="21">
                  <c:v>7.242</c:v>
                </c:pt>
                <c:pt idx="22">
                  <c:v>2.4500000000000002</c:v>
                </c:pt>
                <c:pt idx="23">
                  <c:v>5.5650000000000004</c:v>
                </c:pt>
                <c:pt idx="24">
                  <c:v>6.1020000000000003</c:v>
                </c:pt>
                <c:pt idx="25">
                  <c:v>4.6360000000000001</c:v>
                </c:pt>
                <c:pt idx="26">
                  <c:v>4.766</c:v>
                </c:pt>
                <c:pt idx="27">
                  <c:v>6.4329999999999998</c:v>
                </c:pt>
                <c:pt idx="28">
                  <c:v>8.6929999999999996</c:v>
                </c:pt>
                <c:pt idx="29">
                  <c:v>6.99</c:v>
                </c:pt>
                <c:pt idx="30">
                  <c:v>6.7119999999999997</c:v>
                </c:pt>
                <c:pt idx="31">
                  <c:v>7.0910000000000002</c:v>
                </c:pt>
                <c:pt idx="32">
                  <c:v>3.9580000000000002</c:v>
                </c:pt>
                <c:pt idx="33">
                  <c:v>4.9729999999999999</c:v>
                </c:pt>
                <c:pt idx="34">
                  <c:v>9.2620000000000005</c:v>
                </c:pt>
                <c:pt idx="35">
                  <c:v>8.2449999999999992</c:v>
                </c:pt>
                <c:pt idx="36">
                  <c:v>10.074999999999999</c:v>
                </c:pt>
                <c:pt idx="37">
                  <c:v>9.7059999999999995</c:v>
                </c:pt>
                <c:pt idx="38">
                  <c:v>8.891</c:v>
                </c:pt>
                <c:pt idx="39">
                  <c:v>8.3940000000000001</c:v>
                </c:pt>
                <c:pt idx="40">
                  <c:v>6.8890000000000002</c:v>
                </c:pt>
                <c:pt idx="41">
                  <c:v>6.5090000000000003</c:v>
                </c:pt>
                <c:pt idx="42">
                  <c:v>2.2090000000000001</c:v>
                </c:pt>
                <c:pt idx="43">
                  <c:v>0.52200000000000002</c:v>
                </c:pt>
                <c:pt idx="44">
                  <c:v>0.218</c:v>
                </c:pt>
                <c:pt idx="45">
                  <c:v>0.35599999999999998</c:v>
                </c:pt>
                <c:pt idx="46">
                  <c:v>1.425</c:v>
                </c:pt>
                <c:pt idx="47">
                  <c:v>7.9450000000000003</c:v>
                </c:pt>
                <c:pt idx="48">
                  <c:v>11.832000000000001</c:v>
                </c:pt>
                <c:pt idx="49">
                  <c:v>12.702999999999999</c:v>
                </c:pt>
                <c:pt idx="50">
                  <c:v>13.69</c:v>
                </c:pt>
                <c:pt idx="51">
                  <c:v>11.759</c:v>
                </c:pt>
                <c:pt idx="52">
                  <c:v>9.8290000000000006</c:v>
                </c:pt>
                <c:pt idx="53">
                  <c:v>9.1630000000000003</c:v>
                </c:pt>
                <c:pt idx="54">
                  <c:v>5.05</c:v>
                </c:pt>
                <c:pt idx="55">
                  <c:v>8.27</c:v>
                </c:pt>
                <c:pt idx="56">
                  <c:v>8.9160000000000004</c:v>
                </c:pt>
                <c:pt idx="57">
                  <c:v>9.8789999999999996</c:v>
                </c:pt>
                <c:pt idx="58">
                  <c:v>8.0449999999999999</c:v>
                </c:pt>
                <c:pt idx="59">
                  <c:v>4.4539999999999997</c:v>
                </c:pt>
                <c:pt idx="60">
                  <c:v>3.036</c:v>
                </c:pt>
                <c:pt idx="61">
                  <c:v>4.0110000000000001</c:v>
                </c:pt>
                <c:pt idx="62">
                  <c:v>8.7170000000000005</c:v>
                </c:pt>
                <c:pt idx="63">
                  <c:v>5.6929999999999996</c:v>
                </c:pt>
                <c:pt idx="64">
                  <c:v>6.7119999999999997</c:v>
                </c:pt>
                <c:pt idx="65">
                  <c:v>4.532</c:v>
                </c:pt>
                <c:pt idx="66">
                  <c:v>8.99</c:v>
                </c:pt>
                <c:pt idx="67">
                  <c:v>10.32</c:v>
                </c:pt>
                <c:pt idx="68">
                  <c:v>5.4109999999999996</c:v>
                </c:pt>
                <c:pt idx="69">
                  <c:v>7.9950000000000001</c:v>
                </c:pt>
                <c:pt idx="70">
                  <c:v>8.8409999999999993</c:v>
                </c:pt>
                <c:pt idx="71">
                  <c:v>9.0399999999999991</c:v>
                </c:pt>
                <c:pt idx="72">
                  <c:v>9.3610000000000007</c:v>
                </c:pt>
                <c:pt idx="73">
                  <c:v>9.41</c:v>
                </c:pt>
                <c:pt idx="74">
                  <c:v>9.3859999999999992</c:v>
                </c:pt>
                <c:pt idx="75">
                  <c:v>5.282</c:v>
                </c:pt>
                <c:pt idx="76">
                  <c:v>3.3540000000000001</c:v>
                </c:pt>
                <c:pt idx="77">
                  <c:v>0.77</c:v>
                </c:pt>
                <c:pt idx="78">
                  <c:v>2.423</c:v>
                </c:pt>
                <c:pt idx="79">
                  <c:v>1.778</c:v>
                </c:pt>
                <c:pt idx="80">
                  <c:v>3.274</c:v>
                </c:pt>
                <c:pt idx="81">
                  <c:v>3.5379999999999998</c:v>
                </c:pt>
                <c:pt idx="82">
                  <c:v>2.6640000000000001</c:v>
                </c:pt>
                <c:pt idx="83">
                  <c:v>0.74199999999999999</c:v>
                </c:pt>
                <c:pt idx="84">
                  <c:v>-4.0000000000000001E-3</c:v>
                </c:pt>
                <c:pt idx="85">
                  <c:v>-4.0000000000000001E-3</c:v>
                </c:pt>
                <c:pt idx="86">
                  <c:v>-0.19900000000000001</c:v>
                </c:pt>
                <c:pt idx="87">
                  <c:v>-0.14299999999999999</c:v>
                </c:pt>
                <c:pt idx="88">
                  <c:v>-3.2000000000000001E-2</c:v>
                </c:pt>
                <c:pt idx="89">
                  <c:v>-4.0000000000000001E-3</c:v>
                </c:pt>
                <c:pt idx="90">
                  <c:v>2.4E-2</c:v>
                </c:pt>
                <c:pt idx="91">
                  <c:v>2.4E-2</c:v>
                </c:pt>
                <c:pt idx="92">
                  <c:v>2.4E-2</c:v>
                </c:pt>
                <c:pt idx="93">
                  <c:v>2.4E-2</c:v>
                </c:pt>
                <c:pt idx="94">
                  <c:v>5.0999999999999997E-2</c:v>
                </c:pt>
                <c:pt idx="95">
                  <c:v>7.9000000000000001E-2</c:v>
                </c:pt>
                <c:pt idx="96">
                  <c:v>0.13500000000000001</c:v>
                </c:pt>
                <c:pt idx="97">
                  <c:v>0.13500000000000001</c:v>
                </c:pt>
                <c:pt idx="98">
                  <c:v>0.16300000000000001</c:v>
                </c:pt>
                <c:pt idx="99">
                  <c:v>0.16300000000000001</c:v>
                </c:pt>
                <c:pt idx="100">
                  <c:v>0.16300000000000001</c:v>
                </c:pt>
                <c:pt idx="101">
                  <c:v>0.16300000000000001</c:v>
                </c:pt>
                <c:pt idx="102">
                  <c:v>0.19</c:v>
                </c:pt>
                <c:pt idx="103">
                  <c:v>0.19</c:v>
                </c:pt>
                <c:pt idx="104">
                  <c:v>0.19</c:v>
                </c:pt>
                <c:pt idx="105">
                  <c:v>0.16300000000000001</c:v>
                </c:pt>
                <c:pt idx="106">
                  <c:v>0.16300000000000001</c:v>
                </c:pt>
                <c:pt idx="107">
                  <c:v>0.16300000000000001</c:v>
                </c:pt>
                <c:pt idx="108">
                  <c:v>0.16300000000000001</c:v>
                </c:pt>
                <c:pt idx="109">
                  <c:v>0.13500000000000001</c:v>
                </c:pt>
                <c:pt idx="110">
                  <c:v>0.13500000000000001</c:v>
                </c:pt>
                <c:pt idx="111">
                  <c:v>0.13500000000000001</c:v>
                </c:pt>
                <c:pt idx="112">
                  <c:v>0.13500000000000001</c:v>
                </c:pt>
                <c:pt idx="113">
                  <c:v>0.13500000000000001</c:v>
                </c:pt>
                <c:pt idx="114">
                  <c:v>0.13500000000000001</c:v>
                </c:pt>
                <c:pt idx="115">
                  <c:v>0.13500000000000001</c:v>
                </c:pt>
                <c:pt idx="116">
                  <c:v>0.107</c:v>
                </c:pt>
                <c:pt idx="117">
                  <c:v>0.107</c:v>
                </c:pt>
                <c:pt idx="118">
                  <c:v>0.107</c:v>
                </c:pt>
                <c:pt idx="119">
                  <c:v>0.107</c:v>
                </c:pt>
                <c:pt idx="120">
                  <c:v>7.9000000000000001E-2</c:v>
                </c:pt>
                <c:pt idx="121">
                  <c:v>7.9000000000000001E-2</c:v>
                </c:pt>
                <c:pt idx="122">
                  <c:v>7.9000000000000001E-2</c:v>
                </c:pt>
                <c:pt idx="123">
                  <c:v>5.0999999999999997E-2</c:v>
                </c:pt>
                <c:pt idx="124">
                  <c:v>5.0999999999999997E-2</c:v>
                </c:pt>
                <c:pt idx="125">
                  <c:v>5.0999999999999997E-2</c:v>
                </c:pt>
                <c:pt idx="126">
                  <c:v>5.0999999999999997E-2</c:v>
                </c:pt>
                <c:pt idx="127">
                  <c:v>2.4E-2</c:v>
                </c:pt>
                <c:pt idx="128">
                  <c:v>5.0999999999999997E-2</c:v>
                </c:pt>
                <c:pt idx="129">
                  <c:v>5.0999999999999997E-2</c:v>
                </c:pt>
                <c:pt idx="130">
                  <c:v>5.0999999999999997E-2</c:v>
                </c:pt>
                <c:pt idx="131">
                  <c:v>5.0999999999999997E-2</c:v>
                </c:pt>
                <c:pt idx="132">
                  <c:v>7.9000000000000001E-2</c:v>
                </c:pt>
                <c:pt idx="133">
                  <c:v>7.9000000000000001E-2</c:v>
                </c:pt>
                <c:pt idx="134">
                  <c:v>7.9000000000000001E-2</c:v>
                </c:pt>
                <c:pt idx="135">
                  <c:v>7.9000000000000001E-2</c:v>
                </c:pt>
                <c:pt idx="136">
                  <c:v>7.9000000000000001E-2</c:v>
                </c:pt>
                <c:pt idx="137">
                  <c:v>7.9000000000000001E-2</c:v>
                </c:pt>
                <c:pt idx="138">
                  <c:v>7.9000000000000001E-2</c:v>
                </c:pt>
                <c:pt idx="139">
                  <c:v>7.9000000000000001E-2</c:v>
                </c:pt>
                <c:pt idx="140">
                  <c:v>7.9000000000000001E-2</c:v>
                </c:pt>
                <c:pt idx="141">
                  <c:v>7.9000000000000001E-2</c:v>
                </c:pt>
                <c:pt idx="142">
                  <c:v>7.9000000000000001E-2</c:v>
                </c:pt>
                <c:pt idx="143">
                  <c:v>7.9000000000000001E-2</c:v>
                </c:pt>
                <c:pt idx="144">
                  <c:v>7.9000000000000001E-2</c:v>
                </c:pt>
                <c:pt idx="145">
                  <c:v>7.9000000000000001E-2</c:v>
                </c:pt>
                <c:pt idx="146">
                  <c:v>7.9000000000000001E-2</c:v>
                </c:pt>
                <c:pt idx="147">
                  <c:v>7.9000000000000001E-2</c:v>
                </c:pt>
                <c:pt idx="148">
                  <c:v>7.9000000000000001E-2</c:v>
                </c:pt>
                <c:pt idx="149">
                  <c:v>7.9000000000000001E-2</c:v>
                </c:pt>
                <c:pt idx="150">
                  <c:v>7.9000000000000001E-2</c:v>
                </c:pt>
                <c:pt idx="151">
                  <c:v>7.9000000000000001E-2</c:v>
                </c:pt>
                <c:pt idx="152">
                  <c:v>7.9000000000000001E-2</c:v>
                </c:pt>
                <c:pt idx="153">
                  <c:v>7.9000000000000001E-2</c:v>
                </c:pt>
                <c:pt idx="154">
                  <c:v>5.0999999999999997E-2</c:v>
                </c:pt>
                <c:pt idx="155">
                  <c:v>5.0999999999999997E-2</c:v>
                </c:pt>
                <c:pt idx="156">
                  <c:v>5.0999999999999997E-2</c:v>
                </c:pt>
                <c:pt idx="157">
                  <c:v>5.0999999999999997E-2</c:v>
                </c:pt>
                <c:pt idx="158">
                  <c:v>5.0999999999999997E-2</c:v>
                </c:pt>
                <c:pt idx="159">
                  <c:v>5.0999999999999997E-2</c:v>
                </c:pt>
                <c:pt idx="160">
                  <c:v>5.0999999999999997E-2</c:v>
                </c:pt>
                <c:pt idx="161">
                  <c:v>2.4E-2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2.4E-2</c:v>
                </c:pt>
                <c:pt idx="175">
                  <c:v>2.4E-2</c:v>
                </c:pt>
                <c:pt idx="176">
                  <c:v>-4.0000000000000001E-3</c:v>
                </c:pt>
                <c:pt idx="177">
                  <c:v>-4.0000000000000001E-3</c:v>
                </c:pt>
                <c:pt idx="178">
                  <c:v>-4.0000000000000001E-3</c:v>
                </c:pt>
                <c:pt idx="179">
                  <c:v>-4.0000000000000001E-3</c:v>
                </c:pt>
                <c:pt idx="180">
                  <c:v>-4.0000000000000001E-3</c:v>
                </c:pt>
                <c:pt idx="181">
                  <c:v>-4.0000000000000001E-3</c:v>
                </c:pt>
                <c:pt idx="182">
                  <c:v>-4.0000000000000001E-3</c:v>
                </c:pt>
                <c:pt idx="183">
                  <c:v>-4.0000000000000001E-3</c:v>
                </c:pt>
                <c:pt idx="184">
                  <c:v>-4.0000000000000001E-3</c:v>
                </c:pt>
                <c:pt idx="185">
                  <c:v>-3.2000000000000001E-2</c:v>
                </c:pt>
                <c:pt idx="186">
                  <c:v>-3.2000000000000001E-2</c:v>
                </c:pt>
                <c:pt idx="187">
                  <c:v>-3.2000000000000001E-2</c:v>
                </c:pt>
                <c:pt idx="188">
                  <c:v>-3.2000000000000001E-2</c:v>
                </c:pt>
                <c:pt idx="189">
                  <c:v>-3.2000000000000001E-2</c:v>
                </c:pt>
                <c:pt idx="190">
                  <c:v>-3.2000000000000001E-2</c:v>
                </c:pt>
                <c:pt idx="191">
                  <c:v>-3.2000000000000001E-2</c:v>
                </c:pt>
                <c:pt idx="192">
                  <c:v>-3.2000000000000001E-2</c:v>
                </c:pt>
                <c:pt idx="193">
                  <c:v>-3.2000000000000001E-2</c:v>
                </c:pt>
                <c:pt idx="194">
                  <c:v>-3.2000000000000001E-2</c:v>
                </c:pt>
                <c:pt idx="195">
                  <c:v>-3.2000000000000001E-2</c:v>
                </c:pt>
                <c:pt idx="196">
                  <c:v>-3.2000000000000001E-2</c:v>
                </c:pt>
                <c:pt idx="197">
                  <c:v>-3.2000000000000001E-2</c:v>
                </c:pt>
                <c:pt idx="198">
                  <c:v>-3.2000000000000001E-2</c:v>
                </c:pt>
                <c:pt idx="199">
                  <c:v>-3.2000000000000001E-2</c:v>
                </c:pt>
                <c:pt idx="200">
                  <c:v>-3.2000000000000001E-2</c:v>
                </c:pt>
                <c:pt idx="201">
                  <c:v>-3.2000000000000001E-2</c:v>
                </c:pt>
                <c:pt idx="202">
                  <c:v>-3.2000000000000001E-2</c:v>
                </c:pt>
                <c:pt idx="203">
                  <c:v>-3.2000000000000001E-2</c:v>
                </c:pt>
                <c:pt idx="204">
                  <c:v>-3.2000000000000001E-2</c:v>
                </c:pt>
                <c:pt idx="205">
                  <c:v>-3.2000000000000001E-2</c:v>
                </c:pt>
                <c:pt idx="206">
                  <c:v>-3.2000000000000001E-2</c:v>
                </c:pt>
                <c:pt idx="207">
                  <c:v>-3.2000000000000001E-2</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-3.2000000000000001E-2</c:v>
                </c:pt>
                <c:pt idx="232">
                  <c:v>-3.2000000000000001E-2</c:v>
                </c:pt>
                <c:pt idx="233">
                  <c:v>-3.2000000000000001E-2</c:v>
                </c:pt>
                <c:pt idx="234">
                  <c:v>-3.2000000000000001E-2</c:v>
                </c:pt>
                <c:pt idx="235">
                  <c:v>-3.2000000000000001E-2</c:v>
                </c:pt>
                <c:pt idx="236">
                  <c:v>-3.2000000000000001E-2</c:v>
                </c:pt>
                <c:pt idx="237">
                  <c:v>-3.2000000000000001E-2</c:v>
                </c:pt>
                <c:pt idx="238">
                  <c:v>-3.2000000000000001E-2</c:v>
                </c:pt>
                <c:pt idx="239">
                  <c:v>-3.2000000000000001E-2</c:v>
                </c:pt>
                <c:pt idx="240">
                  <c:v>-3.2000000000000001E-2</c:v>
                </c:pt>
                <c:pt idx="241">
                  <c:v>-3.2000000000000001E-2</c:v>
                </c:pt>
                <c:pt idx="242">
                  <c:v>-3.2000000000000001E-2</c:v>
                </c:pt>
                <c:pt idx="243">
                  <c:v>-3.2000000000000001E-2</c:v>
                </c:pt>
                <c:pt idx="244">
                  <c:v>-3.2000000000000001E-2</c:v>
                </c:pt>
                <c:pt idx="245">
                  <c:v>-3.2000000000000001E-2</c:v>
                </c:pt>
                <c:pt idx="246">
                  <c:v>-3.2000000000000001E-2</c:v>
                </c:pt>
                <c:pt idx="247">
                  <c:v>-3.2000000000000001E-2</c:v>
                </c:pt>
                <c:pt idx="248">
                  <c:v>-3.2000000000000001E-2</c:v>
                </c:pt>
                <c:pt idx="249">
                  <c:v>-3.2000000000000001E-2</c:v>
                </c:pt>
                <c:pt idx="250">
                  <c:v>-3.2000000000000001E-2</c:v>
                </c:pt>
                <c:pt idx="251">
                  <c:v>-3.2000000000000001E-2</c:v>
                </c:pt>
                <c:pt idx="252">
                  <c:v>-3.2000000000000001E-2</c:v>
                </c:pt>
                <c:pt idx="253">
                  <c:v>-3.2000000000000001E-2</c:v>
                </c:pt>
                <c:pt idx="254">
                  <c:v>-3.2000000000000001E-2</c:v>
                </c:pt>
                <c:pt idx="255">
                  <c:v>-3.2000000000000001E-2</c:v>
                </c:pt>
                <c:pt idx="256">
                  <c:v>-3.2000000000000001E-2</c:v>
                </c:pt>
                <c:pt idx="257">
                  <c:v>-3.2000000000000001E-2</c:v>
                </c:pt>
                <c:pt idx="258">
                  <c:v>-3.2000000000000001E-2</c:v>
                </c:pt>
                <c:pt idx="259">
                  <c:v>-3.2000000000000001E-2</c:v>
                </c:pt>
                <c:pt idx="260">
                  <c:v>-3.2000000000000001E-2</c:v>
                </c:pt>
                <c:pt idx="261">
                  <c:v>-3.2000000000000001E-2</c:v>
                </c:pt>
                <c:pt idx="262">
                  <c:v>2.4E-2</c:v>
                </c:pt>
                <c:pt idx="263">
                  <c:v>2.4E-2</c:v>
                </c:pt>
                <c:pt idx="264">
                  <c:v>2.4E-2</c:v>
                </c:pt>
                <c:pt idx="265">
                  <c:v>2.4E-2</c:v>
                </c:pt>
                <c:pt idx="266">
                  <c:v>2.4E-2</c:v>
                </c:pt>
                <c:pt idx="267">
                  <c:v>2.4E-2</c:v>
                </c:pt>
                <c:pt idx="268">
                  <c:v>2.4E-2</c:v>
                </c:pt>
                <c:pt idx="269">
                  <c:v>2.4E-2</c:v>
                </c:pt>
                <c:pt idx="270">
                  <c:v>2.4E-2</c:v>
                </c:pt>
                <c:pt idx="271">
                  <c:v>2.4E-2</c:v>
                </c:pt>
                <c:pt idx="272">
                  <c:v>-4.0000000000000001E-3</c:v>
                </c:pt>
                <c:pt idx="273">
                  <c:v>-4.0000000000000001E-3</c:v>
                </c:pt>
                <c:pt idx="274">
                  <c:v>-4.0000000000000001E-3</c:v>
                </c:pt>
                <c:pt idx="275">
                  <c:v>2.4E-2</c:v>
                </c:pt>
                <c:pt idx="276">
                  <c:v>2.4E-2</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5.0999999999999997E-2</c:v>
                </c:pt>
                <c:pt idx="344">
                  <c:v>0.52200000000000002</c:v>
                </c:pt>
                <c:pt idx="345">
                  <c:v>1.1259999999999999</c:v>
                </c:pt>
                <c:pt idx="346">
                  <c:v>0.96199999999999997</c:v>
                </c:pt>
                <c:pt idx="347">
                  <c:v>1.1259999999999999</c:v>
                </c:pt>
                <c:pt idx="348">
                  <c:v>3.274</c:v>
                </c:pt>
                <c:pt idx="349">
                  <c:v>3.4849999999999999</c:v>
                </c:pt>
                <c:pt idx="350">
                  <c:v>3.036</c:v>
                </c:pt>
                <c:pt idx="351">
                  <c:v>3.7490000000000001</c:v>
                </c:pt>
                <c:pt idx="352">
                  <c:v>4.298</c:v>
                </c:pt>
                <c:pt idx="353">
                  <c:v>3.9319999999999999</c:v>
                </c:pt>
                <c:pt idx="354">
                  <c:v>4.6100000000000003</c:v>
                </c:pt>
                <c:pt idx="355">
                  <c:v>4.9729999999999999</c:v>
                </c:pt>
                <c:pt idx="356">
                  <c:v>5.36</c:v>
                </c:pt>
                <c:pt idx="357">
                  <c:v>5.4109999999999996</c:v>
                </c:pt>
                <c:pt idx="358">
                  <c:v>5.024</c:v>
                </c:pt>
              </c:numCache>
            </c:numRef>
          </c:val>
        </c:ser>
        <c:ser>
          <c:idx val="2"/>
          <c:order val="2"/>
          <c:tx>
            <c:strRef>
              <c:f>charts!$D$1</c:f>
              <c:strCache>
                <c:ptCount val="1"/>
                <c:pt idx="0">
                  <c:v>Min Temp, °C</c:v>
                </c:pt>
              </c:strCache>
            </c:strRef>
          </c:tx>
          <c:spPr>
            <a:solidFill>
              <a:schemeClr val="bg1"/>
            </a:solidFill>
            <a:ln w="19050">
              <a:solidFill>
                <a:sysClr val="window" lastClr="FFFFFF"/>
              </a:solidFill>
            </a:ln>
          </c:spP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charts!$D$2:$D$360</c:f>
              <c:numCache>
                <c:formatCode>General</c:formatCode>
                <c:ptCount val="359"/>
                <c:pt idx="0">
                  <c:v>0.52200000000000002</c:v>
                </c:pt>
                <c:pt idx="1">
                  <c:v>0.38400000000000001</c:v>
                </c:pt>
                <c:pt idx="2">
                  <c:v>0.66</c:v>
                </c:pt>
                <c:pt idx="3">
                  <c:v>0.52200000000000002</c:v>
                </c:pt>
                <c:pt idx="4">
                  <c:v>0.74199999999999999</c:v>
                </c:pt>
                <c:pt idx="5">
                  <c:v>0.32900000000000001</c:v>
                </c:pt>
                <c:pt idx="6">
                  <c:v>0.38400000000000001</c:v>
                </c:pt>
                <c:pt idx="7">
                  <c:v>0.74199999999999999</c:v>
                </c:pt>
                <c:pt idx="8">
                  <c:v>0.85199999999999998</c:v>
                </c:pt>
                <c:pt idx="9">
                  <c:v>0.68700000000000006</c:v>
                </c:pt>
                <c:pt idx="10">
                  <c:v>0.68700000000000006</c:v>
                </c:pt>
                <c:pt idx="11">
                  <c:v>0.52200000000000002</c:v>
                </c:pt>
                <c:pt idx="12">
                  <c:v>0.38400000000000001</c:v>
                </c:pt>
                <c:pt idx="13">
                  <c:v>0.107</c:v>
                </c:pt>
                <c:pt idx="14">
                  <c:v>0.13500000000000001</c:v>
                </c:pt>
                <c:pt idx="15">
                  <c:v>0.27300000000000002</c:v>
                </c:pt>
                <c:pt idx="16">
                  <c:v>0.30099999999999999</c:v>
                </c:pt>
                <c:pt idx="17">
                  <c:v>0.246</c:v>
                </c:pt>
                <c:pt idx="18">
                  <c:v>0.19</c:v>
                </c:pt>
                <c:pt idx="19">
                  <c:v>0.35599999999999998</c:v>
                </c:pt>
                <c:pt idx="20">
                  <c:v>0.495</c:v>
                </c:pt>
                <c:pt idx="21">
                  <c:v>0.60499999999999998</c:v>
                </c:pt>
                <c:pt idx="22">
                  <c:v>0.71499999999999997</c:v>
                </c:pt>
                <c:pt idx="23">
                  <c:v>0.41199999999999998</c:v>
                </c:pt>
                <c:pt idx="24">
                  <c:v>0.218</c:v>
                </c:pt>
                <c:pt idx="25">
                  <c:v>0.52200000000000002</c:v>
                </c:pt>
                <c:pt idx="26">
                  <c:v>0.46700000000000003</c:v>
                </c:pt>
                <c:pt idx="27">
                  <c:v>5.0999999999999997E-2</c:v>
                </c:pt>
                <c:pt idx="28">
                  <c:v>0.27300000000000002</c:v>
                </c:pt>
                <c:pt idx="29">
                  <c:v>0.85199999999999998</c:v>
                </c:pt>
                <c:pt idx="30">
                  <c:v>0.90700000000000003</c:v>
                </c:pt>
                <c:pt idx="31">
                  <c:v>0.85199999999999998</c:v>
                </c:pt>
                <c:pt idx="32">
                  <c:v>0.19</c:v>
                </c:pt>
                <c:pt idx="33">
                  <c:v>7.9000000000000001E-2</c:v>
                </c:pt>
                <c:pt idx="34">
                  <c:v>0.16300000000000001</c:v>
                </c:pt>
                <c:pt idx="35">
                  <c:v>0.32900000000000001</c:v>
                </c:pt>
                <c:pt idx="36">
                  <c:v>0.32900000000000001</c:v>
                </c:pt>
                <c:pt idx="37">
                  <c:v>0.52200000000000002</c:v>
                </c:pt>
                <c:pt idx="38">
                  <c:v>0.66</c:v>
                </c:pt>
                <c:pt idx="39">
                  <c:v>0.74199999999999999</c:v>
                </c:pt>
                <c:pt idx="40">
                  <c:v>0.79700000000000004</c:v>
                </c:pt>
                <c:pt idx="41">
                  <c:v>0.66</c:v>
                </c:pt>
                <c:pt idx="42">
                  <c:v>0.439</c:v>
                </c:pt>
                <c:pt idx="43">
                  <c:v>0.13500000000000001</c:v>
                </c:pt>
                <c:pt idx="44">
                  <c:v>0.107</c:v>
                </c:pt>
                <c:pt idx="45">
                  <c:v>0.107</c:v>
                </c:pt>
                <c:pt idx="46">
                  <c:v>2.4E-2</c:v>
                </c:pt>
                <c:pt idx="47">
                  <c:v>2.4E-2</c:v>
                </c:pt>
                <c:pt idx="48">
                  <c:v>0.90700000000000003</c:v>
                </c:pt>
                <c:pt idx="49">
                  <c:v>2.1549999999999998</c:v>
                </c:pt>
                <c:pt idx="50">
                  <c:v>2.423</c:v>
                </c:pt>
                <c:pt idx="51">
                  <c:v>2.0739999999999998</c:v>
                </c:pt>
                <c:pt idx="52">
                  <c:v>3.089</c:v>
                </c:pt>
                <c:pt idx="53">
                  <c:v>2.5840000000000001</c:v>
                </c:pt>
                <c:pt idx="54">
                  <c:v>1.994</c:v>
                </c:pt>
                <c:pt idx="55">
                  <c:v>0.63200000000000001</c:v>
                </c:pt>
                <c:pt idx="56">
                  <c:v>0.46700000000000003</c:v>
                </c:pt>
                <c:pt idx="57">
                  <c:v>0.66</c:v>
                </c:pt>
                <c:pt idx="58">
                  <c:v>2.343</c:v>
                </c:pt>
                <c:pt idx="59">
                  <c:v>0.96199999999999997</c:v>
                </c:pt>
                <c:pt idx="60">
                  <c:v>0.71499999999999997</c:v>
                </c:pt>
                <c:pt idx="61">
                  <c:v>0.74199999999999999</c:v>
                </c:pt>
                <c:pt idx="62">
                  <c:v>0.30099999999999999</c:v>
                </c:pt>
                <c:pt idx="63">
                  <c:v>0.495</c:v>
                </c:pt>
                <c:pt idx="64">
                  <c:v>0.57699999999999996</c:v>
                </c:pt>
                <c:pt idx="65">
                  <c:v>1.48</c:v>
                </c:pt>
                <c:pt idx="66">
                  <c:v>0.57699999999999996</c:v>
                </c:pt>
                <c:pt idx="67">
                  <c:v>0.74199999999999999</c:v>
                </c:pt>
                <c:pt idx="68">
                  <c:v>0.60499999999999998</c:v>
                </c:pt>
                <c:pt idx="69">
                  <c:v>0.107</c:v>
                </c:pt>
                <c:pt idx="70">
                  <c:v>0.55000000000000004</c:v>
                </c:pt>
                <c:pt idx="71">
                  <c:v>1.3979999999999999</c:v>
                </c:pt>
                <c:pt idx="72">
                  <c:v>1.18</c:v>
                </c:pt>
                <c:pt idx="73">
                  <c:v>1.425</c:v>
                </c:pt>
                <c:pt idx="74">
                  <c:v>1.615</c:v>
                </c:pt>
                <c:pt idx="75">
                  <c:v>3.1419999999999999</c:v>
                </c:pt>
                <c:pt idx="76">
                  <c:v>0.79700000000000004</c:v>
                </c:pt>
                <c:pt idx="77">
                  <c:v>0.16300000000000001</c:v>
                </c:pt>
                <c:pt idx="78">
                  <c:v>-0.06</c:v>
                </c:pt>
                <c:pt idx="79">
                  <c:v>2.4E-2</c:v>
                </c:pt>
                <c:pt idx="80">
                  <c:v>-0.17100000000000001</c:v>
                </c:pt>
                <c:pt idx="81">
                  <c:v>-0.42299999999999999</c:v>
                </c:pt>
                <c:pt idx="82">
                  <c:v>-4.0000000000000001E-3</c:v>
                </c:pt>
                <c:pt idx="83">
                  <c:v>2.4E-2</c:v>
                </c:pt>
                <c:pt idx="84">
                  <c:v>-1.3560000000000001</c:v>
                </c:pt>
                <c:pt idx="85">
                  <c:v>-2.1890000000000001</c:v>
                </c:pt>
                <c:pt idx="86">
                  <c:v>-1.242</c:v>
                </c:pt>
                <c:pt idx="87">
                  <c:v>-0.19900000000000001</c:v>
                </c:pt>
                <c:pt idx="88">
                  <c:v>-0.14299999999999999</c:v>
                </c:pt>
                <c:pt idx="89">
                  <c:v>-3.2000000000000001E-2</c:v>
                </c:pt>
                <c:pt idx="90">
                  <c:v>-4.0000000000000001E-3</c:v>
                </c:pt>
                <c:pt idx="91">
                  <c:v>2.4E-2</c:v>
                </c:pt>
                <c:pt idx="92">
                  <c:v>2.4E-2</c:v>
                </c:pt>
                <c:pt idx="93">
                  <c:v>2.4E-2</c:v>
                </c:pt>
                <c:pt idx="94">
                  <c:v>2.4E-2</c:v>
                </c:pt>
                <c:pt idx="95">
                  <c:v>5.0999999999999997E-2</c:v>
                </c:pt>
                <c:pt idx="96">
                  <c:v>7.9000000000000001E-2</c:v>
                </c:pt>
                <c:pt idx="97">
                  <c:v>0.13500000000000001</c:v>
                </c:pt>
                <c:pt idx="98">
                  <c:v>0.13500000000000001</c:v>
                </c:pt>
                <c:pt idx="99">
                  <c:v>0.16300000000000001</c:v>
                </c:pt>
                <c:pt idx="100">
                  <c:v>0.16300000000000001</c:v>
                </c:pt>
                <c:pt idx="101">
                  <c:v>0.16300000000000001</c:v>
                </c:pt>
                <c:pt idx="102">
                  <c:v>0.16300000000000001</c:v>
                </c:pt>
                <c:pt idx="103">
                  <c:v>0.16300000000000001</c:v>
                </c:pt>
                <c:pt idx="104">
                  <c:v>0.16300000000000001</c:v>
                </c:pt>
                <c:pt idx="105">
                  <c:v>0.16300000000000001</c:v>
                </c:pt>
                <c:pt idx="106">
                  <c:v>0.16300000000000001</c:v>
                </c:pt>
                <c:pt idx="107">
                  <c:v>0.16300000000000001</c:v>
                </c:pt>
                <c:pt idx="108">
                  <c:v>0.13500000000000001</c:v>
                </c:pt>
                <c:pt idx="109">
                  <c:v>0.13500000000000001</c:v>
                </c:pt>
                <c:pt idx="110">
                  <c:v>0.13500000000000001</c:v>
                </c:pt>
                <c:pt idx="111">
                  <c:v>0.13500000000000001</c:v>
                </c:pt>
                <c:pt idx="112">
                  <c:v>0.13500000000000001</c:v>
                </c:pt>
                <c:pt idx="113">
                  <c:v>0.13500000000000001</c:v>
                </c:pt>
                <c:pt idx="114">
                  <c:v>0.13500000000000001</c:v>
                </c:pt>
                <c:pt idx="115">
                  <c:v>0.107</c:v>
                </c:pt>
                <c:pt idx="116">
                  <c:v>0.107</c:v>
                </c:pt>
                <c:pt idx="117">
                  <c:v>0.107</c:v>
                </c:pt>
                <c:pt idx="118">
                  <c:v>0.107</c:v>
                </c:pt>
                <c:pt idx="119">
                  <c:v>7.9000000000000001E-2</c:v>
                </c:pt>
                <c:pt idx="120">
                  <c:v>7.9000000000000001E-2</c:v>
                </c:pt>
                <c:pt idx="121">
                  <c:v>7.9000000000000001E-2</c:v>
                </c:pt>
                <c:pt idx="122">
                  <c:v>5.0999999999999997E-2</c:v>
                </c:pt>
                <c:pt idx="123">
                  <c:v>5.0999999999999997E-2</c:v>
                </c:pt>
                <c:pt idx="124">
                  <c:v>2.4E-2</c:v>
                </c:pt>
                <c:pt idx="125">
                  <c:v>2.4E-2</c:v>
                </c:pt>
                <c:pt idx="126">
                  <c:v>2.4E-2</c:v>
                </c:pt>
                <c:pt idx="127">
                  <c:v>2.4E-2</c:v>
                </c:pt>
                <c:pt idx="128">
                  <c:v>2.4E-2</c:v>
                </c:pt>
                <c:pt idx="129">
                  <c:v>2.4E-2</c:v>
                </c:pt>
                <c:pt idx="130">
                  <c:v>5.0999999999999997E-2</c:v>
                </c:pt>
                <c:pt idx="131">
                  <c:v>5.0999999999999997E-2</c:v>
                </c:pt>
                <c:pt idx="132">
                  <c:v>5.0999999999999997E-2</c:v>
                </c:pt>
                <c:pt idx="133">
                  <c:v>7.9000000000000001E-2</c:v>
                </c:pt>
                <c:pt idx="134">
                  <c:v>7.9000000000000001E-2</c:v>
                </c:pt>
                <c:pt idx="135">
                  <c:v>7.9000000000000001E-2</c:v>
                </c:pt>
                <c:pt idx="136">
                  <c:v>7.9000000000000001E-2</c:v>
                </c:pt>
                <c:pt idx="137">
                  <c:v>7.9000000000000001E-2</c:v>
                </c:pt>
                <c:pt idx="138">
                  <c:v>7.9000000000000001E-2</c:v>
                </c:pt>
                <c:pt idx="139">
                  <c:v>7.9000000000000001E-2</c:v>
                </c:pt>
                <c:pt idx="140">
                  <c:v>7.9000000000000001E-2</c:v>
                </c:pt>
                <c:pt idx="141">
                  <c:v>7.9000000000000001E-2</c:v>
                </c:pt>
                <c:pt idx="142">
                  <c:v>7.9000000000000001E-2</c:v>
                </c:pt>
                <c:pt idx="143">
                  <c:v>7.9000000000000001E-2</c:v>
                </c:pt>
                <c:pt idx="144">
                  <c:v>7.9000000000000001E-2</c:v>
                </c:pt>
                <c:pt idx="145">
                  <c:v>7.9000000000000001E-2</c:v>
                </c:pt>
                <c:pt idx="146">
                  <c:v>7.9000000000000001E-2</c:v>
                </c:pt>
                <c:pt idx="147">
                  <c:v>7.9000000000000001E-2</c:v>
                </c:pt>
                <c:pt idx="148">
                  <c:v>7.9000000000000001E-2</c:v>
                </c:pt>
                <c:pt idx="149">
                  <c:v>7.9000000000000001E-2</c:v>
                </c:pt>
                <c:pt idx="150">
                  <c:v>7.9000000000000001E-2</c:v>
                </c:pt>
                <c:pt idx="151">
                  <c:v>5.0999999999999997E-2</c:v>
                </c:pt>
                <c:pt idx="152">
                  <c:v>5.0999999999999997E-2</c:v>
                </c:pt>
                <c:pt idx="153">
                  <c:v>5.0999999999999997E-2</c:v>
                </c:pt>
                <c:pt idx="154">
                  <c:v>5.0999999999999997E-2</c:v>
                </c:pt>
                <c:pt idx="155">
                  <c:v>5.0999999999999997E-2</c:v>
                </c:pt>
                <c:pt idx="156">
                  <c:v>5.0999999999999997E-2</c:v>
                </c:pt>
                <c:pt idx="157">
                  <c:v>5.0999999999999997E-2</c:v>
                </c:pt>
                <c:pt idx="158">
                  <c:v>5.0999999999999997E-2</c:v>
                </c:pt>
                <c:pt idx="159">
                  <c:v>2.4E-2</c:v>
                </c:pt>
                <c:pt idx="160">
                  <c:v>2.4E-2</c:v>
                </c:pt>
                <c:pt idx="161">
                  <c:v>2.4E-2</c:v>
                </c:pt>
                <c:pt idx="162">
                  <c:v>2.4E-2</c:v>
                </c:pt>
                <c:pt idx="163">
                  <c:v>2.4E-2</c:v>
                </c:pt>
                <c:pt idx="164">
                  <c:v>2.4E-2</c:v>
                </c:pt>
                <c:pt idx="165">
                  <c:v>2.4E-2</c:v>
                </c:pt>
                <c:pt idx="166">
                  <c:v>2.4E-2</c:v>
                </c:pt>
                <c:pt idx="167">
                  <c:v>2.4E-2</c:v>
                </c:pt>
                <c:pt idx="168">
                  <c:v>2.4E-2</c:v>
                </c:pt>
                <c:pt idx="169">
                  <c:v>2.4E-2</c:v>
                </c:pt>
                <c:pt idx="170">
                  <c:v>2.4E-2</c:v>
                </c:pt>
                <c:pt idx="171">
                  <c:v>2.4E-2</c:v>
                </c:pt>
                <c:pt idx="172">
                  <c:v>2.4E-2</c:v>
                </c:pt>
                <c:pt idx="173">
                  <c:v>2.4E-2</c:v>
                </c:pt>
                <c:pt idx="174">
                  <c:v>-4.0000000000000001E-3</c:v>
                </c:pt>
                <c:pt idx="175">
                  <c:v>-4.0000000000000001E-3</c:v>
                </c:pt>
                <c:pt idx="176">
                  <c:v>-4.0000000000000001E-3</c:v>
                </c:pt>
                <c:pt idx="177">
                  <c:v>-4.0000000000000001E-3</c:v>
                </c:pt>
                <c:pt idx="178">
                  <c:v>-4.0000000000000001E-3</c:v>
                </c:pt>
                <c:pt idx="179">
                  <c:v>-4.0000000000000001E-3</c:v>
                </c:pt>
                <c:pt idx="180">
                  <c:v>-4.0000000000000001E-3</c:v>
                </c:pt>
                <c:pt idx="181">
                  <c:v>-4.0000000000000001E-3</c:v>
                </c:pt>
                <c:pt idx="182">
                  <c:v>-4.0000000000000001E-3</c:v>
                </c:pt>
                <c:pt idx="183">
                  <c:v>-4.0000000000000001E-3</c:v>
                </c:pt>
                <c:pt idx="184">
                  <c:v>-3.2000000000000001E-2</c:v>
                </c:pt>
                <c:pt idx="185">
                  <c:v>-3.2000000000000001E-2</c:v>
                </c:pt>
                <c:pt idx="186">
                  <c:v>-3.2000000000000001E-2</c:v>
                </c:pt>
                <c:pt idx="187">
                  <c:v>-3.2000000000000001E-2</c:v>
                </c:pt>
                <c:pt idx="188">
                  <c:v>-3.2000000000000001E-2</c:v>
                </c:pt>
                <c:pt idx="189">
                  <c:v>-3.2000000000000001E-2</c:v>
                </c:pt>
                <c:pt idx="190">
                  <c:v>-3.2000000000000001E-2</c:v>
                </c:pt>
                <c:pt idx="191">
                  <c:v>-3.2000000000000001E-2</c:v>
                </c:pt>
                <c:pt idx="192">
                  <c:v>-3.2000000000000001E-2</c:v>
                </c:pt>
                <c:pt idx="193">
                  <c:v>-3.2000000000000001E-2</c:v>
                </c:pt>
                <c:pt idx="194">
                  <c:v>-3.2000000000000001E-2</c:v>
                </c:pt>
                <c:pt idx="195">
                  <c:v>-3.2000000000000001E-2</c:v>
                </c:pt>
                <c:pt idx="196">
                  <c:v>-3.2000000000000001E-2</c:v>
                </c:pt>
                <c:pt idx="197">
                  <c:v>-3.2000000000000001E-2</c:v>
                </c:pt>
                <c:pt idx="198">
                  <c:v>-3.2000000000000001E-2</c:v>
                </c:pt>
                <c:pt idx="199">
                  <c:v>-3.2000000000000001E-2</c:v>
                </c:pt>
                <c:pt idx="200">
                  <c:v>-3.2000000000000001E-2</c:v>
                </c:pt>
                <c:pt idx="201">
                  <c:v>-3.2000000000000001E-2</c:v>
                </c:pt>
                <c:pt idx="202">
                  <c:v>-3.2000000000000001E-2</c:v>
                </c:pt>
                <c:pt idx="203">
                  <c:v>-3.2000000000000001E-2</c:v>
                </c:pt>
                <c:pt idx="204">
                  <c:v>-3.2000000000000001E-2</c:v>
                </c:pt>
                <c:pt idx="205">
                  <c:v>-3.2000000000000001E-2</c:v>
                </c:pt>
                <c:pt idx="206">
                  <c:v>-3.2000000000000001E-2</c:v>
                </c:pt>
                <c:pt idx="207">
                  <c:v>-3.2000000000000001E-2</c:v>
                </c:pt>
                <c:pt idx="208">
                  <c:v>-3.2000000000000001E-2</c:v>
                </c:pt>
                <c:pt idx="209">
                  <c:v>-3.2000000000000001E-2</c:v>
                </c:pt>
                <c:pt idx="210">
                  <c:v>-3.2000000000000001E-2</c:v>
                </c:pt>
                <c:pt idx="211">
                  <c:v>-3.2000000000000001E-2</c:v>
                </c:pt>
                <c:pt idx="212">
                  <c:v>-3.2000000000000001E-2</c:v>
                </c:pt>
                <c:pt idx="213">
                  <c:v>-3.2000000000000001E-2</c:v>
                </c:pt>
                <c:pt idx="214">
                  <c:v>-3.2000000000000001E-2</c:v>
                </c:pt>
                <c:pt idx="215">
                  <c:v>-3.2000000000000001E-2</c:v>
                </c:pt>
                <c:pt idx="216">
                  <c:v>-3.2000000000000001E-2</c:v>
                </c:pt>
                <c:pt idx="217">
                  <c:v>-3.2000000000000001E-2</c:v>
                </c:pt>
                <c:pt idx="218">
                  <c:v>-3.2000000000000001E-2</c:v>
                </c:pt>
                <c:pt idx="219">
                  <c:v>-3.2000000000000001E-2</c:v>
                </c:pt>
                <c:pt idx="220">
                  <c:v>-3.2000000000000001E-2</c:v>
                </c:pt>
                <c:pt idx="221">
                  <c:v>-3.2000000000000001E-2</c:v>
                </c:pt>
                <c:pt idx="222">
                  <c:v>-3.2000000000000001E-2</c:v>
                </c:pt>
                <c:pt idx="223">
                  <c:v>-3.2000000000000001E-2</c:v>
                </c:pt>
                <c:pt idx="224">
                  <c:v>-3.2000000000000001E-2</c:v>
                </c:pt>
                <c:pt idx="225">
                  <c:v>-3.2000000000000001E-2</c:v>
                </c:pt>
                <c:pt idx="226">
                  <c:v>-3.2000000000000001E-2</c:v>
                </c:pt>
                <c:pt idx="227">
                  <c:v>-3.2000000000000001E-2</c:v>
                </c:pt>
                <c:pt idx="228">
                  <c:v>-3.2000000000000001E-2</c:v>
                </c:pt>
                <c:pt idx="229">
                  <c:v>-3.2000000000000001E-2</c:v>
                </c:pt>
                <c:pt idx="230">
                  <c:v>-3.2000000000000001E-2</c:v>
                </c:pt>
                <c:pt idx="231">
                  <c:v>-3.2000000000000001E-2</c:v>
                </c:pt>
                <c:pt idx="232">
                  <c:v>-3.2000000000000001E-2</c:v>
                </c:pt>
                <c:pt idx="233">
                  <c:v>-3.2000000000000001E-2</c:v>
                </c:pt>
                <c:pt idx="234">
                  <c:v>-3.2000000000000001E-2</c:v>
                </c:pt>
                <c:pt idx="235">
                  <c:v>-3.2000000000000001E-2</c:v>
                </c:pt>
                <c:pt idx="236">
                  <c:v>-3.2000000000000001E-2</c:v>
                </c:pt>
                <c:pt idx="237">
                  <c:v>-3.2000000000000001E-2</c:v>
                </c:pt>
                <c:pt idx="238">
                  <c:v>-3.2000000000000001E-2</c:v>
                </c:pt>
                <c:pt idx="239">
                  <c:v>-3.2000000000000001E-2</c:v>
                </c:pt>
                <c:pt idx="240">
                  <c:v>-3.2000000000000001E-2</c:v>
                </c:pt>
                <c:pt idx="241">
                  <c:v>-3.2000000000000001E-2</c:v>
                </c:pt>
                <c:pt idx="242">
                  <c:v>-3.2000000000000001E-2</c:v>
                </c:pt>
                <c:pt idx="243">
                  <c:v>-3.2000000000000001E-2</c:v>
                </c:pt>
                <c:pt idx="244">
                  <c:v>-3.2000000000000001E-2</c:v>
                </c:pt>
                <c:pt idx="245">
                  <c:v>-3.2000000000000001E-2</c:v>
                </c:pt>
                <c:pt idx="246">
                  <c:v>-3.2000000000000001E-2</c:v>
                </c:pt>
                <c:pt idx="247">
                  <c:v>-3.2000000000000001E-2</c:v>
                </c:pt>
                <c:pt idx="248">
                  <c:v>-3.2000000000000001E-2</c:v>
                </c:pt>
                <c:pt idx="249">
                  <c:v>-3.2000000000000001E-2</c:v>
                </c:pt>
                <c:pt idx="250">
                  <c:v>-3.2000000000000001E-2</c:v>
                </c:pt>
                <c:pt idx="251">
                  <c:v>-3.2000000000000001E-2</c:v>
                </c:pt>
                <c:pt idx="252">
                  <c:v>-3.2000000000000001E-2</c:v>
                </c:pt>
                <c:pt idx="253">
                  <c:v>-3.2000000000000001E-2</c:v>
                </c:pt>
                <c:pt idx="254">
                  <c:v>-3.2000000000000001E-2</c:v>
                </c:pt>
                <c:pt idx="255">
                  <c:v>-3.2000000000000001E-2</c:v>
                </c:pt>
                <c:pt idx="256">
                  <c:v>-3.2000000000000001E-2</c:v>
                </c:pt>
                <c:pt idx="257">
                  <c:v>-3.2000000000000001E-2</c:v>
                </c:pt>
                <c:pt idx="258">
                  <c:v>-3.2000000000000001E-2</c:v>
                </c:pt>
                <c:pt idx="259">
                  <c:v>-3.2000000000000001E-2</c:v>
                </c:pt>
                <c:pt idx="260">
                  <c:v>-3.2000000000000001E-2</c:v>
                </c:pt>
                <c:pt idx="261">
                  <c:v>-3.2000000000000001E-2</c:v>
                </c:pt>
                <c:pt idx="262">
                  <c:v>-3.2000000000000001E-2</c:v>
                </c:pt>
                <c:pt idx="263">
                  <c:v>2.4E-2</c:v>
                </c:pt>
                <c:pt idx="264">
                  <c:v>2.4E-2</c:v>
                </c:pt>
                <c:pt idx="265">
                  <c:v>2.4E-2</c:v>
                </c:pt>
                <c:pt idx="266">
                  <c:v>2.4E-2</c:v>
                </c:pt>
                <c:pt idx="267">
                  <c:v>2.4E-2</c:v>
                </c:pt>
                <c:pt idx="268">
                  <c:v>2.4E-2</c:v>
                </c:pt>
                <c:pt idx="269">
                  <c:v>2.4E-2</c:v>
                </c:pt>
                <c:pt idx="270">
                  <c:v>-4.0000000000000001E-3</c:v>
                </c:pt>
                <c:pt idx="271">
                  <c:v>-4.0000000000000001E-3</c:v>
                </c:pt>
                <c:pt idx="272">
                  <c:v>-4.0000000000000001E-3</c:v>
                </c:pt>
                <c:pt idx="273">
                  <c:v>-4.0000000000000001E-3</c:v>
                </c:pt>
                <c:pt idx="274">
                  <c:v>-4.0000000000000001E-3</c:v>
                </c:pt>
                <c:pt idx="275">
                  <c:v>-4.0000000000000001E-3</c:v>
                </c:pt>
                <c:pt idx="276">
                  <c:v>2.4E-2</c:v>
                </c:pt>
                <c:pt idx="277">
                  <c:v>2.4E-2</c:v>
                </c:pt>
                <c:pt idx="278">
                  <c:v>2.4E-2</c:v>
                </c:pt>
                <c:pt idx="279">
                  <c:v>2.4E-2</c:v>
                </c:pt>
                <c:pt idx="280">
                  <c:v>2.4E-2</c:v>
                </c:pt>
                <c:pt idx="281">
                  <c:v>2.4E-2</c:v>
                </c:pt>
                <c:pt idx="282">
                  <c:v>2.4E-2</c:v>
                </c:pt>
                <c:pt idx="283">
                  <c:v>2.4E-2</c:v>
                </c:pt>
                <c:pt idx="284">
                  <c:v>2.4E-2</c:v>
                </c:pt>
                <c:pt idx="285">
                  <c:v>2.4E-2</c:v>
                </c:pt>
                <c:pt idx="286">
                  <c:v>2.4E-2</c:v>
                </c:pt>
                <c:pt idx="287">
                  <c:v>2.4E-2</c:v>
                </c:pt>
                <c:pt idx="288">
                  <c:v>2.4E-2</c:v>
                </c:pt>
                <c:pt idx="289">
                  <c:v>2.4E-2</c:v>
                </c:pt>
                <c:pt idx="290">
                  <c:v>2.4E-2</c:v>
                </c:pt>
                <c:pt idx="291">
                  <c:v>2.4E-2</c:v>
                </c:pt>
                <c:pt idx="292">
                  <c:v>2.4E-2</c:v>
                </c:pt>
                <c:pt idx="293">
                  <c:v>2.4E-2</c:v>
                </c:pt>
                <c:pt idx="294">
                  <c:v>2.4E-2</c:v>
                </c:pt>
                <c:pt idx="295">
                  <c:v>2.4E-2</c:v>
                </c:pt>
                <c:pt idx="296">
                  <c:v>2.4E-2</c:v>
                </c:pt>
                <c:pt idx="297">
                  <c:v>2.4E-2</c:v>
                </c:pt>
                <c:pt idx="298">
                  <c:v>2.4E-2</c:v>
                </c:pt>
                <c:pt idx="299">
                  <c:v>2.4E-2</c:v>
                </c:pt>
                <c:pt idx="300">
                  <c:v>2.4E-2</c:v>
                </c:pt>
                <c:pt idx="301">
                  <c:v>2.4E-2</c:v>
                </c:pt>
                <c:pt idx="302">
                  <c:v>2.4E-2</c:v>
                </c:pt>
                <c:pt idx="303">
                  <c:v>2.4E-2</c:v>
                </c:pt>
                <c:pt idx="304">
                  <c:v>2.4E-2</c:v>
                </c:pt>
                <c:pt idx="305">
                  <c:v>2.4E-2</c:v>
                </c:pt>
                <c:pt idx="306">
                  <c:v>2.4E-2</c:v>
                </c:pt>
                <c:pt idx="307">
                  <c:v>2.4E-2</c:v>
                </c:pt>
                <c:pt idx="308">
                  <c:v>2.4E-2</c:v>
                </c:pt>
                <c:pt idx="309">
                  <c:v>2.4E-2</c:v>
                </c:pt>
                <c:pt idx="310">
                  <c:v>2.4E-2</c:v>
                </c:pt>
                <c:pt idx="311">
                  <c:v>2.4E-2</c:v>
                </c:pt>
                <c:pt idx="312">
                  <c:v>2.4E-2</c:v>
                </c:pt>
                <c:pt idx="313">
                  <c:v>2.4E-2</c:v>
                </c:pt>
                <c:pt idx="314">
                  <c:v>2.4E-2</c:v>
                </c:pt>
                <c:pt idx="315">
                  <c:v>2.4E-2</c:v>
                </c:pt>
                <c:pt idx="316">
                  <c:v>2.4E-2</c:v>
                </c:pt>
                <c:pt idx="317">
                  <c:v>2.4E-2</c:v>
                </c:pt>
                <c:pt idx="318">
                  <c:v>2.4E-2</c:v>
                </c:pt>
                <c:pt idx="319">
                  <c:v>2.4E-2</c:v>
                </c:pt>
                <c:pt idx="320">
                  <c:v>2.4E-2</c:v>
                </c:pt>
                <c:pt idx="321">
                  <c:v>2.4E-2</c:v>
                </c:pt>
                <c:pt idx="322">
                  <c:v>2.4E-2</c:v>
                </c:pt>
                <c:pt idx="323">
                  <c:v>2.4E-2</c:v>
                </c:pt>
                <c:pt idx="324">
                  <c:v>2.4E-2</c:v>
                </c:pt>
                <c:pt idx="325">
                  <c:v>2.4E-2</c:v>
                </c:pt>
                <c:pt idx="326">
                  <c:v>2.4E-2</c:v>
                </c:pt>
                <c:pt idx="327">
                  <c:v>2.4E-2</c:v>
                </c:pt>
                <c:pt idx="328">
                  <c:v>2.4E-2</c:v>
                </c:pt>
                <c:pt idx="329">
                  <c:v>2.4E-2</c:v>
                </c:pt>
                <c:pt idx="330">
                  <c:v>2.4E-2</c:v>
                </c:pt>
                <c:pt idx="331">
                  <c:v>2.4E-2</c:v>
                </c:pt>
                <c:pt idx="332">
                  <c:v>2.4E-2</c:v>
                </c:pt>
                <c:pt idx="333">
                  <c:v>2.4E-2</c:v>
                </c:pt>
                <c:pt idx="334">
                  <c:v>2.4E-2</c:v>
                </c:pt>
                <c:pt idx="335">
                  <c:v>2.4E-2</c:v>
                </c:pt>
                <c:pt idx="336">
                  <c:v>2.4E-2</c:v>
                </c:pt>
                <c:pt idx="337">
                  <c:v>2.4E-2</c:v>
                </c:pt>
                <c:pt idx="338">
                  <c:v>2.4E-2</c:v>
                </c:pt>
                <c:pt idx="339">
                  <c:v>2.4E-2</c:v>
                </c:pt>
                <c:pt idx="340">
                  <c:v>2.4E-2</c:v>
                </c:pt>
                <c:pt idx="341">
                  <c:v>2.4E-2</c:v>
                </c:pt>
                <c:pt idx="342">
                  <c:v>2.4E-2</c:v>
                </c:pt>
                <c:pt idx="343">
                  <c:v>2.4E-2</c:v>
                </c:pt>
                <c:pt idx="344">
                  <c:v>2.4E-2</c:v>
                </c:pt>
                <c:pt idx="345">
                  <c:v>5.0999999999999997E-2</c:v>
                </c:pt>
                <c:pt idx="346">
                  <c:v>2.4E-2</c:v>
                </c:pt>
                <c:pt idx="347">
                  <c:v>7.9000000000000001E-2</c:v>
                </c:pt>
                <c:pt idx="348">
                  <c:v>5.0999999999999997E-2</c:v>
                </c:pt>
                <c:pt idx="349">
                  <c:v>0.246</c:v>
                </c:pt>
                <c:pt idx="350">
                  <c:v>0.41199999999999998</c:v>
                </c:pt>
                <c:pt idx="351">
                  <c:v>0.41199999999999998</c:v>
                </c:pt>
                <c:pt idx="352">
                  <c:v>0.30099999999999999</c:v>
                </c:pt>
                <c:pt idx="353">
                  <c:v>0.52200000000000002</c:v>
                </c:pt>
                <c:pt idx="354">
                  <c:v>0.246</c:v>
                </c:pt>
                <c:pt idx="355">
                  <c:v>0.30099999999999999</c:v>
                </c:pt>
                <c:pt idx="356">
                  <c:v>0.46700000000000003</c:v>
                </c:pt>
                <c:pt idx="357">
                  <c:v>0.52200000000000002</c:v>
                </c:pt>
                <c:pt idx="358">
                  <c:v>0.57699999999999996</c:v>
                </c:pt>
              </c:numCache>
            </c:numRef>
          </c:val>
        </c:ser>
        <c:dLbls>
          <c:showLegendKey val="0"/>
          <c:showVal val="0"/>
          <c:showCatName val="0"/>
          <c:showSerName val="0"/>
          <c:showPercent val="0"/>
          <c:showBubbleSize val="0"/>
        </c:dLbls>
        <c:axId val="67528112"/>
        <c:axId val="67528504"/>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charts!$C$2:$C$360</c:f>
              <c:numCache>
                <c:formatCode>General</c:formatCode>
                <c:ptCount val="359"/>
                <c:pt idx="0">
                  <c:v>1.5345000000000002</c:v>
                </c:pt>
                <c:pt idx="1">
                  <c:v>1.3122916666666669</c:v>
                </c:pt>
                <c:pt idx="2">
                  <c:v>1.6161666666666665</c:v>
                </c:pt>
                <c:pt idx="3">
                  <c:v>1.7408333333333335</c:v>
                </c:pt>
                <c:pt idx="4">
                  <c:v>0.98658333333333326</c:v>
                </c:pt>
                <c:pt idx="5">
                  <c:v>1.6279166666666667</c:v>
                </c:pt>
                <c:pt idx="6">
                  <c:v>1.8708750000000005</c:v>
                </c:pt>
                <c:pt idx="7">
                  <c:v>2.0412083333333331</c:v>
                </c:pt>
                <c:pt idx="8">
                  <c:v>1.7872083333333331</c:v>
                </c:pt>
                <c:pt idx="9">
                  <c:v>2.0381666666666667</c:v>
                </c:pt>
                <c:pt idx="10">
                  <c:v>1.6877083333333338</c:v>
                </c:pt>
                <c:pt idx="11">
                  <c:v>2.0155416666666661</c:v>
                </c:pt>
                <c:pt idx="12">
                  <c:v>1.8160416666666661</c:v>
                </c:pt>
                <c:pt idx="13">
                  <c:v>1.595</c:v>
                </c:pt>
                <c:pt idx="14">
                  <c:v>1.7314583333333333</c:v>
                </c:pt>
                <c:pt idx="15">
                  <c:v>2.2425416666666669</c:v>
                </c:pt>
                <c:pt idx="16">
                  <c:v>2.2614583333333331</c:v>
                </c:pt>
                <c:pt idx="17">
                  <c:v>2.1877083333333336</c:v>
                </c:pt>
                <c:pt idx="18">
                  <c:v>1.9146249999999994</c:v>
                </c:pt>
                <c:pt idx="19">
                  <c:v>2.4157083333333333</c:v>
                </c:pt>
                <c:pt idx="20">
                  <c:v>2.558125</c:v>
                </c:pt>
                <c:pt idx="21">
                  <c:v>2.4112500000000003</c:v>
                </c:pt>
                <c:pt idx="22">
                  <c:v>1.5615833333333338</c:v>
                </c:pt>
                <c:pt idx="23">
                  <c:v>2.1160833333333327</c:v>
                </c:pt>
                <c:pt idx="24">
                  <c:v>2.166208333333334</c:v>
                </c:pt>
                <c:pt idx="25">
                  <c:v>2.0909583333333335</c:v>
                </c:pt>
                <c:pt idx="26">
                  <c:v>2.2267083333333333</c:v>
                </c:pt>
                <c:pt idx="27">
                  <c:v>2.0292083333333335</c:v>
                </c:pt>
                <c:pt idx="28">
                  <c:v>2.8958333333333335</c:v>
                </c:pt>
                <c:pt idx="29">
                  <c:v>2.5290416666666662</c:v>
                </c:pt>
                <c:pt idx="30">
                  <c:v>2.5001250000000002</c:v>
                </c:pt>
                <c:pt idx="31">
                  <c:v>2.4729583333333327</c:v>
                </c:pt>
                <c:pt idx="32">
                  <c:v>1.3993749999999998</c:v>
                </c:pt>
                <c:pt idx="33">
                  <c:v>1.2076666666666664</c:v>
                </c:pt>
                <c:pt idx="34">
                  <c:v>2.7053333333333338</c:v>
                </c:pt>
                <c:pt idx="35">
                  <c:v>2.7436249999999998</c:v>
                </c:pt>
                <c:pt idx="36">
                  <c:v>3.3308333333333331</c:v>
                </c:pt>
                <c:pt idx="37">
                  <c:v>3.5423333333333331</c:v>
                </c:pt>
                <c:pt idx="38">
                  <c:v>3.4967916666666663</c:v>
                </c:pt>
                <c:pt idx="39">
                  <c:v>3.2914583333333329</c:v>
                </c:pt>
                <c:pt idx="40">
                  <c:v>2.9219166666666667</c:v>
                </c:pt>
                <c:pt idx="41">
                  <c:v>2.7445416666666667</c:v>
                </c:pt>
                <c:pt idx="42">
                  <c:v>1.3413333333333333</c:v>
                </c:pt>
                <c:pt idx="43">
                  <c:v>0.24908333333333335</c:v>
                </c:pt>
                <c:pt idx="44">
                  <c:v>0.17295833333333333</c:v>
                </c:pt>
                <c:pt idx="45">
                  <c:v>0.18116666666666667</c:v>
                </c:pt>
                <c:pt idx="46">
                  <c:v>0.38154166666666661</c:v>
                </c:pt>
                <c:pt idx="47">
                  <c:v>1.8904583333333331</c:v>
                </c:pt>
                <c:pt idx="48">
                  <c:v>4.1191250000000013</c:v>
                </c:pt>
                <c:pt idx="49">
                  <c:v>5.3570833333333328</c:v>
                </c:pt>
                <c:pt idx="50">
                  <c:v>5.7826250000000003</c:v>
                </c:pt>
                <c:pt idx="51">
                  <c:v>5.9922499999999994</c:v>
                </c:pt>
                <c:pt idx="52">
                  <c:v>5.6854583333333322</c:v>
                </c:pt>
                <c:pt idx="53">
                  <c:v>4.561375</c:v>
                </c:pt>
                <c:pt idx="54">
                  <c:v>3.0891666666666673</c:v>
                </c:pt>
                <c:pt idx="55">
                  <c:v>3.0374166666666667</c:v>
                </c:pt>
                <c:pt idx="56">
                  <c:v>3.0149583333333339</c:v>
                </c:pt>
                <c:pt idx="57">
                  <c:v>3.7156249999999997</c:v>
                </c:pt>
                <c:pt idx="58">
                  <c:v>4.0663749999999999</c:v>
                </c:pt>
                <c:pt idx="59">
                  <c:v>2.1917500000000003</c:v>
                </c:pt>
                <c:pt idx="60">
                  <c:v>1.5808333333333335</c:v>
                </c:pt>
                <c:pt idx="61">
                  <c:v>1.979541666666667</c:v>
                </c:pt>
                <c:pt idx="62">
                  <c:v>2.6804166666666664</c:v>
                </c:pt>
                <c:pt idx="63">
                  <c:v>2.5129583333333341</c:v>
                </c:pt>
                <c:pt idx="64">
                  <c:v>2.8874999999999997</c:v>
                </c:pt>
                <c:pt idx="65">
                  <c:v>2.882166666666667</c:v>
                </c:pt>
                <c:pt idx="66">
                  <c:v>3.0306250000000001</c:v>
                </c:pt>
                <c:pt idx="67">
                  <c:v>3.790999999999999</c:v>
                </c:pt>
                <c:pt idx="68">
                  <c:v>2.7776666666666667</c:v>
                </c:pt>
                <c:pt idx="69">
                  <c:v>2.6208333333333331</c:v>
                </c:pt>
                <c:pt idx="70">
                  <c:v>3.3852083333333329</c:v>
                </c:pt>
                <c:pt idx="71">
                  <c:v>4.0464583333333337</c:v>
                </c:pt>
                <c:pt idx="72">
                  <c:v>3.9070416666666663</c:v>
                </c:pt>
                <c:pt idx="73">
                  <c:v>4.0871249999999995</c:v>
                </c:pt>
                <c:pt idx="74">
                  <c:v>4.4352083333333336</c:v>
                </c:pt>
                <c:pt idx="75">
                  <c:v>4.3523749999999994</c:v>
                </c:pt>
                <c:pt idx="76">
                  <c:v>2.2833750000000004</c:v>
                </c:pt>
                <c:pt idx="77">
                  <c:v>0.48054166666666681</c:v>
                </c:pt>
                <c:pt idx="78">
                  <c:v>0.42341666666666661</c:v>
                </c:pt>
                <c:pt idx="79">
                  <c:v>0.50516666666666665</c:v>
                </c:pt>
                <c:pt idx="80">
                  <c:v>0.62704166666666672</c:v>
                </c:pt>
                <c:pt idx="81">
                  <c:v>0.57820833333333332</c:v>
                </c:pt>
                <c:pt idx="82">
                  <c:v>0.82174999999999987</c:v>
                </c:pt>
                <c:pt idx="83">
                  <c:v>0.19220833333333343</c:v>
                </c:pt>
                <c:pt idx="84">
                  <c:v>-0.52445833333333325</c:v>
                </c:pt>
                <c:pt idx="85">
                  <c:v>-1.2220000000000002</c:v>
                </c:pt>
                <c:pt idx="86">
                  <c:v>-0.59004166666666669</c:v>
                </c:pt>
                <c:pt idx="87">
                  <c:v>-0.18033333333333326</c:v>
                </c:pt>
                <c:pt idx="88">
                  <c:v>-9.9375000000000047E-2</c:v>
                </c:pt>
                <c:pt idx="89">
                  <c:v>-1.9166666666666676E-2</c:v>
                </c:pt>
                <c:pt idx="90">
                  <c:v>6.6666666666666556E-4</c:v>
                </c:pt>
                <c:pt idx="91">
                  <c:v>2.4000000000000007E-2</c:v>
                </c:pt>
                <c:pt idx="92">
                  <c:v>2.4000000000000007E-2</c:v>
                </c:pt>
                <c:pt idx="93">
                  <c:v>2.4000000000000007E-2</c:v>
                </c:pt>
                <c:pt idx="94">
                  <c:v>3.6375000000000011E-2</c:v>
                </c:pt>
                <c:pt idx="95">
                  <c:v>7.1999999999999981E-2</c:v>
                </c:pt>
                <c:pt idx="96">
                  <c:v>0.1128333333333333</c:v>
                </c:pt>
                <c:pt idx="97">
                  <c:v>0.13499999999999993</c:v>
                </c:pt>
                <c:pt idx="98">
                  <c:v>0.13733333333333328</c:v>
                </c:pt>
                <c:pt idx="99">
                  <c:v>0.16299999999999992</c:v>
                </c:pt>
                <c:pt idx="100">
                  <c:v>0.16299999999999992</c:v>
                </c:pt>
                <c:pt idx="101">
                  <c:v>0.16299999999999992</c:v>
                </c:pt>
                <c:pt idx="102">
                  <c:v>0.16412499999999994</c:v>
                </c:pt>
                <c:pt idx="103">
                  <c:v>0.18099999999999997</c:v>
                </c:pt>
                <c:pt idx="104">
                  <c:v>0.17424999999999993</c:v>
                </c:pt>
                <c:pt idx="105">
                  <c:v>0.16299999999999992</c:v>
                </c:pt>
                <c:pt idx="106">
                  <c:v>0.16299999999999992</c:v>
                </c:pt>
                <c:pt idx="107">
                  <c:v>0.16299999999999992</c:v>
                </c:pt>
                <c:pt idx="108">
                  <c:v>0.15366666666666662</c:v>
                </c:pt>
                <c:pt idx="109">
                  <c:v>0.13499999999999993</c:v>
                </c:pt>
                <c:pt idx="110">
                  <c:v>0.13499999999999993</c:v>
                </c:pt>
                <c:pt idx="111">
                  <c:v>0.13499999999999993</c:v>
                </c:pt>
                <c:pt idx="112">
                  <c:v>0.13499999999999993</c:v>
                </c:pt>
                <c:pt idx="113">
                  <c:v>0.13499999999999993</c:v>
                </c:pt>
                <c:pt idx="114">
                  <c:v>0.13499999999999993</c:v>
                </c:pt>
                <c:pt idx="115">
                  <c:v>0.11050000000000004</c:v>
                </c:pt>
                <c:pt idx="116">
                  <c:v>0.10700000000000004</c:v>
                </c:pt>
                <c:pt idx="117">
                  <c:v>0.10700000000000004</c:v>
                </c:pt>
                <c:pt idx="118">
                  <c:v>0.10700000000000004</c:v>
                </c:pt>
                <c:pt idx="119">
                  <c:v>9.3000000000000013E-2</c:v>
                </c:pt>
                <c:pt idx="120">
                  <c:v>7.8999999999999973E-2</c:v>
                </c:pt>
                <c:pt idx="121">
                  <c:v>7.8999999999999973E-2</c:v>
                </c:pt>
                <c:pt idx="122">
                  <c:v>6.9666666666666641E-2</c:v>
                </c:pt>
                <c:pt idx="123">
                  <c:v>5.1000000000000011E-2</c:v>
                </c:pt>
                <c:pt idx="124">
                  <c:v>4.7625000000000008E-2</c:v>
                </c:pt>
                <c:pt idx="125">
                  <c:v>4.3125000000000017E-2</c:v>
                </c:pt>
                <c:pt idx="126">
                  <c:v>2.5125000000000008E-2</c:v>
                </c:pt>
                <c:pt idx="127">
                  <c:v>2.4000000000000007E-2</c:v>
                </c:pt>
                <c:pt idx="128">
                  <c:v>2.6250000000000006E-2</c:v>
                </c:pt>
                <c:pt idx="129">
                  <c:v>4.5375000000000006E-2</c:v>
                </c:pt>
                <c:pt idx="130">
                  <c:v>5.1000000000000011E-2</c:v>
                </c:pt>
                <c:pt idx="131">
                  <c:v>5.1000000000000011E-2</c:v>
                </c:pt>
                <c:pt idx="132">
                  <c:v>6.6166666666666651E-2</c:v>
                </c:pt>
                <c:pt idx="133">
                  <c:v>7.8999999999999973E-2</c:v>
                </c:pt>
                <c:pt idx="134">
                  <c:v>7.8999999999999973E-2</c:v>
                </c:pt>
                <c:pt idx="135">
                  <c:v>7.8999999999999973E-2</c:v>
                </c:pt>
                <c:pt idx="136">
                  <c:v>7.8999999999999973E-2</c:v>
                </c:pt>
                <c:pt idx="137">
                  <c:v>7.8999999999999973E-2</c:v>
                </c:pt>
                <c:pt idx="138">
                  <c:v>7.8999999999999973E-2</c:v>
                </c:pt>
                <c:pt idx="139">
                  <c:v>7.8999999999999973E-2</c:v>
                </c:pt>
                <c:pt idx="140">
                  <c:v>7.8999999999999973E-2</c:v>
                </c:pt>
                <c:pt idx="141">
                  <c:v>7.8999999999999973E-2</c:v>
                </c:pt>
                <c:pt idx="142">
                  <c:v>7.8999999999999973E-2</c:v>
                </c:pt>
                <c:pt idx="143">
                  <c:v>7.8999999999999973E-2</c:v>
                </c:pt>
                <c:pt idx="144">
                  <c:v>7.8999999999999973E-2</c:v>
                </c:pt>
                <c:pt idx="145">
                  <c:v>7.8999999999999973E-2</c:v>
                </c:pt>
                <c:pt idx="146">
                  <c:v>7.8999999999999973E-2</c:v>
                </c:pt>
                <c:pt idx="147">
                  <c:v>7.8999999999999973E-2</c:v>
                </c:pt>
                <c:pt idx="148">
                  <c:v>7.8999999999999973E-2</c:v>
                </c:pt>
                <c:pt idx="149">
                  <c:v>7.8999999999999973E-2</c:v>
                </c:pt>
                <c:pt idx="150">
                  <c:v>7.8999999999999973E-2</c:v>
                </c:pt>
                <c:pt idx="151">
                  <c:v>7.783333333333331E-2</c:v>
                </c:pt>
                <c:pt idx="152">
                  <c:v>6.4999999999999988E-2</c:v>
                </c:pt>
                <c:pt idx="153">
                  <c:v>5.3333333333333337E-2</c:v>
                </c:pt>
                <c:pt idx="154">
                  <c:v>5.1000000000000011E-2</c:v>
                </c:pt>
                <c:pt idx="155">
                  <c:v>5.1000000000000011E-2</c:v>
                </c:pt>
                <c:pt idx="156">
                  <c:v>5.1000000000000011E-2</c:v>
                </c:pt>
                <c:pt idx="157">
                  <c:v>5.1000000000000011E-2</c:v>
                </c:pt>
                <c:pt idx="158">
                  <c:v>5.1000000000000011E-2</c:v>
                </c:pt>
                <c:pt idx="159">
                  <c:v>4.987500000000001E-2</c:v>
                </c:pt>
                <c:pt idx="160">
                  <c:v>3.4125000000000009E-2</c:v>
                </c:pt>
                <c:pt idx="161">
                  <c:v>2.4000000000000007E-2</c:v>
                </c:pt>
                <c:pt idx="162">
                  <c:v>2.4000000000000007E-2</c:v>
                </c:pt>
                <c:pt idx="163">
                  <c:v>2.4000000000000007E-2</c:v>
                </c:pt>
                <c:pt idx="164">
                  <c:v>2.4000000000000007E-2</c:v>
                </c:pt>
                <c:pt idx="165">
                  <c:v>2.4000000000000007E-2</c:v>
                </c:pt>
                <c:pt idx="166">
                  <c:v>2.4000000000000007E-2</c:v>
                </c:pt>
                <c:pt idx="167">
                  <c:v>2.4000000000000007E-2</c:v>
                </c:pt>
                <c:pt idx="168">
                  <c:v>2.4000000000000007E-2</c:v>
                </c:pt>
                <c:pt idx="169">
                  <c:v>2.4000000000000007E-2</c:v>
                </c:pt>
                <c:pt idx="170">
                  <c:v>2.4000000000000007E-2</c:v>
                </c:pt>
                <c:pt idx="171">
                  <c:v>2.4000000000000007E-2</c:v>
                </c:pt>
                <c:pt idx="172">
                  <c:v>2.4000000000000007E-2</c:v>
                </c:pt>
                <c:pt idx="173">
                  <c:v>2.4000000000000007E-2</c:v>
                </c:pt>
                <c:pt idx="174">
                  <c:v>2.0500000000000008E-2</c:v>
                </c:pt>
                <c:pt idx="175">
                  <c:v>5.3333333333333297E-3</c:v>
                </c:pt>
                <c:pt idx="176">
                  <c:v>-4.0000000000000027E-3</c:v>
                </c:pt>
                <c:pt idx="177">
                  <c:v>-4.0000000000000027E-3</c:v>
                </c:pt>
                <c:pt idx="178">
                  <c:v>-4.0000000000000027E-3</c:v>
                </c:pt>
                <c:pt idx="179">
                  <c:v>-4.0000000000000027E-3</c:v>
                </c:pt>
                <c:pt idx="180">
                  <c:v>-4.0000000000000027E-3</c:v>
                </c:pt>
                <c:pt idx="181">
                  <c:v>-4.0000000000000027E-3</c:v>
                </c:pt>
                <c:pt idx="182">
                  <c:v>-4.0000000000000027E-3</c:v>
                </c:pt>
                <c:pt idx="183">
                  <c:v>-4.0000000000000027E-3</c:v>
                </c:pt>
                <c:pt idx="184">
                  <c:v>-2.0333333333333342E-2</c:v>
                </c:pt>
                <c:pt idx="185">
                  <c:v>-3.2000000000000021E-2</c:v>
                </c:pt>
                <c:pt idx="186">
                  <c:v>-3.2000000000000021E-2</c:v>
                </c:pt>
                <c:pt idx="187">
                  <c:v>-3.2000000000000021E-2</c:v>
                </c:pt>
                <c:pt idx="188">
                  <c:v>-3.2000000000000021E-2</c:v>
                </c:pt>
                <c:pt idx="189">
                  <c:v>-3.2000000000000021E-2</c:v>
                </c:pt>
                <c:pt idx="190">
                  <c:v>-3.2000000000000021E-2</c:v>
                </c:pt>
                <c:pt idx="191">
                  <c:v>-3.2000000000000021E-2</c:v>
                </c:pt>
                <c:pt idx="192">
                  <c:v>-3.2000000000000021E-2</c:v>
                </c:pt>
                <c:pt idx="193">
                  <c:v>-3.2000000000000021E-2</c:v>
                </c:pt>
                <c:pt idx="194">
                  <c:v>-3.2000000000000021E-2</c:v>
                </c:pt>
                <c:pt idx="195">
                  <c:v>-3.2000000000000021E-2</c:v>
                </c:pt>
                <c:pt idx="196">
                  <c:v>-3.2000000000000021E-2</c:v>
                </c:pt>
                <c:pt idx="197">
                  <c:v>-3.2000000000000021E-2</c:v>
                </c:pt>
                <c:pt idx="198">
                  <c:v>-3.2000000000000021E-2</c:v>
                </c:pt>
                <c:pt idx="199">
                  <c:v>-3.2000000000000021E-2</c:v>
                </c:pt>
                <c:pt idx="200">
                  <c:v>-3.2000000000000021E-2</c:v>
                </c:pt>
                <c:pt idx="201">
                  <c:v>-3.2000000000000021E-2</c:v>
                </c:pt>
                <c:pt idx="202">
                  <c:v>-3.2000000000000021E-2</c:v>
                </c:pt>
                <c:pt idx="203">
                  <c:v>-3.2000000000000021E-2</c:v>
                </c:pt>
                <c:pt idx="204">
                  <c:v>-3.2000000000000021E-2</c:v>
                </c:pt>
                <c:pt idx="205">
                  <c:v>-3.2000000000000021E-2</c:v>
                </c:pt>
                <c:pt idx="206">
                  <c:v>-3.2000000000000021E-2</c:v>
                </c:pt>
                <c:pt idx="207">
                  <c:v>-3.2000000000000021E-2</c:v>
                </c:pt>
                <c:pt idx="208">
                  <c:v>-3.2000000000000021E-2</c:v>
                </c:pt>
                <c:pt idx="209">
                  <c:v>-3.2000000000000021E-2</c:v>
                </c:pt>
                <c:pt idx="210">
                  <c:v>-3.2000000000000021E-2</c:v>
                </c:pt>
                <c:pt idx="211">
                  <c:v>-3.2000000000000021E-2</c:v>
                </c:pt>
                <c:pt idx="212">
                  <c:v>-3.2000000000000021E-2</c:v>
                </c:pt>
                <c:pt idx="213">
                  <c:v>-3.2000000000000021E-2</c:v>
                </c:pt>
                <c:pt idx="214">
                  <c:v>-3.2000000000000021E-2</c:v>
                </c:pt>
                <c:pt idx="215">
                  <c:v>-3.2000000000000021E-2</c:v>
                </c:pt>
                <c:pt idx="216">
                  <c:v>-3.2000000000000021E-2</c:v>
                </c:pt>
                <c:pt idx="217">
                  <c:v>-3.2000000000000021E-2</c:v>
                </c:pt>
                <c:pt idx="218">
                  <c:v>-3.2000000000000021E-2</c:v>
                </c:pt>
                <c:pt idx="219">
                  <c:v>-3.2000000000000021E-2</c:v>
                </c:pt>
                <c:pt idx="220">
                  <c:v>-3.2000000000000021E-2</c:v>
                </c:pt>
                <c:pt idx="221">
                  <c:v>-3.2000000000000021E-2</c:v>
                </c:pt>
                <c:pt idx="222">
                  <c:v>-3.2000000000000021E-2</c:v>
                </c:pt>
                <c:pt idx="223">
                  <c:v>-3.2000000000000021E-2</c:v>
                </c:pt>
                <c:pt idx="224">
                  <c:v>-3.2000000000000021E-2</c:v>
                </c:pt>
                <c:pt idx="225">
                  <c:v>-3.2000000000000021E-2</c:v>
                </c:pt>
                <c:pt idx="226">
                  <c:v>-3.2000000000000021E-2</c:v>
                </c:pt>
                <c:pt idx="227">
                  <c:v>-3.2000000000000021E-2</c:v>
                </c:pt>
                <c:pt idx="228">
                  <c:v>-3.2000000000000021E-2</c:v>
                </c:pt>
                <c:pt idx="229">
                  <c:v>-3.2000000000000021E-2</c:v>
                </c:pt>
                <c:pt idx="230">
                  <c:v>-3.2000000000000021E-2</c:v>
                </c:pt>
                <c:pt idx="231">
                  <c:v>-3.2000000000000021E-2</c:v>
                </c:pt>
                <c:pt idx="232">
                  <c:v>-3.2000000000000021E-2</c:v>
                </c:pt>
                <c:pt idx="233">
                  <c:v>-3.2000000000000021E-2</c:v>
                </c:pt>
                <c:pt idx="234">
                  <c:v>-3.2000000000000021E-2</c:v>
                </c:pt>
                <c:pt idx="235">
                  <c:v>-3.2000000000000021E-2</c:v>
                </c:pt>
                <c:pt idx="236">
                  <c:v>-3.2000000000000021E-2</c:v>
                </c:pt>
                <c:pt idx="237">
                  <c:v>-3.2000000000000021E-2</c:v>
                </c:pt>
                <c:pt idx="238">
                  <c:v>-3.2000000000000021E-2</c:v>
                </c:pt>
                <c:pt idx="239">
                  <c:v>-3.2000000000000021E-2</c:v>
                </c:pt>
                <c:pt idx="240">
                  <c:v>-3.2000000000000021E-2</c:v>
                </c:pt>
                <c:pt idx="241">
                  <c:v>-3.2000000000000021E-2</c:v>
                </c:pt>
                <c:pt idx="242">
                  <c:v>-3.2000000000000021E-2</c:v>
                </c:pt>
                <c:pt idx="243">
                  <c:v>-3.2000000000000021E-2</c:v>
                </c:pt>
                <c:pt idx="244">
                  <c:v>-3.2000000000000021E-2</c:v>
                </c:pt>
                <c:pt idx="245">
                  <c:v>-3.2000000000000021E-2</c:v>
                </c:pt>
                <c:pt idx="246">
                  <c:v>-3.2000000000000021E-2</c:v>
                </c:pt>
                <c:pt idx="247">
                  <c:v>-3.2000000000000021E-2</c:v>
                </c:pt>
                <c:pt idx="248">
                  <c:v>-3.2000000000000021E-2</c:v>
                </c:pt>
                <c:pt idx="249">
                  <c:v>-3.2000000000000021E-2</c:v>
                </c:pt>
                <c:pt idx="250">
                  <c:v>-3.2000000000000021E-2</c:v>
                </c:pt>
                <c:pt idx="251">
                  <c:v>-3.2000000000000021E-2</c:v>
                </c:pt>
                <c:pt idx="252">
                  <c:v>-3.2000000000000021E-2</c:v>
                </c:pt>
                <c:pt idx="253">
                  <c:v>-3.2000000000000021E-2</c:v>
                </c:pt>
                <c:pt idx="254">
                  <c:v>-3.2000000000000021E-2</c:v>
                </c:pt>
                <c:pt idx="255">
                  <c:v>-3.2000000000000021E-2</c:v>
                </c:pt>
                <c:pt idx="256">
                  <c:v>-3.2000000000000021E-2</c:v>
                </c:pt>
                <c:pt idx="257">
                  <c:v>-3.2000000000000021E-2</c:v>
                </c:pt>
                <c:pt idx="258">
                  <c:v>-3.2000000000000021E-2</c:v>
                </c:pt>
                <c:pt idx="259">
                  <c:v>-3.2000000000000021E-2</c:v>
                </c:pt>
                <c:pt idx="260">
                  <c:v>-3.2000000000000021E-2</c:v>
                </c:pt>
                <c:pt idx="261">
                  <c:v>-3.2000000000000021E-2</c:v>
                </c:pt>
                <c:pt idx="262">
                  <c:v>-2.3833333333333345E-2</c:v>
                </c:pt>
                <c:pt idx="263">
                  <c:v>2.4000000000000007E-2</c:v>
                </c:pt>
                <c:pt idx="264">
                  <c:v>2.4000000000000007E-2</c:v>
                </c:pt>
                <c:pt idx="265">
                  <c:v>2.4000000000000007E-2</c:v>
                </c:pt>
                <c:pt idx="266">
                  <c:v>2.4000000000000007E-2</c:v>
                </c:pt>
                <c:pt idx="267">
                  <c:v>2.4000000000000007E-2</c:v>
                </c:pt>
                <c:pt idx="268">
                  <c:v>2.4000000000000007E-2</c:v>
                </c:pt>
                <c:pt idx="269">
                  <c:v>2.4000000000000007E-2</c:v>
                </c:pt>
                <c:pt idx="270">
                  <c:v>1.4666666666666668E-2</c:v>
                </c:pt>
                <c:pt idx="271">
                  <c:v>-2.8333333333333348E-3</c:v>
                </c:pt>
                <c:pt idx="272">
                  <c:v>-4.0000000000000027E-3</c:v>
                </c:pt>
                <c:pt idx="273">
                  <c:v>-4.0000000000000027E-3</c:v>
                </c:pt>
                <c:pt idx="274">
                  <c:v>-4.0000000000000027E-3</c:v>
                </c:pt>
                <c:pt idx="275">
                  <c:v>1.1166666666666665E-2</c:v>
                </c:pt>
                <c:pt idx="276">
                  <c:v>2.4000000000000007E-2</c:v>
                </c:pt>
                <c:pt idx="277">
                  <c:v>2.4000000000000007E-2</c:v>
                </c:pt>
                <c:pt idx="278">
                  <c:v>2.4000000000000007E-2</c:v>
                </c:pt>
                <c:pt idx="279">
                  <c:v>2.4000000000000007E-2</c:v>
                </c:pt>
                <c:pt idx="280">
                  <c:v>2.4000000000000007E-2</c:v>
                </c:pt>
                <c:pt idx="281">
                  <c:v>2.4000000000000007E-2</c:v>
                </c:pt>
                <c:pt idx="282">
                  <c:v>2.4000000000000007E-2</c:v>
                </c:pt>
                <c:pt idx="283">
                  <c:v>2.4000000000000007E-2</c:v>
                </c:pt>
                <c:pt idx="284">
                  <c:v>2.4000000000000007E-2</c:v>
                </c:pt>
                <c:pt idx="285">
                  <c:v>2.4000000000000007E-2</c:v>
                </c:pt>
                <c:pt idx="286">
                  <c:v>2.4000000000000007E-2</c:v>
                </c:pt>
                <c:pt idx="287">
                  <c:v>2.4000000000000007E-2</c:v>
                </c:pt>
                <c:pt idx="288">
                  <c:v>2.4000000000000007E-2</c:v>
                </c:pt>
                <c:pt idx="289">
                  <c:v>2.4000000000000007E-2</c:v>
                </c:pt>
                <c:pt idx="290">
                  <c:v>2.4000000000000007E-2</c:v>
                </c:pt>
                <c:pt idx="291">
                  <c:v>2.4000000000000007E-2</c:v>
                </c:pt>
                <c:pt idx="292">
                  <c:v>2.4000000000000007E-2</c:v>
                </c:pt>
                <c:pt idx="293">
                  <c:v>2.4000000000000007E-2</c:v>
                </c:pt>
                <c:pt idx="294">
                  <c:v>2.4000000000000007E-2</c:v>
                </c:pt>
                <c:pt idx="295">
                  <c:v>2.4000000000000007E-2</c:v>
                </c:pt>
                <c:pt idx="296">
                  <c:v>2.4000000000000007E-2</c:v>
                </c:pt>
                <c:pt idx="297">
                  <c:v>2.4000000000000007E-2</c:v>
                </c:pt>
                <c:pt idx="298">
                  <c:v>2.4000000000000007E-2</c:v>
                </c:pt>
                <c:pt idx="299">
                  <c:v>2.4000000000000007E-2</c:v>
                </c:pt>
                <c:pt idx="300">
                  <c:v>2.4000000000000007E-2</c:v>
                </c:pt>
                <c:pt idx="301">
                  <c:v>2.4000000000000007E-2</c:v>
                </c:pt>
                <c:pt idx="302">
                  <c:v>2.4000000000000007E-2</c:v>
                </c:pt>
                <c:pt idx="303">
                  <c:v>2.4000000000000007E-2</c:v>
                </c:pt>
                <c:pt idx="304">
                  <c:v>2.4000000000000007E-2</c:v>
                </c:pt>
                <c:pt idx="305">
                  <c:v>2.4000000000000007E-2</c:v>
                </c:pt>
                <c:pt idx="306">
                  <c:v>2.4000000000000007E-2</c:v>
                </c:pt>
                <c:pt idx="307">
                  <c:v>2.4000000000000007E-2</c:v>
                </c:pt>
                <c:pt idx="308">
                  <c:v>2.4000000000000007E-2</c:v>
                </c:pt>
                <c:pt idx="309">
                  <c:v>2.4000000000000007E-2</c:v>
                </c:pt>
                <c:pt idx="310">
                  <c:v>2.4000000000000007E-2</c:v>
                </c:pt>
                <c:pt idx="311">
                  <c:v>2.4000000000000007E-2</c:v>
                </c:pt>
                <c:pt idx="312">
                  <c:v>2.4000000000000007E-2</c:v>
                </c:pt>
                <c:pt idx="313">
                  <c:v>2.4000000000000007E-2</c:v>
                </c:pt>
                <c:pt idx="314">
                  <c:v>2.4000000000000007E-2</c:v>
                </c:pt>
                <c:pt idx="315">
                  <c:v>2.4000000000000007E-2</c:v>
                </c:pt>
                <c:pt idx="316">
                  <c:v>2.4000000000000007E-2</c:v>
                </c:pt>
                <c:pt idx="317">
                  <c:v>2.4000000000000007E-2</c:v>
                </c:pt>
                <c:pt idx="318">
                  <c:v>2.4000000000000007E-2</c:v>
                </c:pt>
                <c:pt idx="319">
                  <c:v>2.4000000000000007E-2</c:v>
                </c:pt>
                <c:pt idx="320">
                  <c:v>2.4000000000000007E-2</c:v>
                </c:pt>
                <c:pt idx="321">
                  <c:v>2.4000000000000007E-2</c:v>
                </c:pt>
                <c:pt idx="322">
                  <c:v>2.4000000000000007E-2</c:v>
                </c:pt>
                <c:pt idx="323">
                  <c:v>2.4000000000000007E-2</c:v>
                </c:pt>
                <c:pt idx="324">
                  <c:v>2.4000000000000007E-2</c:v>
                </c:pt>
                <c:pt idx="325">
                  <c:v>2.4000000000000007E-2</c:v>
                </c:pt>
                <c:pt idx="326">
                  <c:v>2.4000000000000007E-2</c:v>
                </c:pt>
                <c:pt idx="327">
                  <c:v>2.4000000000000007E-2</c:v>
                </c:pt>
                <c:pt idx="328">
                  <c:v>2.4000000000000007E-2</c:v>
                </c:pt>
                <c:pt idx="329">
                  <c:v>2.4000000000000007E-2</c:v>
                </c:pt>
                <c:pt idx="330">
                  <c:v>2.4000000000000007E-2</c:v>
                </c:pt>
                <c:pt idx="331">
                  <c:v>2.4000000000000007E-2</c:v>
                </c:pt>
                <c:pt idx="332">
                  <c:v>2.4000000000000007E-2</c:v>
                </c:pt>
                <c:pt idx="333">
                  <c:v>2.4000000000000007E-2</c:v>
                </c:pt>
                <c:pt idx="334">
                  <c:v>2.4000000000000007E-2</c:v>
                </c:pt>
                <c:pt idx="335">
                  <c:v>2.4000000000000007E-2</c:v>
                </c:pt>
                <c:pt idx="336">
                  <c:v>2.4000000000000007E-2</c:v>
                </c:pt>
                <c:pt idx="337">
                  <c:v>2.4000000000000007E-2</c:v>
                </c:pt>
                <c:pt idx="338">
                  <c:v>2.4000000000000007E-2</c:v>
                </c:pt>
                <c:pt idx="339">
                  <c:v>2.4000000000000007E-2</c:v>
                </c:pt>
                <c:pt idx="340">
                  <c:v>2.4000000000000007E-2</c:v>
                </c:pt>
                <c:pt idx="341">
                  <c:v>2.4000000000000007E-2</c:v>
                </c:pt>
                <c:pt idx="342">
                  <c:v>2.4000000000000007E-2</c:v>
                </c:pt>
                <c:pt idx="343">
                  <c:v>2.9625000000000012E-2</c:v>
                </c:pt>
                <c:pt idx="344">
                  <c:v>0.18074999999999999</c:v>
                </c:pt>
                <c:pt idx="345">
                  <c:v>0.37495833333333334</c:v>
                </c:pt>
                <c:pt idx="346">
                  <c:v>0.29570833333333335</c:v>
                </c:pt>
                <c:pt idx="347">
                  <c:v>0.57395833333333346</c:v>
                </c:pt>
                <c:pt idx="348">
                  <c:v>1.0415833333333333</c:v>
                </c:pt>
                <c:pt idx="349">
                  <c:v>1.3522083333333332</c:v>
                </c:pt>
                <c:pt idx="350">
                  <c:v>1.3611250000000004</c:v>
                </c:pt>
                <c:pt idx="351">
                  <c:v>1.5689583333333335</c:v>
                </c:pt>
                <c:pt idx="352">
                  <c:v>1.8117916666666671</c:v>
                </c:pt>
                <c:pt idx="353">
                  <c:v>1.7345833333333331</c:v>
                </c:pt>
                <c:pt idx="354">
                  <c:v>1.8484166666666668</c:v>
                </c:pt>
                <c:pt idx="355">
                  <c:v>1.9466249999999998</c:v>
                </c:pt>
                <c:pt idx="356">
                  <c:v>2.1810833333333335</c:v>
                </c:pt>
                <c:pt idx="357">
                  <c:v>2.2412083333333332</c:v>
                </c:pt>
                <c:pt idx="358">
                  <c:v>2.2016250000000004</c:v>
                </c:pt>
              </c:numCache>
            </c:numRef>
          </c:val>
          <c:smooth val="0"/>
        </c:ser>
        <c:dLbls>
          <c:showLegendKey val="0"/>
          <c:showVal val="0"/>
          <c:showCatName val="0"/>
          <c:showSerName val="0"/>
          <c:showPercent val="0"/>
          <c:showBubbleSize val="0"/>
        </c:dLbls>
        <c:marker val="1"/>
        <c:smooth val="0"/>
        <c:axId val="67528112"/>
        <c:axId val="67528504"/>
      </c:lineChart>
      <c:dateAx>
        <c:axId val="67528112"/>
        <c:scaling>
          <c:orientation val="minMax"/>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528504"/>
        <c:crosses val="autoZero"/>
        <c:auto val="1"/>
        <c:lblOffset val="100"/>
        <c:baseTimeUnit val="days"/>
        <c:majorUnit val="1"/>
        <c:majorTimeUnit val="months"/>
        <c:minorUnit val="1"/>
        <c:minorTimeUnit val="months"/>
      </c:dateAx>
      <c:valAx>
        <c:axId val="67528504"/>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528112"/>
        <c:crosses val="autoZero"/>
        <c:crossBetween val="between"/>
        <c:majorUnit val="2"/>
      </c:valAx>
    </c:plotArea>
    <c:plotVisOnly val="1"/>
    <c:dispBlanksAs val="gap"/>
    <c:showDLblsOverMax val="0"/>
  </c:chart>
  <c:externalData r:id="rId2">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050"/>
            </a:pPr>
            <a:r>
              <a:rPr lang="en-US" sz="1050"/>
              <a:t>Temp Daily</a:t>
            </a:r>
            <a:r>
              <a:rPr lang="en-US" sz="1050" baseline="0"/>
              <a:t> Range</a:t>
            </a:r>
            <a:endParaRPr lang="en-US" sz="1050"/>
          </a:p>
        </c:rich>
      </c:tx>
      <c:overlay val="0"/>
    </c:title>
    <c:autoTitleDeleted val="0"/>
    <c:pivotFmts>
      <c:pivotFmt>
        <c:idx val="0"/>
        <c:spPr>
          <a:ln>
            <a:solidFill>
              <a:schemeClr val="accent2"/>
            </a:solidFill>
          </a:ln>
        </c:spPr>
        <c:marker>
          <c:symbol val="none"/>
        </c:marker>
      </c:pivotFmt>
      <c:pivotFmt>
        <c:idx val="1"/>
        <c:spPr>
          <a:ln>
            <a:solidFill>
              <a:schemeClr val="accent1"/>
            </a:solidFill>
          </a:ln>
        </c:spPr>
        <c:marker>
          <c:symbol val="none"/>
        </c:marker>
      </c:pivotFmt>
      <c:pivotFmt>
        <c:idx val="2"/>
        <c:spPr>
          <a:ln>
            <a:solidFill>
              <a:schemeClr val="accent3"/>
            </a:solidFill>
          </a:ln>
        </c:spPr>
        <c:marker>
          <c:symbol val="none"/>
        </c:marker>
      </c:pivotFmt>
    </c:pivotFmts>
    <c:plotArea>
      <c:layout/>
      <c:lineChart>
        <c:grouping val="standard"/>
        <c:varyColors val="0"/>
        <c:ser>
          <c:idx val="0"/>
          <c:order val="0"/>
          <c:tx>
            <c:strRef>
              <c:f>'Daily Range'!$H$1</c:f>
              <c:strCache>
                <c:ptCount val="1"/>
                <c:pt idx="0">
                  <c:v>South Cascade upper</c:v>
                </c:pt>
              </c:strCache>
            </c:strRef>
          </c:tx>
          <c:spPr>
            <a:ln>
              <a:solidFill>
                <a:schemeClr val="accent2"/>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Range'!$H$2:$H$370</c:f>
              <c:numCache>
                <c:formatCode>General</c:formatCode>
                <c:ptCount val="369"/>
                <c:pt idx="2">
                  <c:v>3.5529999999999995</c:v>
                </c:pt>
                <c:pt idx="3">
                  <c:v>4.2730000000000006</c:v>
                </c:pt>
                <c:pt idx="4">
                  <c:v>0.873</c:v>
                </c:pt>
                <c:pt idx="5">
                  <c:v>5.4130000000000003</c:v>
                </c:pt>
                <c:pt idx="6">
                  <c:v>6.649</c:v>
                </c:pt>
                <c:pt idx="7">
                  <c:v>6.51</c:v>
                </c:pt>
                <c:pt idx="8">
                  <c:v>5.556</c:v>
                </c:pt>
                <c:pt idx="9">
                  <c:v>7.3029999999999999</c:v>
                </c:pt>
                <c:pt idx="10">
                  <c:v>5.2960000000000003</c:v>
                </c:pt>
                <c:pt idx="11">
                  <c:v>5.492</c:v>
                </c:pt>
                <c:pt idx="12">
                  <c:v>6.3860000000000001</c:v>
                </c:pt>
                <c:pt idx="13">
                  <c:v>7.1890000000000001</c:v>
                </c:pt>
                <c:pt idx="14">
                  <c:v>4.6900000000000004</c:v>
                </c:pt>
                <c:pt idx="15">
                  <c:v>8.016</c:v>
                </c:pt>
                <c:pt idx="16">
                  <c:v>8.3040000000000003</c:v>
                </c:pt>
                <c:pt idx="17">
                  <c:v>7.7940000000000005</c:v>
                </c:pt>
                <c:pt idx="18">
                  <c:v>7.6209999999999996</c:v>
                </c:pt>
                <c:pt idx="19">
                  <c:v>8.6969999999999992</c:v>
                </c:pt>
                <c:pt idx="20">
                  <c:v>8.9450000000000003</c:v>
                </c:pt>
                <c:pt idx="21">
                  <c:v>8.7730000000000015</c:v>
                </c:pt>
                <c:pt idx="22">
                  <c:v>2.593</c:v>
                </c:pt>
                <c:pt idx="23">
                  <c:v>7.8719999999999999</c:v>
                </c:pt>
                <c:pt idx="24">
                  <c:v>8.5259999999999998</c:v>
                </c:pt>
                <c:pt idx="25">
                  <c:v>5.7620000000000005</c:v>
                </c:pt>
                <c:pt idx="26">
                  <c:v>5.8199999999999994</c:v>
                </c:pt>
                <c:pt idx="27">
                  <c:v>7.7709999999999999</c:v>
                </c:pt>
                <c:pt idx="28">
                  <c:v>9.2789999999999999</c:v>
                </c:pt>
                <c:pt idx="29">
                  <c:v>6.67</c:v>
                </c:pt>
                <c:pt idx="30">
                  <c:v>5.3549999999999995</c:v>
                </c:pt>
                <c:pt idx="31">
                  <c:v>5.6310000000000002</c:v>
                </c:pt>
                <c:pt idx="32">
                  <c:v>4.8989999999999991</c:v>
                </c:pt>
                <c:pt idx="33">
                  <c:v>4.093</c:v>
                </c:pt>
                <c:pt idx="34">
                  <c:v>6.9689999999999994</c:v>
                </c:pt>
                <c:pt idx="35">
                  <c:v>7.8239999999999998</c:v>
                </c:pt>
                <c:pt idx="36">
                  <c:v>9.5869999999999997</c:v>
                </c:pt>
                <c:pt idx="37">
                  <c:v>9.7439999999999998</c:v>
                </c:pt>
                <c:pt idx="38">
                  <c:v>9.8049999999999997</c:v>
                </c:pt>
                <c:pt idx="39">
                  <c:v>9.8019999999999996</c:v>
                </c:pt>
                <c:pt idx="40">
                  <c:v>8.456999999999999</c:v>
                </c:pt>
                <c:pt idx="41">
                  <c:v>7.7140000000000004</c:v>
                </c:pt>
                <c:pt idx="42">
                  <c:v>2.72</c:v>
                </c:pt>
                <c:pt idx="43">
                  <c:v>0.69099999999999995</c:v>
                </c:pt>
                <c:pt idx="44">
                  <c:v>0.443</c:v>
                </c:pt>
                <c:pt idx="45">
                  <c:v>0.27700000000000002</c:v>
                </c:pt>
                <c:pt idx="46">
                  <c:v>0.193</c:v>
                </c:pt>
                <c:pt idx="47">
                  <c:v>0.44100000000000006</c:v>
                </c:pt>
                <c:pt idx="48">
                  <c:v>1.3169999999999999</c:v>
                </c:pt>
                <c:pt idx="49">
                  <c:v>3.3479999999999999</c:v>
                </c:pt>
                <c:pt idx="50">
                  <c:v>5.5140000000000002</c:v>
                </c:pt>
                <c:pt idx="51">
                  <c:v>6.4279999999999999</c:v>
                </c:pt>
                <c:pt idx="52">
                  <c:v>6.5430000000000001</c:v>
                </c:pt>
                <c:pt idx="53">
                  <c:v>5.39</c:v>
                </c:pt>
                <c:pt idx="54">
                  <c:v>3.9059999999999997</c:v>
                </c:pt>
                <c:pt idx="55">
                  <c:v>6.3579999999999997</c:v>
                </c:pt>
                <c:pt idx="56">
                  <c:v>5.13</c:v>
                </c:pt>
                <c:pt idx="57">
                  <c:v>8.0210000000000008</c:v>
                </c:pt>
                <c:pt idx="58">
                  <c:v>5.4640000000000004</c:v>
                </c:pt>
                <c:pt idx="59">
                  <c:v>3.54</c:v>
                </c:pt>
                <c:pt idx="60">
                  <c:v>2.391</c:v>
                </c:pt>
                <c:pt idx="61">
                  <c:v>4.2309999999999999</c:v>
                </c:pt>
                <c:pt idx="62">
                  <c:v>7.1199999999999992</c:v>
                </c:pt>
                <c:pt idx="63">
                  <c:v>5.2549999999999999</c:v>
                </c:pt>
                <c:pt idx="64">
                  <c:v>6.1059999999999999</c:v>
                </c:pt>
                <c:pt idx="65">
                  <c:v>3.7770000000000001</c:v>
                </c:pt>
                <c:pt idx="66">
                  <c:v>7.2690000000000001</c:v>
                </c:pt>
                <c:pt idx="67">
                  <c:v>7.641</c:v>
                </c:pt>
                <c:pt idx="68">
                  <c:v>3.621</c:v>
                </c:pt>
                <c:pt idx="69">
                  <c:v>4.0389999999999997</c:v>
                </c:pt>
                <c:pt idx="70">
                  <c:v>5.5429999999999993</c:v>
                </c:pt>
                <c:pt idx="71">
                  <c:v>6.6649999999999991</c:v>
                </c:pt>
                <c:pt idx="72">
                  <c:v>6.5129999999999999</c:v>
                </c:pt>
                <c:pt idx="73">
                  <c:v>7.0170000000000003</c:v>
                </c:pt>
                <c:pt idx="74">
                  <c:v>6.9160000000000004</c:v>
                </c:pt>
                <c:pt idx="75">
                  <c:v>3.762</c:v>
                </c:pt>
                <c:pt idx="76">
                  <c:v>2.5059999999999998</c:v>
                </c:pt>
                <c:pt idx="77">
                  <c:v>1.375</c:v>
                </c:pt>
                <c:pt idx="78">
                  <c:v>1.944</c:v>
                </c:pt>
                <c:pt idx="79">
                  <c:v>0.88400000000000001</c:v>
                </c:pt>
                <c:pt idx="80">
                  <c:v>1.8089999999999999</c:v>
                </c:pt>
                <c:pt idx="81">
                  <c:v>1.1019999999999999</c:v>
                </c:pt>
                <c:pt idx="82">
                  <c:v>0.33199999999999996</c:v>
                </c:pt>
                <c:pt idx="83">
                  <c:v>0.13900000000000001</c:v>
                </c:pt>
                <c:pt idx="84">
                  <c:v>2.8000000000000004E-2</c:v>
                </c:pt>
                <c:pt idx="85">
                  <c:v>2.8000000000000004E-2</c:v>
                </c:pt>
                <c:pt idx="86">
                  <c:v>0</c:v>
                </c:pt>
                <c:pt idx="87">
                  <c:v>2.8000000000000004E-2</c:v>
                </c:pt>
                <c:pt idx="88">
                  <c:v>2.8000000000000004E-2</c:v>
                </c:pt>
                <c:pt idx="89">
                  <c:v>2.7999999999999997E-2</c:v>
                </c:pt>
                <c:pt idx="90">
                  <c:v>2.7999999999999997E-2</c:v>
                </c:pt>
                <c:pt idx="91">
                  <c:v>2.8000000000000011E-2</c:v>
                </c:pt>
                <c:pt idx="92">
                  <c:v>2.7999999999999997E-2</c:v>
                </c:pt>
                <c:pt idx="93">
                  <c:v>2.7999999999999997E-2</c:v>
                </c:pt>
                <c:pt idx="94">
                  <c:v>5.6000000000000008E-2</c:v>
                </c:pt>
                <c:pt idx="95">
                  <c:v>2.7999999999999997E-2</c:v>
                </c:pt>
                <c:pt idx="96">
                  <c:v>2.7999999999999997E-2</c:v>
                </c:pt>
                <c:pt idx="97">
                  <c:v>2.6999999999999996E-2</c:v>
                </c:pt>
                <c:pt idx="98">
                  <c:v>2.7999999999999997E-2</c:v>
                </c:pt>
                <c:pt idx="99">
                  <c:v>2.6999999999999996E-2</c:v>
                </c:pt>
                <c:pt idx="100">
                  <c:v>2.7999999999999997E-2</c:v>
                </c:pt>
                <c:pt idx="101">
                  <c:v>5.4999999999999993E-2</c:v>
                </c:pt>
                <c:pt idx="102">
                  <c:v>8.4000000000000005E-2</c:v>
                </c:pt>
                <c:pt idx="103">
                  <c:v>0.111</c:v>
                </c:pt>
                <c:pt idx="104">
                  <c:v>5.4999999999999993E-2</c:v>
                </c:pt>
                <c:pt idx="105">
                  <c:v>2.6999999999999996E-2</c:v>
                </c:pt>
                <c:pt idx="106">
                  <c:v>5.6000000000000008E-2</c:v>
                </c:pt>
                <c:pt idx="107">
                  <c:v>2.7999999999999997E-2</c:v>
                </c:pt>
                <c:pt idx="108">
                  <c:v>0</c:v>
                </c:pt>
                <c:pt idx="109">
                  <c:v>2.7999999999999997E-2</c:v>
                </c:pt>
                <c:pt idx="110">
                  <c:v>2.7999999999999997E-2</c:v>
                </c:pt>
                <c:pt idx="111">
                  <c:v>2.7999999999999997E-2</c:v>
                </c:pt>
                <c:pt idx="112">
                  <c:v>2.7999999999999997E-2</c:v>
                </c:pt>
                <c:pt idx="113">
                  <c:v>2.7999999999999997E-2</c:v>
                </c:pt>
                <c:pt idx="114">
                  <c:v>2.7999999999999997E-2</c:v>
                </c:pt>
                <c:pt idx="115">
                  <c:v>2.7999999999999997E-2</c:v>
                </c:pt>
                <c:pt idx="116">
                  <c:v>0</c:v>
                </c:pt>
                <c:pt idx="117">
                  <c:v>0</c:v>
                </c:pt>
                <c:pt idx="118">
                  <c:v>0</c:v>
                </c:pt>
                <c:pt idx="119">
                  <c:v>2.7999999999999997E-2</c:v>
                </c:pt>
                <c:pt idx="120">
                  <c:v>2.7999999999999997E-2</c:v>
                </c:pt>
                <c:pt idx="121">
                  <c:v>0</c:v>
                </c:pt>
                <c:pt idx="122">
                  <c:v>2.8000000000000011E-2</c:v>
                </c:pt>
                <c:pt idx="123">
                  <c:v>2.7999999999999997E-2</c:v>
                </c:pt>
                <c:pt idx="124">
                  <c:v>2.7999999999999997E-2</c:v>
                </c:pt>
                <c:pt idx="125">
                  <c:v>2.8000000000000011E-2</c:v>
                </c:pt>
                <c:pt idx="126">
                  <c:v>5.6000000000000008E-2</c:v>
                </c:pt>
                <c:pt idx="127">
                  <c:v>5.6000000000000008E-2</c:v>
                </c:pt>
                <c:pt idx="128">
                  <c:v>2.7999999999999997E-2</c:v>
                </c:pt>
                <c:pt idx="129">
                  <c:v>5.6000000000000008E-2</c:v>
                </c:pt>
                <c:pt idx="130">
                  <c:v>2.7999999999999997E-2</c:v>
                </c:pt>
                <c:pt idx="131">
                  <c:v>2.7999999999999997E-2</c:v>
                </c:pt>
                <c:pt idx="132">
                  <c:v>5.6000000000000008E-2</c:v>
                </c:pt>
                <c:pt idx="133">
                  <c:v>5.4999999999999993E-2</c:v>
                </c:pt>
                <c:pt idx="134">
                  <c:v>2.7999999999999997E-2</c:v>
                </c:pt>
                <c:pt idx="135">
                  <c:v>5.4999999999999993E-2</c:v>
                </c:pt>
                <c:pt idx="136">
                  <c:v>2.7999999999999997E-2</c:v>
                </c:pt>
                <c:pt idx="137">
                  <c:v>5.4999999999999993E-2</c:v>
                </c:pt>
                <c:pt idx="138">
                  <c:v>2.6999999999999996E-2</c:v>
                </c:pt>
                <c:pt idx="139">
                  <c:v>2.7999999999999997E-2</c:v>
                </c:pt>
                <c:pt idx="140">
                  <c:v>0.13900000000000001</c:v>
                </c:pt>
                <c:pt idx="141">
                  <c:v>2.8000000000000004E-2</c:v>
                </c:pt>
                <c:pt idx="142">
                  <c:v>8.4000000000000005E-2</c:v>
                </c:pt>
                <c:pt idx="143">
                  <c:v>2.6999999999999996E-2</c:v>
                </c:pt>
                <c:pt idx="144">
                  <c:v>0</c:v>
                </c:pt>
                <c:pt idx="145">
                  <c:v>2.7999999999999997E-2</c:v>
                </c:pt>
                <c:pt idx="146">
                  <c:v>5.6000000000000008E-2</c:v>
                </c:pt>
                <c:pt idx="147">
                  <c:v>5.6000000000000008E-2</c:v>
                </c:pt>
                <c:pt idx="148">
                  <c:v>2.8000000000000011E-2</c:v>
                </c:pt>
                <c:pt idx="149">
                  <c:v>2.7999999999999997E-2</c:v>
                </c:pt>
                <c:pt idx="150">
                  <c:v>0</c:v>
                </c:pt>
                <c:pt idx="151">
                  <c:v>0</c:v>
                </c:pt>
                <c:pt idx="152">
                  <c:v>0</c:v>
                </c:pt>
                <c:pt idx="153">
                  <c:v>2.8000000000000004E-2</c:v>
                </c:pt>
                <c:pt idx="154">
                  <c:v>2.8000000000000004E-2</c:v>
                </c:pt>
                <c:pt idx="155">
                  <c:v>0</c:v>
                </c:pt>
                <c:pt idx="156">
                  <c:v>0</c:v>
                </c:pt>
                <c:pt idx="157">
                  <c:v>0</c:v>
                </c:pt>
                <c:pt idx="158">
                  <c:v>0</c:v>
                </c:pt>
                <c:pt idx="159">
                  <c:v>2.6999999999999996E-2</c:v>
                </c:pt>
                <c:pt idx="160">
                  <c:v>2.6999999999999996E-2</c:v>
                </c:pt>
                <c:pt idx="161">
                  <c:v>2.6999999999999996E-2</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2.8000000000000001E-2</c:v>
                </c:pt>
                <c:pt idx="179">
                  <c:v>2.8000000000000001E-2</c:v>
                </c:pt>
                <c:pt idx="180">
                  <c:v>0</c:v>
                </c:pt>
                <c:pt idx="181">
                  <c:v>2.8000000000000001E-2</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2.8000000000000001E-2</c:v>
                </c:pt>
                <c:pt idx="199">
                  <c:v>2.8000000000000001E-2</c:v>
                </c:pt>
                <c:pt idx="200">
                  <c:v>2.8000000000000001E-2</c:v>
                </c:pt>
                <c:pt idx="201">
                  <c:v>2.8000000000000001E-2</c:v>
                </c:pt>
                <c:pt idx="202">
                  <c:v>2.8000000000000001E-2</c:v>
                </c:pt>
                <c:pt idx="203">
                  <c:v>2.8000000000000001E-2</c:v>
                </c:pt>
                <c:pt idx="204">
                  <c:v>2.8000000000000001E-2</c:v>
                </c:pt>
                <c:pt idx="205">
                  <c:v>2.8000000000000001E-2</c:v>
                </c:pt>
                <c:pt idx="206">
                  <c:v>0</c:v>
                </c:pt>
                <c:pt idx="207">
                  <c:v>2.8000000000000001E-2</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2.7999999999999997E-2</c:v>
                </c:pt>
                <c:pt idx="234">
                  <c:v>2.7999999999999997E-2</c:v>
                </c:pt>
                <c:pt idx="235">
                  <c:v>2.7999999999999997E-2</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2.7999999999999997E-2</c:v>
                </c:pt>
                <c:pt idx="252">
                  <c:v>2.7999999999999997E-2</c:v>
                </c:pt>
                <c:pt idx="253">
                  <c:v>2.7999999999999997E-2</c:v>
                </c:pt>
                <c:pt idx="254">
                  <c:v>2.7999999999999997E-2</c:v>
                </c:pt>
                <c:pt idx="255">
                  <c:v>2.7999999999999997E-2</c:v>
                </c:pt>
                <c:pt idx="256">
                  <c:v>0</c:v>
                </c:pt>
                <c:pt idx="257">
                  <c:v>0</c:v>
                </c:pt>
                <c:pt idx="258">
                  <c:v>2.7999999999999997E-2</c:v>
                </c:pt>
                <c:pt idx="259">
                  <c:v>0</c:v>
                </c:pt>
                <c:pt idx="260">
                  <c:v>0</c:v>
                </c:pt>
                <c:pt idx="261">
                  <c:v>0</c:v>
                </c:pt>
                <c:pt idx="262">
                  <c:v>0</c:v>
                </c:pt>
                <c:pt idx="263">
                  <c:v>0</c:v>
                </c:pt>
                <c:pt idx="264">
                  <c:v>8.3999999999999991E-2</c:v>
                </c:pt>
                <c:pt idx="265">
                  <c:v>0</c:v>
                </c:pt>
                <c:pt idx="266">
                  <c:v>0</c:v>
                </c:pt>
                <c:pt idx="267">
                  <c:v>0</c:v>
                </c:pt>
                <c:pt idx="268">
                  <c:v>0</c:v>
                </c:pt>
                <c:pt idx="269">
                  <c:v>0</c:v>
                </c:pt>
                <c:pt idx="270">
                  <c:v>0</c:v>
                </c:pt>
                <c:pt idx="271">
                  <c:v>2.8000000000000001E-2</c:v>
                </c:pt>
                <c:pt idx="272">
                  <c:v>0</c:v>
                </c:pt>
                <c:pt idx="273">
                  <c:v>2.8000000000000001E-2</c:v>
                </c:pt>
                <c:pt idx="274">
                  <c:v>0</c:v>
                </c:pt>
                <c:pt idx="275">
                  <c:v>0</c:v>
                </c:pt>
                <c:pt idx="276">
                  <c:v>2.8000000000000001E-2</c:v>
                </c:pt>
                <c:pt idx="277">
                  <c:v>2.8000000000000001E-2</c:v>
                </c:pt>
                <c:pt idx="278">
                  <c:v>2.8000000000000001E-2</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5.5E-2</c:v>
                </c:pt>
                <c:pt idx="351">
                  <c:v>2.6999999999999996E-2</c:v>
                </c:pt>
                <c:pt idx="352">
                  <c:v>0</c:v>
                </c:pt>
                <c:pt idx="353">
                  <c:v>0.27699999999999997</c:v>
                </c:pt>
                <c:pt idx="354">
                  <c:v>0.69099999999999995</c:v>
                </c:pt>
                <c:pt idx="355">
                  <c:v>0.77300000000000002</c:v>
                </c:pt>
                <c:pt idx="356">
                  <c:v>1.0449999999999999</c:v>
                </c:pt>
                <c:pt idx="357">
                  <c:v>1.288</c:v>
                </c:pt>
                <c:pt idx="358">
                  <c:v>1.5019999999999998</c:v>
                </c:pt>
                <c:pt idx="359">
                  <c:v>1.85</c:v>
                </c:pt>
                <c:pt idx="360">
                  <c:v>2.641</c:v>
                </c:pt>
                <c:pt idx="361">
                  <c:v>2.9139999999999997</c:v>
                </c:pt>
                <c:pt idx="362">
                  <c:v>2.5540000000000003</c:v>
                </c:pt>
                <c:pt idx="363">
                  <c:v>4.0149999999999997</c:v>
                </c:pt>
                <c:pt idx="364">
                  <c:v>5.4029999999999996</c:v>
                </c:pt>
                <c:pt idx="365">
                  <c:v>3.9800000000000004</c:v>
                </c:pt>
              </c:numCache>
            </c:numRef>
          </c:val>
          <c:smooth val="0"/>
        </c:ser>
        <c:ser>
          <c:idx val="1"/>
          <c:order val="1"/>
          <c:tx>
            <c:strRef>
              <c:f>'Daily Range'!$I$1</c:f>
              <c:strCache>
                <c:ptCount val="1"/>
                <c:pt idx="0">
                  <c:v>South Cascade lower</c:v>
                </c:pt>
              </c:strCache>
            </c:strRef>
          </c:tx>
          <c:spPr>
            <a:ln>
              <a:solidFill>
                <a:schemeClr val="accent3"/>
              </a:solidFill>
            </a:ln>
          </c:spPr>
          <c:marker>
            <c:symbol val="none"/>
          </c:marker>
          <c:cat>
            <c:numRef>
              <c:f>'Daily Range'!$A$2:$A$370</c:f>
              <c:numCache>
                <c:formatCode>m/d/yyyy</c:formatCode>
                <c:ptCount val="36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pt idx="359">
                  <c:v>42579</c:v>
                </c:pt>
                <c:pt idx="360">
                  <c:v>42580</c:v>
                </c:pt>
                <c:pt idx="361">
                  <c:v>42581</c:v>
                </c:pt>
                <c:pt idx="362">
                  <c:v>42582</c:v>
                </c:pt>
                <c:pt idx="363">
                  <c:v>42583</c:v>
                </c:pt>
                <c:pt idx="364">
                  <c:v>42584</c:v>
                </c:pt>
                <c:pt idx="365">
                  <c:v>42585</c:v>
                </c:pt>
                <c:pt idx="366">
                  <c:v>42586</c:v>
                </c:pt>
                <c:pt idx="367">
                  <c:v>42587</c:v>
                </c:pt>
                <c:pt idx="368">
                  <c:v>42588</c:v>
                </c:pt>
              </c:numCache>
            </c:numRef>
          </c:cat>
          <c:val>
            <c:numRef>
              <c:f>'Daily Range'!$I$2:$I$370</c:f>
              <c:numCache>
                <c:formatCode>General</c:formatCode>
                <c:ptCount val="369"/>
                <c:pt idx="1">
                  <c:v>5.737000000000001</c:v>
                </c:pt>
                <c:pt idx="2">
                  <c:v>5.0709999999999997</c:v>
                </c:pt>
                <c:pt idx="3">
                  <c:v>6.1689999999999987</c:v>
                </c:pt>
                <c:pt idx="4">
                  <c:v>1.4240000000000004</c:v>
                </c:pt>
                <c:pt idx="5">
                  <c:v>6.7700000000000014</c:v>
                </c:pt>
                <c:pt idx="6">
                  <c:v>8.2539999999999996</c:v>
                </c:pt>
                <c:pt idx="7">
                  <c:v>7.1590000000000007</c:v>
                </c:pt>
                <c:pt idx="8">
                  <c:v>5.7079999999999993</c:v>
                </c:pt>
                <c:pt idx="9">
                  <c:v>7.5019999999999998</c:v>
                </c:pt>
                <c:pt idx="10">
                  <c:v>6.2900000000000009</c:v>
                </c:pt>
                <c:pt idx="11">
                  <c:v>7.0529999999999999</c:v>
                </c:pt>
                <c:pt idx="12">
                  <c:v>7.3620000000000001</c:v>
                </c:pt>
                <c:pt idx="13">
                  <c:v>7.07</c:v>
                </c:pt>
                <c:pt idx="14">
                  <c:v>4.2859999999999996</c:v>
                </c:pt>
                <c:pt idx="15">
                  <c:v>6.4049999999999994</c:v>
                </c:pt>
                <c:pt idx="16">
                  <c:v>6.7839999999999998</c:v>
                </c:pt>
                <c:pt idx="17">
                  <c:v>6.1330000000000009</c:v>
                </c:pt>
                <c:pt idx="18">
                  <c:v>6.7840000000000007</c:v>
                </c:pt>
                <c:pt idx="19">
                  <c:v>7.597999999999999</c:v>
                </c:pt>
                <c:pt idx="20">
                  <c:v>6.7059999999999995</c:v>
                </c:pt>
                <c:pt idx="21">
                  <c:v>5.4009999999999989</c:v>
                </c:pt>
                <c:pt idx="22">
                  <c:v>1.9129999999999994</c:v>
                </c:pt>
                <c:pt idx="23">
                  <c:v>6.6819999999999995</c:v>
                </c:pt>
                <c:pt idx="24">
                  <c:v>6.6040000000000001</c:v>
                </c:pt>
                <c:pt idx="25">
                  <c:v>4.8559999999999999</c:v>
                </c:pt>
                <c:pt idx="26">
                  <c:v>4.5180000000000007</c:v>
                </c:pt>
                <c:pt idx="27">
                  <c:v>6.6590000000000007</c:v>
                </c:pt>
                <c:pt idx="28">
                  <c:v>6.4340000000000002</c:v>
                </c:pt>
                <c:pt idx="29">
                  <c:v>4.9219999999999997</c:v>
                </c:pt>
                <c:pt idx="30">
                  <c:v>4.1049999999999995</c:v>
                </c:pt>
                <c:pt idx="31">
                  <c:v>3.9650000000000007</c:v>
                </c:pt>
                <c:pt idx="32">
                  <c:v>4.7530000000000001</c:v>
                </c:pt>
                <c:pt idx="33">
                  <c:v>4.694</c:v>
                </c:pt>
                <c:pt idx="34">
                  <c:v>5.5259999999999998</c:v>
                </c:pt>
                <c:pt idx="35">
                  <c:v>5.2070000000000007</c:v>
                </c:pt>
                <c:pt idx="36">
                  <c:v>5.8330000000000002</c:v>
                </c:pt>
                <c:pt idx="37">
                  <c:v>5.3070000000000004</c:v>
                </c:pt>
                <c:pt idx="38">
                  <c:v>5.2030000000000012</c:v>
                </c:pt>
                <c:pt idx="39">
                  <c:v>4.9319999999999995</c:v>
                </c:pt>
                <c:pt idx="40">
                  <c:v>4.2010000000000005</c:v>
                </c:pt>
                <c:pt idx="41">
                  <c:v>4.3820000000000006</c:v>
                </c:pt>
                <c:pt idx="42">
                  <c:v>3.403</c:v>
                </c:pt>
                <c:pt idx="43">
                  <c:v>2.524</c:v>
                </c:pt>
                <c:pt idx="44">
                  <c:v>2.6829999999999998</c:v>
                </c:pt>
                <c:pt idx="45">
                  <c:v>3.879</c:v>
                </c:pt>
                <c:pt idx="46">
                  <c:v>4.415</c:v>
                </c:pt>
                <c:pt idx="47">
                  <c:v>4.9320000000000004</c:v>
                </c:pt>
                <c:pt idx="48">
                  <c:v>4.5150000000000006</c:v>
                </c:pt>
                <c:pt idx="49">
                  <c:v>4.8089999999999993</c:v>
                </c:pt>
                <c:pt idx="50">
                  <c:v>4.9219999999999997</c:v>
                </c:pt>
                <c:pt idx="51">
                  <c:v>4.9949999999999992</c:v>
                </c:pt>
                <c:pt idx="52">
                  <c:v>4.5770000000000008</c:v>
                </c:pt>
                <c:pt idx="53">
                  <c:v>4.0249999999999995</c:v>
                </c:pt>
                <c:pt idx="54">
                  <c:v>2.6159999999999997</c:v>
                </c:pt>
                <c:pt idx="55">
                  <c:v>4.0880000000000001</c:v>
                </c:pt>
                <c:pt idx="56">
                  <c:v>3.3649999999999998</c:v>
                </c:pt>
                <c:pt idx="57">
                  <c:v>4.218</c:v>
                </c:pt>
                <c:pt idx="58">
                  <c:v>3.2069999999999999</c:v>
                </c:pt>
                <c:pt idx="59">
                  <c:v>2.6160000000000001</c:v>
                </c:pt>
                <c:pt idx="60">
                  <c:v>2.3069999999999999</c:v>
                </c:pt>
                <c:pt idx="61">
                  <c:v>2.9319999999999999</c:v>
                </c:pt>
                <c:pt idx="62">
                  <c:v>4.3929999999999998</c:v>
                </c:pt>
                <c:pt idx="63">
                  <c:v>2.6510000000000002</c:v>
                </c:pt>
                <c:pt idx="64">
                  <c:v>3.2590000000000003</c:v>
                </c:pt>
                <c:pt idx="65">
                  <c:v>2.2130000000000001</c:v>
                </c:pt>
                <c:pt idx="66">
                  <c:v>3.1120000000000005</c:v>
                </c:pt>
                <c:pt idx="67">
                  <c:v>2.7820000000000005</c:v>
                </c:pt>
                <c:pt idx="68">
                  <c:v>3.0380000000000003</c:v>
                </c:pt>
                <c:pt idx="69">
                  <c:v>2.887</c:v>
                </c:pt>
                <c:pt idx="70">
                  <c:v>2.516</c:v>
                </c:pt>
                <c:pt idx="71">
                  <c:v>2.1340000000000003</c:v>
                </c:pt>
                <c:pt idx="72">
                  <c:v>2.4079999999999995</c:v>
                </c:pt>
                <c:pt idx="73">
                  <c:v>2.54</c:v>
                </c:pt>
                <c:pt idx="74">
                  <c:v>2.4419999999999997</c:v>
                </c:pt>
                <c:pt idx="75">
                  <c:v>1.6639999999999997</c:v>
                </c:pt>
                <c:pt idx="76">
                  <c:v>2.5869999999999997</c:v>
                </c:pt>
                <c:pt idx="77">
                  <c:v>1.9370000000000003</c:v>
                </c:pt>
                <c:pt idx="78">
                  <c:v>1.589</c:v>
                </c:pt>
                <c:pt idx="79">
                  <c:v>1.966</c:v>
                </c:pt>
                <c:pt idx="80">
                  <c:v>1.0209999999999999</c:v>
                </c:pt>
                <c:pt idx="81">
                  <c:v>0.13900000000000001</c:v>
                </c:pt>
                <c:pt idx="82">
                  <c:v>0.60899999999999999</c:v>
                </c:pt>
                <c:pt idx="83">
                  <c:v>0.52600000000000002</c:v>
                </c:pt>
                <c:pt idx="84">
                  <c:v>0</c:v>
                </c:pt>
                <c:pt idx="85">
                  <c:v>0</c:v>
                </c:pt>
                <c:pt idx="86">
                  <c:v>0</c:v>
                </c:pt>
                <c:pt idx="87">
                  <c:v>0</c:v>
                </c:pt>
                <c:pt idx="88">
                  <c:v>0</c:v>
                </c:pt>
                <c:pt idx="89">
                  <c:v>2.8000000000000001E-2</c:v>
                </c:pt>
                <c:pt idx="90">
                  <c:v>5.5E-2</c:v>
                </c:pt>
                <c:pt idx="91">
                  <c:v>0</c:v>
                </c:pt>
                <c:pt idx="92">
                  <c:v>5.6000000000000008E-2</c:v>
                </c:pt>
                <c:pt idx="93">
                  <c:v>2.8000000000000011E-2</c:v>
                </c:pt>
                <c:pt idx="94">
                  <c:v>2.8000000000000011E-2</c:v>
                </c:pt>
                <c:pt idx="95">
                  <c:v>2.7999999999999997E-2</c:v>
                </c:pt>
                <c:pt idx="96">
                  <c:v>2.7999999999999997E-2</c:v>
                </c:pt>
                <c:pt idx="97">
                  <c:v>2.7999999999999997E-2</c:v>
                </c:pt>
                <c:pt idx="98">
                  <c:v>2.6999999999999996E-2</c:v>
                </c:pt>
                <c:pt idx="99">
                  <c:v>2.6999999999999996E-2</c:v>
                </c:pt>
                <c:pt idx="100">
                  <c:v>2.7999999999999997E-2</c:v>
                </c:pt>
                <c:pt idx="101">
                  <c:v>2.6999999999999996E-2</c:v>
                </c:pt>
                <c:pt idx="102">
                  <c:v>2.6999999999999996E-2</c:v>
                </c:pt>
                <c:pt idx="103">
                  <c:v>2.6999999999999996E-2</c:v>
                </c:pt>
                <c:pt idx="104">
                  <c:v>2.7999999999999997E-2</c:v>
                </c:pt>
                <c:pt idx="105">
                  <c:v>5.4999999999999993E-2</c:v>
                </c:pt>
                <c:pt idx="106">
                  <c:v>5.6000000000000008E-2</c:v>
                </c:pt>
                <c:pt idx="107">
                  <c:v>0</c:v>
                </c:pt>
                <c:pt idx="108">
                  <c:v>0</c:v>
                </c:pt>
                <c:pt idx="109">
                  <c:v>0</c:v>
                </c:pt>
                <c:pt idx="110">
                  <c:v>2.7999999999999997E-2</c:v>
                </c:pt>
                <c:pt idx="111">
                  <c:v>0</c:v>
                </c:pt>
                <c:pt idx="112">
                  <c:v>0</c:v>
                </c:pt>
                <c:pt idx="113">
                  <c:v>0</c:v>
                </c:pt>
                <c:pt idx="114">
                  <c:v>2.7999999999999997E-2</c:v>
                </c:pt>
                <c:pt idx="115">
                  <c:v>2.7999999999999997E-2</c:v>
                </c:pt>
                <c:pt idx="116">
                  <c:v>0</c:v>
                </c:pt>
                <c:pt idx="117">
                  <c:v>0</c:v>
                </c:pt>
                <c:pt idx="118">
                  <c:v>2.7999999999999997E-2</c:v>
                </c:pt>
                <c:pt idx="119">
                  <c:v>2.7999999999999997E-2</c:v>
                </c:pt>
                <c:pt idx="120">
                  <c:v>2.7999999999999997E-2</c:v>
                </c:pt>
                <c:pt idx="121">
                  <c:v>0</c:v>
                </c:pt>
                <c:pt idx="122">
                  <c:v>2.8000000000000011E-2</c:v>
                </c:pt>
                <c:pt idx="123">
                  <c:v>0</c:v>
                </c:pt>
                <c:pt idx="124">
                  <c:v>0</c:v>
                </c:pt>
                <c:pt idx="125">
                  <c:v>2.7999999999999997E-2</c:v>
                </c:pt>
                <c:pt idx="126">
                  <c:v>2.7999999999999997E-2</c:v>
                </c:pt>
                <c:pt idx="127">
                  <c:v>2.7999999999999997E-2</c:v>
                </c:pt>
                <c:pt idx="128">
                  <c:v>2.7999999999999997E-2</c:v>
                </c:pt>
                <c:pt idx="129">
                  <c:v>2.7999999999999997E-2</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2.7999999999999997E-2</c:v>
                </c:pt>
                <c:pt idx="156">
                  <c:v>0</c:v>
                </c:pt>
                <c:pt idx="157">
                  <c:v>0</c:v>
                </c:pt>
                <c:pt idx="158">
                  <c:v>0</c:v>
                </c:pt>
                <c:pt idx="159">
                  <c:v>0</c:v>
                </c:pt>
                <c:pt idx="160">
                  <c:v>0</c:v>
                </c:pt>
                <c:pt idx="161">
                  <c:v>0</c:v>
                </c:pt>
                <c:pt idx="162">
                  <c:v>0</c:v>
                </c:pt>
                <c:pt idx="163">
                  <c:v>0</c:v>
                </c:pt>
                <c:pt idx="164">
                  <c:v>0</c:v>
                </c:pt>
                <c:pt idx="165">
                  <c:v>0</c:v>
                </c:pt>
                <c:pt idx="166">
                  <c:v>0</c:v>
                </c:pt>
                <c:pt idx="167">
                  <c:v>2.8000000000000004E-2</c:v>
                </c:pt>
                <c:pt idx="168">
                  <c:v>2.8000000000000004E-2</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2.6999999999999996E-2</c:v>
                </c:pt>
                <c:pt idx="197">
                  <c:v>2.6999999999999996E-2</c:v>
                </c:pt>
                <c:pt idx="198">
                  <c:v>2.6999999999999996E-2</c:v>
                </c:pt>
                <c:pt idx="199">
                  <c:v>2.6999999999999996E-2</c:v>
                </c:pt>
                <c:pt idx="200">
                  <c:v>2.6999999999999996E-2</c:v>
                </c:pt>
                <c:pt idx="201">
                  <c:v>0</c:v>
                </c:pt>
                <c:pt idx="202">
                  <c:v>2.6999999999999996E-2</c:v>
                </c:pt>
                <c:pt idx="203">
                  <c:v>0</c:v>
                </c:pt>
                <c:pt idx="204">
                  <c:v>0</c:v>
                </c:pt>
                <c:pt idx="205">
                  <c:v>2.6999999999999996E-2</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2.6999999999999996E-2</c:v>
                </c:pt>
                <c:pt idx="257">
                  <c:v>2.6999999999999996E-2</c:v>
                </c:pt>
                <c:pt idx="258">
                  <c:v>2.6999999999999996E-2</c:v>
                </c:pt>
                <c:pt idx="259">
                  <c:v>2.6999999999999996E-2</c:v>
                </c:pt>
                <c:pt idx="260">
                  <c:v>2.6999999999999996E-2</c:v>
                </c:pt>
                <c:pt idx="261">
                  <c:v>2.6999999999999996E-2</c:v>
                </c:pt>
                <c:pt idx="262">
                  <c:v>2.6999999999999996E-2</c:v>
                </c:pt>
                <c:pt idx="263">
                  <c:v>5.5E-2</c:v>
                </c:pt>
                <c:pt idx="264">
                  <c:v>0</c:v>
                </c:pt>
                <c:pt idx="265">
                  <c:v>0</c:v>
                </c:pt>
                <c:pt idx="266">
                  <c:v>2.7999999999999997E-2</c:v>
                </c:pt>
                <c:pt idx="267">
                  <c:v>0</c:v>
                </c:pt>
                <c:pt idx="268">
                  <c:v>0</c:v>
                </c:pt>
                <c:pt idx="269">
                  <c:v>0</c:v>
                </c:pt>
                <c:pt idx="270">
                  <c:v>0</c:v>
                </c:pt>
                <c:pt idx="271">
                  <c:v>0</c:v>
                </c:pt>
                <c:pt idx="272">
                  <c:v>0</c:v>
                </c:pt>
                <c:pt idx="273">
                  <c:v>0</c:v>
                </c:pt>
                <c:pt idx="274">
                  <c:v>8.299999999999999E-2</c:v>
                </c:pt>
                <c:pt idx="275">
                  <c:v>0.16600000000000001</c:v>
                </c:pt>
                <c:pt idx="276">
                  <c:v>0.16600000000000001</c:v>
                </c:pt>
                <c:pt idx="277">
                  <c:v>8.299999999999999E-2</c:v>
                </c:pt>
                <c:pt idx="278">
                  <c:v>0.222</c:v>
                </c:pt>
                <c:pt idx="279">
                  <c:v>0.16700000000000001</c:v>
                </c:pt>
                <c:pt idx="280">
                  <c:v>5.5999999999999994E-2</c:v>
                </c:pt>
                <c:pt idx="281">
                  <c:v>0</c:v>
                </c:pt>
                <c:pt idx="282">
                  <c:v>0</c:v>
                </c:pt>
                <c:pt idx="283">
                  <c:v>0</c:v>
                </c:pt>
                <c:pt idx="284">
                  <c:v>8.3000000000000018E-2</c:v>
                </c:pt>
                <c:pt idx="285">
                  <c:v>8.3000000000000018E-2</c:v>
                </c:pt>
                <c:pt idx="286">
                  <c:v>2.7999999999999969E-2</c:v>
                </c:pt>
                <c:pt idx="287">
                  <c:v>2.7999999999999969E-2</c:v>
                </c:pt>
                <c:pt idx="288">
                  <c:v>0.13800000000000001</c:v>
                </c:pt>
                <c:pt idx="289">
                  <c:v>0.19400000000000001</c:v>
                </c:pt>
                <c:pt idx="290">
                  <c:v>0.27700000000000002</c:v>
                </c:pt>
                <c:pt idx="291">
                  <c:v>0.27700000000000002</c:v>
                </c:pt>
                <c:pt idx="292">
                  <c:v>2.7999999999999969E-2</c:v>
                </c:pt>
                <c:pt idx="293">
                  <c:v>0</c:v>
                </c:pt>
                <c:pt idx="294">
                  <c:v>0</c:v>
                </c:pt>
                <c:pt idx="295">
                  <c:v>0</c:v>
                </c:pt>
                <c:pt idx="296">
                  <c:v>2.8000000000000025E-2</c:v>
                </c:pt>
                <c:pt idx="297">
                  <c:v>2.8000000000000025E-2</c:v>
                </c:pt>
                <c:pt idx="298">
                  <c:v>2.8000000000000025E-2</c:v>
                </c:pt>
                <c:pt idx="299">
                  <c:v>0.13900000000000001</c:v>
                </c:pt>
                <c:pt idx="300">
                  <c:v>0.13799999999999998</c:v>
                </c:pt>
                <c:pt idx="301">
                  <c:v>0.30499999999999999</c:v>
                </c:pt>
                <c:pt idx="302">
                  <c:v>0.33300000000000002</c:v>
                </c:pt>
                <c:pt idx="303">
                  <c:v>0.38799999999999996</c:v>
                </c:pt>
                <c:pt idx="304">
                  <c:v>0.36000000000000004</c:v>
                </c:pt>
                <c:pt idx="305">
                  <c:v>0.24900000000000005</c:v>
                </c:pt>
                <c:pt idx="306">
                  <c:v>0.35899999999999999</c:v>
                </c:pt>
                <c:pt idx="307">
                  <c:v>0.27500000000000008</c:v>
                </c:pt>
                <c:pt idx="308">
                  <c:v>0.13800000000000001</c:v>
                </c:pt>
                <c:pt idx="309">
                  <c:v>0.10999999999999999</c:v>
                </c:pt>
                <c:pt idx="310">
                  <c:v>0.247</c:v>
                </c:pt>
                <c:pt idx="311">
                  <c:v>0.13700000000000001</c:v>
                </c:pt>
                <c:pt idx="312">
                  <c:v>8.2999999999999963E-2</c:v>
                </c:pt>
                <c:pt idx="313">
                  <c:v>0.10999999999999999</c:v>
                </c:pt>
                <c:pt idx="314">
                  <c:v>5.5000000000000049E-2</c:v>
                </c:pt>
                <c:pt idx="315">
                  <c:v>8.2999999999999963E-2</c:v>
                </c:pt>
                <c:pt idx="316">
                  <c:v>0.19299999999999995</c:v>
                </c:pt>
                <c:pt idx="317">
                  <c:v>0.16500000000000004</c:v>
                </c:pt>
                <c:pt idx="318">
                  <c:v>0.16500000000000004</c:v>
                </c:pt>
                <c:pt idx="319">
                  <c:v>0.13700000000000001</c:v>
                </c:pt>
                <c:pt idx="320">
                  <c:v>0.247</c:v>
                </c:pt>
                <c:pt idx="321">
                  <c:v>0.32899999999999996</c:v>
                </c:pt>
                <c:pt idx="322">
                  <c:v>0.247</c:v>
                </c:pt>
                <c:pt idx="323">
                  <c:v>0.41100000000000003</c:v>
                </c:pt>
                <c:pt idx="324">
                  <c:v>0.4920000000000001</c:v>
                </c:pt>
                <c:pt idx="325">
                  <c:v>0.38300000000000001</c:v>
                </c:pt>
                <c:pt idx="326">
                  <c:v>0.51999999999999991</c:v>
                </c:pt>
                <c:pt idx="327">
                  <c:v>0.71099999999999985</c:v>
                </c:pt>
                <c:pt idx="328">
                  <c:v>0.65400000000000003</c:v>
                </c:pt>
                <c:pt idx="329">
                  <c:v>0.49</c:v>
                </c:pt>
                <c:pt idx="330">
                  <c:v>0.76</c:v>
                </c:pt>
                <c:pt idx="331">
                  <c:v>0.7330000000000001</c:v>
                </c:pt>
                <c:pt idx="332">
                  <c:v>1.1910000000000001</c:v>
                </c:pt>
                <c:pt idx="333">
                  <c:v>1.349</c:v>
                </c:pt>
                <c:pt idx="334">
                  <c:v>1.6680000000000001</c:v>
                </c:pt>
                <c:pt idx="335">
                  <c:v>1.4230000000000003</c:v>
                </c:pt>
                <c:pt idx="336">
                  <c:v>2.0720000000000001</c:v>
                </c:pt>
                <c:pt idx="337">
                  <c:v>2.4349999999999996</c:v>
                </c:pt>
                <c:pt idx="338">
                  <c:v>3.6309999999999998</c:v>
                </c:pt>
                <c:pt idx="339">
                  <c:v>3.2050000000000001</c:v>
                </c:pt>
                <c:pt idx="340">
                  <c:v>3.1160000000000005</c:v>
                </c:pt>
                <c:pt idx="341">
                  <c:v>1.873</c:v>
                </c:pt>
                <c:pt idx="342">
                  <c:v>1.5840000000000001</c:v>
                </c:pt>
                <c:pt idx="343">
                  <c:v>4.702</c:v>
                </c:pt>
                <c:pt idx="344">
                  <c:v>4.8460000000000001</c:v>
                </c:pt>
                <c:pt idx="345">
                  <c:v>5</c:v>
                </c:pt>
                <c:pt idx="346">
                  <c:v>4.8970000000000002</c:v>
                </c:pt>
                <c:pt idx="347">
                  <c:v>3.5989999999999998</c:v>
                </c:pt>
                <c:pt idx="348">
                  <c:v>5.4859999999999998</c:v>
                </c:pt>
                <c:pt idx="349">
                  <c:v>4.87</c:v>
                </c:pt>
                <c:pt idx="350">
                  <c:v>4.0849999999999991</c:v>
                </c:pt>
                <c:pt idx="351">
                  <c:v>4.6999999999999993</c:v>
                </c:pt>
                <c:pt idx="352">
                  <c:v>5.8330000000000002</c:v>
                </c:pt>
                <c:pt idx="353">
                  <c:v>5.1790000000000003</c:v>
                </c:pt>
                <c:pt idx="354">
                  <c:v>6.3129999999999997</c:v>
                </c:pt>
                <c:pt idx="355">
                  <c:v>7.2370000000000001</c:v>
                </c:pt>
                <c:pt idx="356">
                  <c:v>7.2010000000000005</c:v>
                </c:pt>
                <c:pt idx="357">
                  <c:v>6.3229999999999986</c:v>
                </c:pt>
                <c:pt idx="358">
                  <c:v>7.2679999999999998</c:v>
                </c:pt>
                <c:pt idx="359">
                  <c:v>7.1870000000000003</c:v>
                </c:pt>
                <c:pt idx="360">
                  <c:v>7.1909999999999998</c:v>
                </c:pt>
                <c:pt idx="361">
                  <c:v>6.8929999999999998</c:v>
                </c:pt>
                <c:pt idx="362">
                  <c:v>5.4619999999999997</c:v>
                </c:pt>
                <c:pt idx="363">
                  <c:v>7.56</c:v>
                </c:pt>
                <c:pt idx="364">
                  <c:v>7.2919999999999989</c:v>
                </c:pt>
                <c:pt idx="365">
                  <c:v>6.4269999999999996</c:v>
                </c:pt>
                <c:pt idx="366">
                  <c:v>1.972</c:v>
                </c:pt>
              </c:numCache>
            </c:numRef>
          </c:val>
          <c:smooth val="0"/>
        </c:ser>
        <c:dLbls>
          <c:showLegendKey val="0"/>
          <c:showVal val="0"/>
          <c:showCatName val="0"/>
          <c:showSerName val="0"/>
          <c:showPercent val="0"/>
          <c:showBubbleSize val="0"/>
        </c:dLbls>
        <c:smooth val="0"/>
        <c:axId val="70353056"/>
        <c:axId val="70353448"/>
      </c:lineChart>
      <c:dateAx>
        <c:axId val="70353056"/>
        <c:scaling>
          <c:orientation val="minMax"/>
          <c:max val="42589"/>
          <c:min val="42217"/>
        </c:scaling>
        <c:delete val="0"/>
        <c:axPos val="b"/>
        <c:title>
          <c:tx>
            <c:rich>
              <a:bodyPr/>
              <a:lstStyle/>
              <a:p>
                <a:pPr>
                  <a:defRPr/>
                </a:pPr>
                <a:r>
                  <a:rPr lang="en-US"/>
                  <a:t>Date</a:t>
                </a:r>
              </a:p>
            </c:rich>
          </c:tx>
          <c:overlay val="0"/>
        </c:title>
        <c:numFmt formatCode="[$-409]mmm\-yy;@" sourceLinked="0"/>
        <c:majorTickMark val="out"/>
        <c:minorTickMark val="none"/>
        <c:tickLblPos val="nextTo"/>
        <c:crossAx val="70353448"/>
        <c:crosses val="autoZero"/>
        <c:auto val="1"/>
        <c:lblOffset val="100"/>
        <c:baseTimeUnit val="days"/>
      </c:dateAx>
      <c:valAx>
        <c:axId val="70353448"/>
        <c:scaling>
          <c:orientation val="minMax"/>
          <c:min val="0"/>
        </c:scaling>
        <c:delete val="0"/>
        <c:axPos val="l"/>
        <c:majorGridlines/>
        <c:title>
          <c:tx>
            <c:rich>
              <a:bodyPr rot="-5400000" vert="horz"/>
              <a:lstStyle/>
              <a:p>
                <a:pPr>
                  <a:defRPr sz="400"/>
                </a:pPr>
                <a:r>
                  <a:rPr lang="en-US" sz="1000" b="1" i="0" baseline="0">
                    <a:effectLst/>
                  </a:rPr>
                  <a:t>Temperature °C</a:t>
                </a:r>
                <a:endParaRPr lang="en-US" sz="400">
                  <a:effectLst/>
                </a:endParaRPr>
              </a:p>
            </c:rich>
          </c:tx>
          <c:layout>
            <c:manualLayout>
              <c:xMode val="edge"/>
              <c:yMode val="edge"/>
              <c:x val="3.0555555555555555E-2"/>
              <c:y val="0.26308216681248175"/>
            </c:manualLayout>
          </c:layout>
          <c:overlay val="0"/>
        </c:title>
        <c:numFmt formatCode="General" sourceLinked="1"/>
        <c:majorTickMark val="out"/>
        <c:minorTickMark val="none"/>
        <c:tickLblPos val="nextTo"/>
        <c:crossAx val="70353056"/>
        <c:crosses val="autoZero"/>
        <c:crossBetween val="between"/>
      </c:valAx>
    </c:plotArea>
    <c:legend>
      <c:legendPos val="r"/>
      <c:overlay val="0"/>
    </c:legend>
    <c:plotVisOnly val="1"/>
    <c:dispBlanksAs val="gap"/>
    <c:showDLblsOverMax val="0"/>
  </c:chart>
  <c:externalData r:id="rId2">
    <c:autoUpdate val="0"/>
  </c:externalData>
  <c:extLst/>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Mica Lake</a:t>
            </a:r>
            <a:r>
              <a:rPr lang="en-US" sz="1400" baseline="0"/>
              <a:t> </a:t>
            </a:r>
            <a:r>
              <a:rPr lang="en-US" sz="1400"/>
              <a:t>lower</a:t>
            </a:r>
          </a:p>
        </c:rich>
      </c:tx>
      <c:overlay val="1"/>
    </c:title>
    <c:autoTitleDeleted val="0"/>
    <c:plotArea>
      <c:layout>
        <c:manualLayout>
          <c:layoutTarget val="inner"/>
          <c:xMode val="edge"/>
          <c:yMode val="edge"/>
          <c:x val="0.11545909886264218"/>
          <c:y val="4.7031113298337708E-2"/>
          <c:w val="0.80017191601049864"/>
          <c:h val="0.7326800816564597"/>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charts!$B$2:$B$360</c:f>
              <c:numCache>
                <c:formatCode>General</c:formatCode>
                <c:ptCount val="359"/>
                <c:pt idx="0">
                  <c:v>10.295999999999999</c:v>
                </c:pt>
                <c:pt idx="1">
                  <c:v>9.4600000000000009</c:v>
                </c:pt>
                <c:pt idx="2">
                  <c:v>8.2949999999999999</c:v>
                </c:pt>
                <c:pt idx="3">
                  <c:v>8.891</c:v>
                </c:pt>
                <c:pt idx="4">
                  <c:v>8.4440000000000008</c:v>
                </c:pt>
                <c:pt idx="5">
                  <c:v>9.8049999999999997</c:v>
                </c:pt>
                <c:pt idx="6">
                  <c:v>11.565</c:v>
                </c:pt>
                <c:pt idx="7">
                  <c:v>12.461</c:v>
                </c:pt>
                <c:pt idx="8">
                  <c:v>12.025</c:v>
                </c:pt>
                <c:pt idx="9">
                  <c:v>11.977</c:v>
                </c:pt>
                <c:pt idx="10">
                  <c:v>11.443</c:v>
                </c:pt>
                <c:pt idx="11">
                  <c:v>8.6430000000000007</c:v>
                </c:pt>
                <c:pt idx="12">
                  <c:v>8.2449999999999992</c:v>
                </c:pt>
                <c:pt idx="13">
                  <c:v>8.3190000000000008</c:v>
                </c:pt>
                <c:pt idx="14">
                  <c:v>8.0449999999999999</c:v>
                </c:pt>
                <c:pt idx="15">
                  <c:v>9.3859999999999992</c:v>
                </c:pt>
                <c:pt idx="16">
                  <c:v>10.000999999999999</c:v>
                </c:pt>
                <c:pt idx="17">
                  <c:v>8.7170000000000005</c:v>
                </c:pt>
                <c:pt idx="18">
                  <c:v>8.593</c:v>
                </c:pt>
                <c:pt idx="19">
                  <c:v>9.5579999999999998</c:v>
                </c:pt>
                <c:pt idx="20">
                  <c:v>9.8539999999999992</c:v>
                </c:pt>
                <c:pt idx="21">
                  <c:v>10.345000000000001</c:v>
                </c:pt>
                <c:pt idx="22">
                  <c:v>10.345000000000001</c:v>
                </c:pt>
                <c:pt idx="23">
                  <c:v>11.2</c:v>
                </c:pt>
                <c:pt idx="24">
                  <c:v>11.613</c:v>
                </c:pt>
                <c:pt idx="25">
                  <c:v>10.81</c:v>
                </c:pt>
                <c:pt idx="26">
                  <c:v>10.369</c:v>
                </c:pt>
                <c:pt idx="27">
                  <c:v>9.1140000000000008</c:v>
                </c:pt>
                <c:pt idx="28">
                  <c:v>9.8789999999999996</c:v>
                </c:pt>
                <c:pt idx="29">
                  <c:v>9.7799999999999994</c:v>
                </c:pt>
                <c:pt idx="30">
                  <c:v>9.7799999999999994</c:v>
                </c:pt>
                <c:pt idx="31">
                  <c:v>9.7309999999999999</c:v>
                </c:pt>
                <c:pt idx="32">
                  <c:v>8.5679999999999996</c:v>
                </c:pt>
                <c:pt idx="33">
                  <c:v>8.0950000000000006</c:v>
                </c:pt>
                <c:pt idx="34">
                  <c:v>7.97</c:v>
                </c:pt>
                <c:pt idx="35">
                  <c:v>8.2200000000000006</c:v>
                </c:pt>
                <c:pt idx="36">
                  <c:v>9.1389999999999993</c:v>
                </c:pt>
                <c:pt idx="37">
                  <c:v>8.8409999999999993</c:v>
                </c:pt>
                <c:pt idx="38">
                  <c:v>9.5830000000000002</c:v>
                </c:pt>
                <c:pt idx="39">
                  <c:v>10.907</c:v>
                </c:pt>
                <c:pt idx="40">
                  <c:v>10.1</c:v>
                </c:pt>
                <c:pt idx="41">
                  <c:v>8.891</c:v>
                </c:pt>
                <c:pt idx="42">
                  <c:v>8.1950000000000003</c:v>
                </c:pt>
                <c:pt idx="43">
                  <c:v>6.484</c:v>
                </c:pt>
                <c:pt idx="44">
                  <c:v>4.7919999999999998</c:v>
                </c:pt>
                <c:pt idx="45">
                  <c:v>6.3310000000000004</c:v>
                </c:pt>
                <c:pt idx="46">
                  <c:v>5.3339999999999996</c:v>
                </c:pt>
                <c:pt idx="47">
                  <c:v>6.5350000000000001</c:v>
                </c:pt>
                <c:pt idx="48">
                  <c:v>6.6109999999999998</c:v>
                </c:pt>
                <c:pt idx="49">
                  <c:v>7.8949999999999996</c:v>
                </c:pt>
                <c:pt idx="50">
                  <c:v>7.87</c:v>
                </c:pt>
                <c:pt idx="51">
                  <c:v>8.27</c:v>
                </c:pt>
                <c:pt idx="52">
                  <c:v>8.3190000000000008</c:v>
                </c:pt>
                <c:pt idx="53">
                  <c:v>7.9450000000000003</c:v>
                </c:pt>
                <c:pt idx="54">
                  <c:v>7.4939999999999998</c:v>
                </c:pt>
                <c:pt idx="55">
                  <c:v>8.2449999999999992</c:v>
                </c:pt>
                <c:pt idx="56">
                  <c:v>8.7919999999999998</c:v>
                </c:pt>
                <c:pt idx="57">
                  <c:v>8.593</c:v>
                </c:pt>
                <c:pt idx="58">
                  <c:v>8.6679999999999993</c:v>
                </c:pt>
                <c:pt idx="59">
                  <c:v>8.1950000000000003</c:v>
                </c:pt>
                <c:pt idx="60">
                  <c:v>7.3929999999999998</c:v>
                </c:pt>
                <c:pt idx="61">
                  <c:v>7.1159999999999997</c:v>
                </c:pt>
                <c:pt idx="62">
                  <c:v>8.3190000000000008</c:v>
                </c:pt>
                <c:pt idx="63">
                  <c:v>7.77</c:v>
                </c:pt>
                <c:pt idx="64">
                  <c:v>7.343</c:v>
                </c:pt>
                <c:pt idx="65">
                  <c:v>6.9649999999999999</c:v>
                </c:pt>
                <c:pt idx="66">
                  <c:v>7.77</c:v>
                </c:pt>
                <c:pt idx="67">
                  <c:v>9.0150000000000006</c:v>
                </c:pt>
                <c:pt idx="68">
                  <c:v>7.2679999999999998</c:v>
                </c:pt>
                <c:pt idx="69">
                  <c:v>6.8390000000000004</c:v>
                </c:pt>
                <c:pt idx="70">
                  <c:v>7.5940000000000003</c:v>
                </c:pt>
                <c:pt idx="71">
                  <c:v>7.6449999999999996</c:v>
                </c:pt>
                <c:pt idx="72">
                  <c:v>7.0149999999999997</c:v>
                </c:pt>
                <c:pt idx="73">
                  <c:v>7.1159999999999997</c:v>
                </c:pt>
                <c:pt idx="74">
                  <c:v>7.5940000000000003</c:v>
                </c:pt>
                <c:pt idx="75">
                  <c:v>6.3310000000000004</c:v>
                </c:pt>
                <c:pt idx="76">
                  <c:v>4.6360000000000001</c:v>
                </c:pt>
                <c:pt idx="77">
                  <c:v>3.2480000000000002</c:v>
                </c:pt>
                <c:pt idx="78">
                  <c:v>3.827</c:v>
                </c:pt>
                <c:pt idx="79">
                  <c:v>4.4539999999999997</c:v>
                </c:pt>
                <c:pt idx="80">
                  <c:v>2.0470000000000002</c:v>
                </c:pt>
                <c:pt idx="81">
                  <c:v>2.9830000000000001</c:v>
                </c:pt>
                <c:pt idx="82">
                  <c:v>5.5650000000000004</c:v>
                </c:pt>
                <c:pt idx="83">
                  <c:v>1.208</c:v>
                </c:pt>
                <c:pt idx="84">
                  <c:v>-1.27</c:v>
                </c:pt>
                <c:pt idx="85">
                  <c:v>-0.14299999999999999</c:v>
                </c:pt>
                <c:pt idx="86">
                  <c:v>0.218</c:v>
                </c:pt>
                <c:pt idx="87">
                  <c:v>0.246</c:v>
                </c:pt>
                <c:pt idx="88">
                  <c:v>0.41199999999999998</c:v>
                </c:pt>
                <c:pt idx="89">
                  <c:v>0.41199999999999998</c:v>
                </c:pt>
                <c:pt idx="90">
                  <c:v>0.32900000000000001</c:v>
                </c:pt>
                <c:pt idx="91">
                  <c:v>0.27300000000000002</c:v>
                </c:pt>
                <c:pt idx="92">
                  <c:v>0.19</c:v>
                </c:pt>
                <c:pt idx="93">
                  <c:v>0.13500000000000001</c:v>
                </c:pt>
                <c:pt idx="94">
                  <c:v>2.4E-2</c:v>
                </c:pt>
                <c:pt idx="95">
                  <c:v>-0.14299999999999999</c:v>
                </c:pt>
                <c:pt idx="96">
                  <c:v>-1.0429999999999999</c:v>
                </c:pt>
                <c:pt idx="97">
                  <c:v>-1.1000000000000001</c:v>
                </c:pt>
                <c:pt idx="98">
                  <c:v>-1.242</c:v>
                </c:pt>
                <c:pt idx="99">
                  <c:v>-2.2759999999999998</c:v>
                </c:pt>
                <c:pt idx="100">
                  <c:v>-0.59099999999999997</c:v>
                </c:pt>
                <c:pt idx="101">
                  <c:v>-0.17100000000000001</c:v>
                </c:pt>
                <c:pt idx="102">
                  <c:v>-0.19900000000000001</c:v>
                </c:pt>
                <c:pt idx="103">
                  <c:v>-0.64800000000000002</c:v>
                </c:pt>
                <c:pt idx="104">
                  <c:v>-0.14299999999999999</c:v>
                </c:pt>
                <c:pt idx="105">
                  <c:v>-8.7999999999999995E-2</c:v>
                </c:pt>
                <c:pt idx="106">
                  <c:v>-8.7999999999999995E-2</c:v>
                </c:pt>
                <c:pt idx="107">
                  <c:v>-3.2000000000000001E-2</c:v>
                </c:pt>
                <c:pt idx="108">
                  <c:v>2.4E-2</c:v>
                </c:pt>
                <c:pt idx="109">
                  <c:v>5.0999999999999997E-2</c:v>
                </c:pt>
                <c:pt idx="110">
                  <c:v>2.4E-2</c:v>
                </c:pt>
                <c:pt idx="111">
                  <c:v>-3.2000000000000001E-2</c:v>
                </c:pt>
                <c:pt idx="112">
                  <c:v>-3.2000000000000001E-2</c:v>
                </c:pt>
                <c:pt idx="113">
                  <c:v>2.4E-2</c:v>
                </c:pt>
                <c:pt idx="114">
                  <c:v>2.4E-2</c:v>
                </c:pt>
                <c:pt idx="115">
                  <c:v>-4.0000000000000001E-3</c:v>
                </c:pt>
                <c:pt idx="116">
                  <c:v>-4.0000000000000001E-3</c:v>
                </c:pt>
                <c:pt idx="117">
                  <c:v>-4.0000000000000001E-3</c:v>
                </c:pt>
                <c:pt idx="118">
                  <c:v>-4.0000000000000001E-3</c:v>
                </c:pt>
                <c:pt idx="119">
                  <c:v>-4.0000000000000001E-3</c:v>
                </c:pt>
                <c:pt idx="120">
                  <c:v>-3.2000000000000001E-2</c:v>
                </c:pt>
                <c:pt idx="121">
                  <c:v>-0.06</c:v>
                </c:pt>
                <c:pt idx="122">
                  <c:v>-8.7999999999999995E-2</c:v>
                </c:pt>
                <c:pt idx="123">
                  <c:v>-0.06</c:v>
                </c:pt>
                <c:pt idx="124">
                  <c:v>-8.7999999999999995E-2</c:v>
                </c:pt>
                <c:pt idx="125">
                  <c:v>-8.7999999999999995E-2</c:v>
                </c:pt>
                <c:pt idx="126">
                  <c:v>-8.7999999999999995E-2</c:v>
                </c:pt>
                <c:pt idx="127">
                  <c:v>-3.2000000000000001E-2</c:v>
                </c:pt>
                <c:pt idx="128">
                  <c:v>-3.2000000000000001E-2</c:v>
                </c:pt>
                <c:pt idx="129">
                  <c:v>-4.0000000000000001E-3</c:v>
                </c:pt>
                <c:pt idx="130">
                  <c:v>2.4E-2</c:v>
                </c:pt>
                <c:pt idx="131">
                  <c:v>-4.0000000000000001E-3</c:v>
                </c:pt>
                <c:pt idx="132">
                  <c:v>-4.0000000000000001E-3</c:v>
                </c:pt>
                <c:pt idx="133">
                  <c:v>2.4E-2</c:v>
                </c:pt>
                <c:pt idx="134">
                  <c:v>2.4E-2</c:v>
                </c:pt>
                <c:pt idx="135">
                  <c:v>2.4E-2</c:v>
                </c:pt>
                <c:pt idx="136">
                  <c:v>2.4E-2</c:v>
                </c:pt>
                <c:pt idx="137">
                  <c:v>2.4E-2</c:v>
                </c:pt>
                <c:pt idx="138">
                  <c:v>2.4E-2</c:v>
                </c:pt>
                <c:pt idx="139">
                  <c:v>2.4E-2</c:v>
                </c:pt>
                <c:pt idx="140">
                  <c:v>2.4E-2</c:v>
                </c:pt>
                <c:pt idx="141">
                  <c:v>5.0999999999999997E-2</c:v>
                </c:pt>
                <c:pt idx="142">
                  <c:v>5.0999999999999997E-2</c:v>
                </c:pt>
                <c:pt idx="143">
                  <c:v>5.0999999999999997E-2</c:v>
                </c:pt>
                <c:pt idx="144">
                  <c:v>5.0999999999999997E-2</c:v>
                </c:pt>
                <c:pt idx="145">
                  <c:v>2.4E-2</c:v>
                </c:pt>
                <c:pt idx="146">
                  <c:v>2.4E-2</c:v>
                </c:pt>
                <c:pt idx="147">
                  <c:v>2.4E-2</c:v>
                </c:pt>
                <c:pt idx="148">
                  <c:v>2.4E-2</c:v>
                </c:pt>
                <c:pt idx="149">
                  <c:v>2.4E-2</c:v>
                </c:pt>
                <c:pt idx="150">
                  <c:v>2.4E-2</c:v>
                </c:pt>
                <c:pt idx="151">
                  <c:v>-4.0000000000000001E-3</c:v>
                </c:pt>
                <c:pt idx="152">
                  <c:v>-4.0000000000000001E-3</c:v>
                </c:pt>
                <c:pt idx="153">
                  <c:v>-4.0000000000000001E-3</c:v>
                </c:pt>
                <c:pt idx="154">
                  <c:v>-4.0000000000000001E-3</c:v>
                </c:pt>
                <c:pt idx="155">
                  <c:v>-4.0000000000000001E-3</c:v>
                </c:pt>
                <c:pt idx="156">
                  <c:v>-4.0000000000000001E-3</c:v>
                </c:pt>
                <c:pt idx="157">
                  <c:v>-4.0000000000000001E-3</c:v>
                </c:pt>
                <c:pt idx="158">
                  <c:v>-4.0000000000000001E-3</c:v>
                </c:pt>
                <c:pt idx="159">
                  <c:v>-4.0000000000000001E-3</c:v>
                </c:pt>
                <c:pt idx="160">
                  <c:v>-4.0000000000000001E-3</c:v>
                </c:pt>
                <c:pt idx="161">
                  <c:v>-4.0000000000000001E-3</c:v>
                </c:pt>
                <c:pt idx="162">
                  <c:v>-4.0000000000000001E-3</c:v>
                </c:pt>
                <c:pt idx="163">
                  <c:v>-4.0000000000000001E-3</c:v>
                </c:pt>
                <c:pt idx="164">
                  <c:v>-4.0000000000000001E-3</c:v>
                </c:pt>
                <c:pt idx="165">
                  <c:v>-4.0000000000000001E-3</c:v>
                </c:pt>
                <c:pt idx="166">
                  <c:v>-4.0000000000000001E-3</c:v>
                </c:pt>
                <c:pt idx="167">
                  <c:v>-4.0000000000000001E-3</c:v>
                </c:pt>
                <c:pt idx="168">
                  <c:v>-4.0000000000000001E-3</c:v>
                </c:pt>
                <c:pt idx="169">
                  <c:v>-4.0000000000000001E-3</c:v>
                </c:pt>
                <c:pt idx="170">
                  <c:v>-4.0000000000000001E-3</c:v>
                </c:pt>
                <c:pt idx="171">
                  <c:v>-3.2000000000000001E-2</c:v>
                </c:pt>
                <c:pt idx="172">
                  <c:v>-3.2000000000000001E-2</c:v>
                </c:pt>
                <c:pt idx="173">
                  <c:v>-3.2000000000000001E-2</c:v>
                </c:pt>
                <c:pt idx="174">
                  <c:v>-4.0000000000000001E-3</c:v>
                </c:pt>
                <c:pt idx="175">
                  <c:v>-4.0000000000000001E-3</c:v>
                </c:pt>
                <c:pt idx="176">
                  <c:v>-3.2000000000000001E-2</c:v>
                </c:pt>
                <c:pt idx="177">
                  <c:v>-3.2000000000000001E-2</c:v>
                </c:pt>
                <c:pt idx="178">
                  <c:v>-3.2000000000000001E-2</c:v>
                </c:pt>
                <c:pt idx="179">
                  <c:v>-3.2000000000000001E-2</c:v>
                </c:pt>
                <c:pt idx="180">
                  <c:v>-4.0000000000000001E-3</c:v>
                </c:pt>
                <c:pt idx="181">
                  <c:v>-4.0000000000000001E-3</c:v>
                </c:pt>
                <c:pt idx="182">
                  <c:v>-4.0000000000000001E-3</c:v>
                </c:pt>
                <c:pt idx="183">
                  <c:v>-4.0000000000000001E-3</c:v>
                </c:pt>
                <c:pt idx="184">
                  <c:v>-4.0000000000000001E-3</c:v>
                </c:pt>
                <c:pt idx="185">
                  <c:v>-4.0000000000000001E-3</c:v>
                </c:pt>
                <c:pt idx="186">
                  <c:v>-3.2000000000000001E-2</c:v>
                </c:pt>
                <c:pt idx="187">
                  <c:v>-3.2000000000000001E-2</c:v>
                </c:pt>
                <c:pt idx="188">
                  <c:v>-3.2000000000000001E-2</c:v>
                </c:pt>
                <c:pt idx="189">
                  <c:v>-0.06</c:v>
                </c:pt>
                <c:pt idx="190">
                  <c:v>-8.7999999999999995E-2</c:v>
                </c:pt>
                <c:pt idx="191">
                  <c:v>-8.7999999999999995E-2</c:v>
                </c:pt>
                <c:pt idx="192">
                  <c:v>-8.7999999999999995E-2</c:v>
                </c:pt>
                <c:pt idx="193">
                  <c:v>-3.2000000000000001E-2</c:v>
                </c:pt>
                <c:pt idx="194">
                  <c:v>-3.2000000000000001E-2</c:v>
                </c:pt>
                <c:pt idx="195">
                  <c:v>-0.06</c:v>
                </c:pt>
                <c:pt idx="196">
                  <c:v>-0.06</c:v>
                </c:pt>
                <c:pt idx="197">
                  <c:v>-0.06</c:v>
                </c:pt>
                <c:pt idx="198">
                  <c:v>-0.06</c:v>
                </c:pt>
                <c:pt idx="199">
                  <c:v>-3.2000000000000001E-2</c:v>
                </c:pt>
                <c:pt idx="200">
                  <c:v>-3.2000000000000001E-2</c:v>
                </c:pt>
                <c:pt idx="201">
                  <c:v>-3.2000000000000001E-2</c:v>
                </c:pt>
                <c:pt idx="202">
                  <c:v>-3.2000000000000001E-2</c:v>
                </c:pt>
                <c:pt idx="203">
                  <c:v>-3.2000000000000001E-2</c:v>
                </c:pt>
                <c:pt idx="204">
                  <c:v>-3.2000000000000001E-2</c:v>
                </c:pt>
                <c:pt idx="205">
                  <c:v>-0.06</c:v>
                </c:pt>
                <c:pt idx="206">
                  <c:v>-0.06</c:v>
                </c:pt>
                <c:pt idx="207">
                  <c:v>-0.06</c:v>
                </c:pt>
                <c:pt idx="208">
                  <c:v>-0.06</c:v>
                </c:pt>
                <c:pt idx="209">
                  <c:v>-3.2000000000000001E-2</c:v>
                </c:pt>
                <c:pt idx="210">
                  <c:v>-3.2000000000000001E-2</c:v>
                </c:pt>
                <c:pt idx="211">
                  <c:v>-0.06</c:v>
                </c:pt>
                <c:pt idx="212">
                  <c:v>-0.06</c:v>
                </c:pt>
                <c:pt idx="213">
                  <c:v>-0.06</c:v>
                </c:pt>
                <c:pt idx="214">
                  <c:v>-8.7999999999999995E-2</c:v>
                </c:pt>
                <c:pt idx="215">
                  <c:v>-8.7999999999999995E-2</c:v>
                </c:pt>
                <c:pt idx="216">
                  <c:v>-0.06</c:v>
                </c:pt>
                <c:pt idx="217">
                  <c:v>-3.2000000000000001E-2</c:v>
                </c:pt>
                <c:pt idx="218">
                  <c:v>-3.2000000000000001E-2</c:v>
                </c:pt>
                <c:pt idx="219">
                  <c:v>-3.2000000000000001E-2</c:v>
                </c:pt>
                <c:pt idx="220">
                  <c:v>-8.7999999999999995E-2</c:v>
                </c:pt>
                <c:pt idx="221">
                  <c:v>-8.7999999999999995E-2</c:v>
                </c:pt>
                <c:pt idx="222">
                  <c:v>-0.06</c:v>
                </c:pt>
                <c:pt idx="223">
                  <c:v>-0.06</c:v>
                </c:pt>
                <c:pt idx="224">
                  <c:v>-3.2000000000000001E-2</c:v>
                </c:pt>
                <c:pt idx="225">
                  <c:v>-3.2000000000000001E-2</c:v>
                </c:pt>
                <c:pt idx="226">
                  <c:v>-3.2000000000000001E-2</c:v>
                </c:pt>
                <c:pt idx="227">
                  <c:v>-3.2000000000000001E-2</c:v>
                </c:pt>
                <c:pt idx="228">
                  <c:v>-3.2000000000000001E-2</c:v>
                </c:pt>
                <c:pt idx="229">
                  <c:v>-0.06</c:v>
                </c:pt>
                <c:pt idx="230">
                  <c:v>-0.06</c:v>
                </c:pt>
                <c:pt idx="231">
                  <c:v>-0.06</c:v>
                </c:pt>
                <c:pt idx="232">
                  <c:v>-3.2000000000000001E-2</c:v>
                </c:pt>
                <c:pt idx="233">
                  <c:v>-3.2000000000000001E-2</c:v>
                </c:pt>
                <c:pt idx="234">
                  <c:v>-3.2000000000000001E-2</c:v>
                </c:pt>
                <c:pt idx="235">
                  <c:v>-3.2000000000000001E-2</c:v>
                </c:pt>
                <c:pt idx="236">
                  <c:v>-3.2000000000000001E-2</c:v>
                </c:pt>
                <c:pt idx="237">
                  <c:v>-3.2000000000000001E-2</c:v>
                </c:pt>
                <c:pt idx="238">
                  <c:v>-3.2000000000000001E-2</c:v>
                </c:pt>
                <c:pt idx="239">
                  <c:v>-0.06</c:v>
                </c:pt>
                <c:pt idx="240">
                  <c:v>-3.2000000000000001E-2</c:v>
                </c:pt>
                <c:pt idx="241">
                  <c:v>-3.2000000000000001E-2</c:v>
                </c:pt>
                <c:pt idx="242">
                  <c:v>-0.06</c:v>
                </c:pt>
                <c:pt idx="243">
                  <c:v>-0.06</c:v>
                </c:pt>
                <c:pt idx="244">
                  <c:v>-0.06</c:v>
                </c:pt>
                <c:pt idx="245">
                  <c:v>-3.2000000000000001E-2</c:v>
                </c:pt>
                <c:pt idx="246">
                  <c:v>-3.2000000000000001E-2</c:v>
                </c:pt>
                <c:pt idx="247">
                  <c:v>-0.06</c:v>
                </c:pt>
                <c:pt idx="248">
                  <c:v>-8.7999999999999995E-2</c:v>
                </c:pt>
                <c:pt idx="249">
                  <c:v>-3.2000000000000001E-2</c:v>
                </c:pt>
                <c:pt idx="250">
                  <c:v>-3.2000000000000001E-2</c:v>
                </c:pt>
                <c:pt idx="251">
                  <c:v>-3.2000000000000001E-2</c:v>
                </c:pt>
                <c:pt idx="252">
                  <c:v>-3.2000000000000001E-2</c:v>
                </c:pt>
                <c:pt idx="253">
                  <c:v>-4.0000000000000001E-3</c:v>
                </c:pt>
                <c:pt idx="254">
                  <c:v>-4.0000000000000001E-3</c:v>
                </c:pt>
                <c:pt idx="255">
                  <c:v>-4.0000000000000001E-3</c:v>
                </c:pt>
                <c:pt idx="256">
                  <c:v>-4.0000000000000001E-3</c:v>
                </c:pt>
                <c:pt idx="257">
                  <c:v>-4.0000000000000001E-3</c:v>
                </c:pt>
                <c:pt idx="258">
                  <c:v>-4.0000000000000001E-3</c:v>
                </c:pt>
                <c:pt idx="259">
                  <c:v>-4.0000000000000001E-3</c:v>
                </c:pt>
                <c:pt idx="260">
                  <c:v>-4.0000000000000001E-3</c:v>
                </c:pt>
                <c:pt idx="261">
                  <c:v>-4.0000000000000001E-3</c:v>
                </c:pt>
                <c:pt idx="262">
                  <c:v>-4.0000000000000001E-3</c:v>
                </c:pt>
                <c:pt idx="263">
                  <c:v>-4.0000000000000001E-3</c:v>
                </c:pt>
                <c:pt idx="264">
                  <c:v>-4.0000000000000001E-3</c:v>
                </c:pt>
                <c:pt idx="265">
                  <c:v>-4.0000000000000001E-3</c:v>
                </c:pt>
                <c:pt idx="266">
                  <c:v>-4.0000000000000001E-3</c:v>
                </c:pt>
                <c:pt idx="267">
                  <c:v>-4.0000000000000001E-3</c:v>
                </c:pt>
                <c:pt idx="268">
                  <c:v>-4.0000000000000001E-3</c:v>
                </c:pt>
                <c:pt idx="269">
                  <c:v>-4.0000000000000001E-3</c:v>
                </c:pt>
                <c:pt idx="270">
                  <c:v>-4.0000000000000001E-3</c:v>
                </c:pt>
                <c:pt idx="271">
                  <c:v>-4.0000000000000001E-3</c:v>
                </c:pt>
                <c:pt idx="272">
                  <c:v>-4.0000000000000001E-3</c:v>
                </c:pt>
                <c:pt idx="273">
                  <c:v>-4.0000000000000001E-3</c:v>
                </c:pt>
                <c:pt idx="274">
                  <c:v>-4.0000000000000001E-3</c:v>
                </c:pt>
                <c:pt idx="275">
                  <c:v>2.4E-2</c:v>
                </c:pt>
                <c:pt idx="276">
                  <c:v>5.0999999999999997E-2</c:v>
                </c:pt>
                <c:pt idx="277">
                  <c:v>0.19</c:v>
                </c:pt>
                <c:pt idx="278">
                  <c:v>0.246</c:v>
                </c:pt>
                <c:pt idx="279">
                  <c:v>0.30099999999999999</c:v>
                </c:pt>
                <c:pt idx="280">
                  <c:v>0.41199999999999998</c:v>
                </c:pt>
                <c:pt idx="281">
                  <c:v>0.41199999999999998</c:v>
                </c:pt>
                <c:pt idx="282">
                  <c:v>0.35599999999999998</c:v>
                </c:pt>
                <c:pt idx="283">
                  <c:v>0.246</c:v>
                </c:pt>
                <c:pt idx="284">
                  <c:v>0.30099999999999999</c:v>
                </c:pt>
                <c:pt idx="285">
                  <c:v>0.41199999999999998</c:v>
                </c:pt>
                <c:pt idx="286">
                  <c:v>0.41199999999999998</c:v>
                </c:pt>
                <c:pt idx="287">
                  <c:v>0.38400000000000001</c:v>
                </c:pt>
                <c:pt idx="288">
                  <c:v>0.46700000000000003</c:v>
                </c:pt>
                <c:pt idx="289">
                  <c:v>0.55000000000000004</c:v>
                </c:pt>
                <c:pt idx="290">
                  <c:v>0.63200000000000001</c:v>
                </c:pt>
                <c:pt idx="291">
                  <c:v>0.71499999999999997</c:v>
                </c:pt>
                <c:pt idx="292">
                  <c:v>0.71499999999999997</c:v>
                </c:pt>
                <c:pt idx="293">
                  <c:v>0.66</c:v>
                </c:pt>
                <c:pt idx="294">
                  <c:v>0.57699999999999996</c:v>
                </c:pt>
                <c:pt idx="295">
                  <c:v>0.495</c:v>
                </c:pt>
                <c:pt idx="296">
                  <c:v>0.439</c:v>
                </c:pt>
                <c:pt idx="297">
                  <c:v>0.32900000000000001</c:v>
                </c:pt>
                <c:pt idx="298">
                  <c:v>0.32900000000000001</c:v>
                </c:pt>
                <c:pt idx="299">
                  <c:v>0.41199999999999998</c:v>
                </c:pt>
                <c:pt idx="300">
                  <c:v>0.52200000000000002</c:v>
                </c:pt>
                <c:pt idx="301">
                  <c:v>0.60499999999999998</c:v>
                </c:pt>
                <c:pt idx="302">
                  <c:v>0.71499999999999997</c:v>
                </c:pt>
                <c:pt idx="303">
                  <c:v>0.85199999999999998</c:v>
                </c:pt>
                <c:pt idx="304">
                  <c:v>0.96199999999999997</c:v>
                </c:pt>
                <c:pt idx="305">
                  <c:v>1.044</c:v>
                </c:pt>
                <c:pt idx="306">
                  <c:v>1.1259999999999999</c:v>
                </c:pt>
                <c:pt idx="307">
                  <c:v>1.18</c:v>
                </c:pt>
                <c:pt idx="308">
                  <c:v>1.208</c:v>
                </c:pt>
                <c:pt idx="309">
                  <c:v>1.18</c:v>
                </c:pt>
                <c:pt idx="310">
                  <c:v>1.208</c:v>
                </c:pt>
                <c:pt idx="311">
                  <c:v>1.208</c:v>
                </c:pt>
                <c:pt idx="312">
                  <c:v>1.099</c:v>
                </c:pt>
                <c:pt idx="313">
                  <c:v>1.044</c:v>
                </c:pt>
                <c:pt idx="314">
                  <c:v>0.96199999999999997</c:v>
                </c:pt>
                <c:pt idx="315">
                  <c:v>0.93400000000000005</c:v>
                </c:pt>
                <c:pt idx="316">
                  <c:v>1.071</c:v>
                </c:pt>
                <c:pt idx="317">
                  <c:v>1.071</c:v>
                </c:pt>
                <c:pt idx="318">
                  <c:v>1.071</c:v>
                </c:pt>
                <c:pt idx="319">
                  <c:v>1.099</c:v>
                </c:pt>
                <c:pt idx="320">
                  <c:v>1.1259999999999999</c:v>
                </c:pt>
                <c:pt idx="321">
                  <c:v>1.099</c:v>
                </c:pt>
                <c:pt idx="322">
                  <c:v>1.1259999999999999</c:v>
                </c:pt>
                <c:pt idx="323">
                  <c:v>1.1259999999999999</c:v>
                </c:pt>
                <c:pt idx="324">
                  <c:v>1.153</c:v>
                </c:pt>
                <c:pt idx="325">
                  <c:v>1.153</c:v>
                </c:pt>
                <c:pt idx="326">
                  <c:v>1.099</c:v>
                </c:pt>
                <c:pt idx="327">
                  <c:v>1.1259999999999999</c:v>
                </c:pt>
                <c:pt idx="328">
                  <c:v>1.18</c:v>
                </c:pt>
                <c:pt idx="329">
                  <c:v>1.208</c:v>
                </c:pt>
                <c:pt idx="330">
                  <c:v>1.2889999999999999</c:v>
                </c:pt>
                <c:pt idx="331">
                  <c:v>1.208</c:v>
                </c:pt>
                <c:pt idx="332">
                  <c:v>1.371</c:v>
                </c:pt>
                <c:pt idx="333">
                  <c:v>1.5069999999999999</c:v>
                </c:pt>
                <c:pt idx="334">
                  <c:v>1.643</c:v>
                </c:pt>
                <c:pt idx="335">
                  <c:v>1.615</c:v>
                </c:pt>
                <c:pt idx="336">
                  <c:v>1.778</c:v>
                </c:pt>
                <c:pt idx="337">
                  <c:v>1.778</c:v>
                </c:pt>
                <c:pt idx="338">
                  <c:v>2.1549999999999998</c:v>
                </c:pt>
                <c:pt idx="339">
                  <c:v>2.3959999999999999</c:v>
                </c:pt>
                <c:pt idx="340">
                  <c:v>2.69</c:v>
                </c:pt>
                <c:pt idx="341">
                  <c:v>2.2090000000000001</c:v>
                </c:pt>
                <c:pt idx="342">
                  <c:v>2.101</c:v>
                </c:pt>
                <c:pt idx="343">
                  <c:v>3.1160000000000001</c:v>
                </c:pt>
                <c:pt idx="344">
                  <c:v>3.67</c:v>
                </c:pt>
                <c:pt idx="345">
                  <c:v>3.9060000000000001</c:v>
                </c:pt>
                <c:pt idx="346">
                  <c:v>4.6879999999999997</c:v>
                </c:pt>
                <c:pt idx="347">
                  <c:v>4.6619999999999999</c:v>
                </c:pt>
                <c:pt idx="348">
                  <c:v>5.5140000000000002</c:v>
                </c:pt>
                <c:pt idx="349">
                  <c:v>5.6680000000000001</c:v>
                </c:pt>
                <c:pt idx="350">
                  <c:v>6.7880000000000003</c:v>
                </c:pt>
                <c:pt idx="351">
                  <c:v>7.0149999999999997</c:v>
                </c:pt>
                <c:pt idx="352">
                  <c:v>9.6820000000000004</c:v>
                </c:pt>
                <c:pt idx="353">
                  <c:v>8.891</c:v>
                </c:pt>
                <c:pt idx="354">
                  <c:v>8.7919999999999998</c:v>
                </c:pt>
                <c:pt idx="355">
                  <c:v>9.9280000000000008</c:v>
                </c:pt>
                <c:pt idx="356">
                  <c:v>10.760999999999999</c:v>
                </c:pt>
                <c:pt idx="357">
                  <c:v>11.492000000000001</c:v>
                </c:pt>
                <c:pt idx="358">
                  <c:v>12.074</c:v>
                </c:pt>
              </c:numCache>
            </c:numRef>
          </c:val>
        </c:ser>
        <c:ser>
          <c:idx val="2"/>
          <c:order val="2"/>
          <c:tx>
            <c:strRef>
              <c:f>charts!$D$1</c:f>
              <c:strCache>
                <c:ptCount val="1"/>
                <c:pt idx="0">
                  <c:v>Min Temp, °C</c:v>
                </c:pt>
              </c:strCache>
            </c:strRef>
          </c:tx>
          <c:spPr>
            <a:solidFill>
              <a:schemeClr val="bg1"/>
            </a:solidFill>
            <a:ln>
              <a:noFill/>
            </a:ln>
          </c:spP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charts!$D$2:$D$360</c:f>
              <c:numCache>
                <c:formatCode>General</c:formatCode>
                <c:ptCount val="359"/>
                <c:pt idx="0">
                  <c:v>8.2449999999999992</c:v>
                </c:pt>
                <c:pt idx="1">
                  <c:v>6.0510000000000002</c:v>
                </c:pt>
                <c:pt idx="2">
                  <c:v>6.2549999999999999</c:v>
                </c:pt>
                <c:pt idx="3">
                  <c:v>6.7880000000000003</c:v>
                </c:pt>
                <c:pt idx="4">
                  <c:v>6.4329999999999998</c:v>
                </c:pt>
                <c:pt idx="5">
                  <c:v>6.99</c:v>
                </c:pt>
                <c:pt idx="6">
                  <c:v>7.8949999999999996</c:v>
                </c:pt>
                <c:pt idx="7">
                  <c:v>9.3360000000000003</c:v>
                </c:pt>
                <c:pt idx="8">
                  <c:v>9.4350000000000005</c:v>
                </c:pt>
                <c:pt idx="9">
                  <c:v>7.1159999999999997</c:v>
                </c:pt>
                <c:pt idx="10">
                  <c:v>5.9489999999999998</c:v>
                </c:pt>
                <c:pt idx="11">
                  <c:v>5.3079999999999998</c:v>
                </c:pt>
                <c:pt idx="12">
                  <c:v>6.1790000000000003</c:v>
                </c:pt>
                <c:pt idx="13">
                  <c:v>5.1790000000000003</c:v>
                </c:pt>
                <c:pt idx="14">
                  <c:v>6.306</c:v>
                </c:pt>
                <c:pt idx="15">
                  <c:v>7.0149999999999997</c:v>
                </c:pt>
                <c:pt idx="16">
                  <c:v>7.569</c:v>
                </c:pt>
                <c:pt idx="17">
                  <c:v>6.1020000000000003</c:v>
                </c:pt>
                <c:pt idx="18">
                  <c:v>6.4329999999999998</c:v>
                </c:pt>
                <c:pt idx="19">
                  <c:v>7.444</c:v>
                </c:pt>
                <c:pt idx="20">
                  <c:v>8.1950000000000003</c:v>
                </c:pt>
                <c:pt idx="21">
                  <c:v>8.6929999999999996</c:v>
                </c:pt>
                <c:pt idx="22">
                  <c:v>9.2379999999999995</c:v>
                </c:pt>
                <c:pt idx="23">
                  <c:v>9.1389999999999993</c:v>
                </c:pt>
                <c:pt idx="24">
                  <c:v>9.2129999999999992</c:v>
                </c:pt>
                <c:pt idx="25">
                  <c:v>9.4350000000000005</c:v>
                </c:pt>
                <c:pt idx="26">
                  <c:v>8.3689999999999998</c:v>
                </c:pt>
                <c:pt idx="27">
                  <c:v>6.2549999999999999</c:v>
                </c:pt>
                <c:pt idx="28">
                  <c:v>7.7450000000000001</c:v>
                </c:pt>
                <c:pt idx="29">
                  <c:v>7.9950000000000001</c:v>
                </c:pt>
                <c:pt idx="30">
                  <c:v>7.8449999999999998</c:v>
                </c:pt>
                <c:pt idx="31">
                  <c:v>7.6950000000000003</c:v>
                </c:pt>
                <c:pt idx="32">
                  <c:v>6.7119999999999997</c:v>
                </c:pt>
                <c:pt idx="33">
                  <c:v>6.1790000000000003</c:v>
                </c:pt>
                <c:pt idx="34">
                  <c:v>5.5140000000000002</c:v>
                </c:pt>
                <c:pt idx="35">
                  <c:v>5.6680000000000001</c:v>
                </c:pt>
                <c:pt idx="36">
                  <c:v>6.1280000000000001</c:v>
                </c:pt>
                <c:pt idx="37">
                  <c:v>6.6360000000000001</c:v>
                </c:pt>
                <c:pt idx="38">
                  <c:v>7.444</c:v>
                </c:pt>
                <c:pt idx="39">
                  <c:v>8.1950000000000003</c:v>
                </c:pt>
                <c:pt idx="40">
                  <c:v>7.97</c:v>
                </c:pt>
                <c:pt idx="41">
                  <c:v>7.2679999999999998</c:v>
                </c:pt>
                <c:pt idx="42">
                  <c:v>6.0259999999999998</c:v>
                </c:pt>
                <c:pt idx="43">
                  <c:v>4.6100000000000003</c:v>
                </c:pt>
                <c:pt idx="44">
                  <c:v>3.9319999999999999</c:v>
                </c:pt>
                <c:pt idx="45">
                  <c:v>3.9580000000000002</c:v>
                </c:pt>
                <c:pt idx="46">
                  <c:v>3.9580000000000002</c:v>
                </c:pt>
                <c:pt idx="47">
                  <c:v>4.0110000000000001</c:v>
                </c:pt>
                <c:pt idx="48">
                  <c:v>4.2460000000000004</c:v>
                </c:pt>
                <c:pt idx="49">
                  <c:v>4.8689999999999998</c:v>
                </c:pt>
                <c:pt idx="50">
                  <c:v>5.36</c:v>
                </c:pt>
                <c:pt idx="51">
                  <c:v>5.77</c:v>
                </c:pt>
                <c:pt idx="52">
                  <c:v>6.4080000000000004</c:v>
                </c:pt>
                <c:pt idx="53">
                  <c:v>6.7119999999999997</c:v>
                </c:pt>
                <c:pt idx="54">
                  <c:v>6.8390000000000004</c:v>
                </c:pt>
                <c:pt idx="55">
                  <c:v>6.2809999999999997</c:v>
                </c:pt>
                <c:pt idx="56">
                  <c:v>6.4329999999999998</c:v>
                </c:pt>
                <c:pt idx="57">
                  <c:v>6.7370000000000001</c:v>
                </c:pt>
                <c:pt idx="58">
                  <c:v>7.444</c:v>
                </c:pt>
                <c:pt idx="59">
                  <c:v>7.3179999999999996</c:v>
                </c:pt>
                <c:pt idx="60">
                  <c:v>6.3570000000000002</c:v>
                </c:pt>
                <c:pt idx="61">
                  <c:v>6.3819999999999997</c:v>
                </c:pt>
                <c:pt idx="62">
                  <c:v>6.1020000000000003</c:v>
                </c:pt>
                <c:pt idx="63">
                  <c:v>6.5350000000000001</c:v>
                </c:pt>
                <c:pt idx="64">
                  <c:v>6.1280000000000001</c:v>
                </c:pt>
                <c:pt idx="65">
                  <c:v>6.0259999999999998</c:v>
                </c:pt>
                <c:pt idx="66">
                  <c:v>5.6420000000000003</c:v>
                </c:pt>
                <c:pt idx="67">
                  <c:v>5.282</c:v>
                </c:pt>
                <c:pt idx="68">
                  <c:v>2.8769999999999998</c:v>
                </c:pt>
                <c:pt idx="69">
                  <c:v>2.7440000000000002</c:v>
                </c:pt>
                <c:pt idx="70">
                  <c:v>3.1419999999999999</c:v>
                </c:pt>
                <c:pt idx="71">
                  <c:v>3.4329999999999998</c:v>
                </c:pt>
                <c:pt idx="72">
                  <c:v>3.1949999999999998</c:v>
                </c:pt>
                <c:pt idx="73">
                  <c:v>3.38</c:v>
                </c:pt>
                <c:pt idx="74">
                  <c:v>3.7749999999999999</c:v>
                </c:pt>
                <c:pt idx="75">
                  <c:v>4.3499999999999996</c:v>
                </c:pt>
                <c:pt idx="76">
                  <c:v>1.859</c:v>
                </c:pt>
                <c:pt idx="77">
                  <c:v>1.3169999999999999</c:v>
                </c:pt>
                <c:pt idx="78">
                  <c:v>1.2889999999999999</c:v>
                </c:pt>
                <c:pt idx="79">
                  <c:v>1.67</c:v>
                </c:pt>
                <c:pt idx="80">
                  <c:v>-0.11600000000000001</c:v>
                </c:pt>
                <c:pt idx="81">
                  <c:v>-0.64800000000000002</c:v>
                </c:pt>
                <c:pt idx="82">
                  <c:v>0.98899999999999999</c:v>
                </c:pt>
                <c:pt idx="83">
                  <c:v>-1.613</c:v>
                </c:pt>
                <c:pt idx="84">
                  <c:v>-3.5379999999999998</c:v>
                </c:pt>
                <c:pt idx="85">
                  <c:v>-3.1240000000000001</c:v>
                </c:pt>
                <c:pt idx="86">
                  <c:v>-1.613</c:v>
                </c:pt>
                <c:pt idx="87">
                  <c:v>-0.17100000000000001</c:v>
                </c:pt>
                <c:pt idx="88">
                  <c:v>2.4E-2</c:v>
                </c:pt>
                <c:pt idx="89">
                  <c:v>-3.2000000000000001E-2</c:v>
                </c:pt>
                <c:pt idx="90">
                  <c:v>0.246</c:v>
                </c:pt>
                <c:pt idx="91">
                  <c:v>5.0999999999999997E-2</c:v>
                </c:pt>
                <c:pt idx="92">
                  <c:v>5.0999999999999997E-2</c:v>
                </c:pt>
                <c:pt idx="93">
                  <c:v>-1.4410000000000001</c:v>
                </c:pt>
                <c:pt idx="94">
                  <c:v>-0.64800000000000002</c:v>
                </c:pt>
                <c:pt idx="95">
                  <c:v>-1.1279999999999999</c:v>
                </c:pt>
                <c:pt idx="96">
                  <c:v>-2.3919999999999999</c:v>
                </c:pt>
                <c:pt idx="97">
                  <c:v>-2.4790000000000001</c:v>
                </c:pt>
                <c:pt idx="98">
                  <c:v>-2.1890000000000001</c:v>
                </c:pt>
                <c:pt idx="99">
                  <c:v>-3.7170000000000001</c:v>
                </c:pt>
                <c:pt idx="100">
                  <c:v>-2.83</c:v>
                </c:pt>
                <c:pt idx="101">
                  <c:v>-0.56299999999999994</c:v>
                </c:pt>
                <c:pt idx="102">
                  <c:v>-0.64800000000000002</c:v>
                </c:pt>
                <c:pt idx="103">
                  <c:v>-0.93</c:v>
                </c:pt>
                <c:pt idx="104">
                  <c:v>-0.78900000000000003</c:v>
                </c:pt>
                <c:pt idx="105">
                  <c:v>-0.19900000000000001</c:v>
                </c:pt>
                <c:pt idx="106">
                  <c:v>-0.311</c:v>
                </c:pt>
                <c:pt idx="107">
                  <c:v>-8.7999999999999995E-2</c:v>
                </c:pt>
                <c:pt idx="108">
                  <c:v>-0.11600000000000001</c:v>
                </c:pt>
                <c:pt idx="109">
                  <c:v>2.4E-2</c:v>
                </c:pt>
                <c:pt idx="110">
                  <c:v>-3.2000000000000001E-2</c:v>
                </c:pt>
                <c:pt idx="111">
                  <c:v>-8.7999999999999995E-2</c:v>
                </c:pt>
                <c:pt idx="112">
                  <c:v>-8.7999999999999995E-2</c:v>
                </c:pt>
                <c:pt idx="113">
                  <c:v>-3.2000000000000001E-2</c:v>
                </c:pt>
                <c:pt idx="114">
                  <c:v>-3.2000000000000001E-2</c:v>
                </c:pt>
                <c:pt idx="115">
                  <c:v>-4.0000000000000001E-3</c:v>
                </c:pt>
                <c:pt idx="116">
                  <c:v>-3.2000000000000001E-2</c:v>
                </c:pt>
                <c:pt idx="117">
                  <c:v>-3.2000000000000001E-2</c:v>
                </c:pt>
                <c:pt idx="118">
                  <c:v>-3.2000000000000001E-2</c:v>
                </c:pt>
                <c:pt idx="119">
                  <c:v>-0.06</c:v>
                </c:pt>
                <c:pt idx="120">
                  <c:v>-0.06</c:v>
                </c:pt>
                <c:pt idx="121">
                  <c:v>-0.14299999999999999</c:v>
                </c:pt>
                <c:pt idx="122">
                  <c:v>-0.14299999999999999</c:v>
                </c:pt>
                <c:pt idx="123">
                  <c:v>-8.7999999999999995E-2</c:v>
                </c:pt>
                <c:pt idx="124">
                  <c:v>-0.11600000000000001</c:v>
                </c:pt>
                <c:pt idx="125">
                  <c:v>-0.11600000000000001</c:v>
                </c:pt>
                <c:pt idx="126">
                  <c:v>-0.14299999999999999</c:v>
                </c:pt>
                <c:pt idx="127">
                  <c:v>-0.11600000000000001</c:v>
                </c:pt>
                <c:pt idx="128">
                  <c:v>-0.06</c:v>
                </c:pt>
                <c:pt idx="129">
                  <c:v>-3.2000000000000001E-2</c:v>
                </c:pt>
                <c:pt idx="130">
                  <c:v>-4.0000000000000001E-3</c:v>
                </c:pt>
                <c:pt idx="131">
                  <c:v>-3.2000000000000001E-2</c:v>
                </c:pt>
                <c:pt idx="132">
                  <c:v>-3.2000000000000001E-2</c:v>
                </c:pt>
                <c:pt idx="133">
                  <c:v>-4.0000000000000001E-3</c:v>
                </c:pt>
                <c:pt idx="134">
                  <c:v>2.4E-2</c:v>
                </c:pt>
                <c:pt idx="135">
                  <c:v>2.4E-2</c:v>
                </c:pt>
                <c:pt idx="136">
                  <c:v>-4.0000000000000001E-3</c:v>
                </c:pt>
                <c:pt idx="137">
                  <c:v>-4.0000000000000001E-3</c:v>
                </c:pt>
                <c:pt idx="138">
                  <c:v>2.4E-2</c:v>
                </c:pt>
                <c:pt idx="139">
                  <c:v>2.4E-2</c:v>
                </c:pt>
                <c:pt idx="140">
                  <c:v>2.4E-2</c:v>
                </c:pt>
                <c:pt idx="141">
                  <c:v>2.4E-2</c:v>
                </c:pt>
                <c:pt idx="142">
                  <c:v>5.0999999999999997E-2</c:v>
                </c:pt>
                <c:pt idx="143">
                  <c:v>5.0999999999999997E-2</c:v>
                </c:pt>
                <c:pt idx="144">
                  <c:v>2.4E-2</c:v>
                </c:pt>
                <c:pt idx="145">
                  <c:v>2.4E-2</c:v>
                </c:pt>
                <c:pt idx="146">
                  <c:v>2.4E-2</c:v>
                </c:pt>
                <c:pt idx="147">
                  <c:v>2.4E-2</c:v>
                </c:pt>
                <c:pt idx="148">
                  <c:v>2.4E-2</c:v>
                </c:pt>
                <c:pt idx="149">
                  <c:v>2.4E-2</c:v>
                </c:pt>
                <c:pt idx="150">
                  <c:v>-4.0000000000000001E-3</c:v>
                </c:pt>
                <c:pt idx="151">
                  <c:v>-4.0000000000000001E-3</c:v>
                </c:pt>
                <c:pt idx="152">
                  <c:v>-3.2000000000000001E-2</c:v>
                </c:pt>
                <c:pt idx="153">
                  <c:v>-3.2000000000000001E-2</c:v>
                </c:pt>
                <c:pt idx="154">
                  <c:v>-4.0000000000000001E-3</c:v>
                </c:pt>
                <c:pt idx="155">
                  <c:v>-4.0000000000000001E-3</c:v>
                </c:pt>
                <c:pt idx="156">
                  <c:v>-4.0000000000000001E-3</c:v>
                </c:pt>
                <c:pt idx="157">
                  <c:v>-4.0000000000000001E-3</c:v>
                </c:pt>
                <c:pt idx="158">
                  <c:v>-4.0000000000000001E-3</c:v>
                </c:pt>
                <c:pt idx="159">
                  <c:v>-4.0000000000000001E-3</c:v>
                </c:pt>
                <c:pt idx="160">
                  <c:v>-4.0000000000000001E-3</c:v>
                </c:pt>
                <c:pt idx="161">
                  <c:v>-4.0000000000000001E-3</c:v>
                </c:pt>
                <c:pt idx="162">
                  <c:v>-3.2000000000000001E-2</c:v>
                </c:pt>
                <c:pt idx="163">
                  <c:v>-3.2000000000000001E-2</c:v>
                </c:pt>
                <c:pt idx="164">
                  <c:v>-4.0000000000000001E-3</c:v>
                </c:pt>
                <c:pt idx="165">
                  <c:v>-4.0000000000000001E-3</c:v>
                </c:pt>
                <c:pt idx="166">
                  <c:v>-3.2000000000000001E-2</c:v>
                </c:pt>
                <c:pt idx="167">
                  <c:v>-3.2000000000000001E-2</c:v>
                </c:pt>
                <c:pt idx="168">
                  <c:v>-4.0000000000000001E-3</c:v>
                </c:pt>
                <c:pt idx="169">
                  <c:v>-4.0000000000000001E-3</c:v>
                </c:pt>
                <c:pt idx="170">
                  <c:v>-3.2000000000000001E-2</c:v>
                </c:pt>
                <c:pt idx="171">
                  <c:v>-3.2000000000000001E-2</c:v>
                </c:pt>
                <c:pt idx="172">
                  <c:v>-3.2000000000000001E-2</c:v>
                </c:pt>
                <c:pt idx="173">
                  <c:v>-3.2000000000000001E-2</c:v>
                </c:pt>
                <c:pt idx="174">
                  <c:v>-3.2000000000000001E-2</c:v>
                </c:pt>
                <c:pt idx="175">
                  <c:v>-3.2000000000000001E-2</c:v>
                </c:pt>
                <c:pt idx="176">
                  <c:v>-0.06</c:v>
                </c:pt>
                <c:pt idx="177">
                  <c:v>-0.06</c:v>
                </c:pt>
                <c:pt idx="178">
                  <c:v>-3.2000000000000001E-2</c:v>
                </c:pt>
                <c:pt idx="179">
                  <c:v>-0.06</c:v>
                </c:pt>
                <c:pt idx="180">
                  <c:v>-3.2000000000000001E-2</c:v>
                </c:pt>
                <c:pt idx="181">
                  <c:v>-4.0000000000000001E-3</c:v>
                </c:pt>
                <c:pt idx="182">
                  <c:v>-4.0000000000000001E-3</c:v>
                </c:pt>
                <c:pt idx="183">
                  <c:v>-4.0000000000000001E-3</c:v>
                </c:pt>
                <c:pt idx="184">
                  <c:v>-3.2000000000000001E-2</c:v>
                </c:pt>
                <c:pt idx="185">
                  <c:v>-3.2000000000000001E-2</c:v>
                </c:pt>
                <c:pt idx="186">
                  <c:v>-3.2000000000000001E-2</c:v>
                </c:pt>
                <c:pt idx="187">
                  <c:v>-3.2000000000000001E-2</c:v>
                </c:pt>
                <c:pt idx="188">
                  <c:v>-0.06</c:v>
                </c:pt>
                <c:pt idx="189">
                  <c:v>-0.11600000000000001</c:v>
                </c:pt>
                <c:pt idx="190">
                  <c:v>-0.11600000000000001</c:v>
                </c:pt>
                <c:pt idx="191">
                  <c:v>-8.7999999999999995E-2</c:v>
                </c:pt>
                <c:pt idx="192">
                  <c:v>-0.11600000000000001</c:v>
                </c:pt>
                <c:pt idx="193">
                  <c:v>-8.7999999999999995E-2</c:v>
                </c:pt>
                <c:pt idx="194">
                  <c:v>-0.06</c:v>
                </c:pt>
                <c:pt idx="195">
                  <c:v>-8.7999999999999995E-2</c:v>
                </c:pt>
                <c:pt idx="196">
                  <c:v>-8.7999999999999995E-2</c:v>
                </c:pt>
                <c:pt idx="197">
                  <c:v>-0.11600000000000001</c:v>
                </c:pt>
                <c:pt idx="198">
                  <c:v>-0.11600000000000001</c:v>
                </c:pt>
                <c:pt idx="199">
                  <c:v>-0.06</c:v>
                </c:pt>
                <c:pt idx="200">
                  <c:v>-0.06</c:v>
                </c:pt>
                <c:pt idx="201">
                  <c:v>-0.06</c:v>
                </c:pt>
                <c:pt idx="202">
                  <c:v>-3.2000000000000001E-2</c:v>
                </c:pt>
                <c:pt idx="203">
                  <c:v>-3.2000000000000001E-2</c:v>
                </c:pt>
                <c:pt idx="204">
                  <c:v>-0.06</c:v>
                </c:pt>
                <c:pt idx="205">
                  <c:v>-0.06</c:v>
                </c:pt>
                <c:pt idx="206">
                  <c:v>-8.7999999999999995E-2</c:v>
                </c:pt>
                <c:pt idx="207">
                  <c:v>-8.7999999999999995E-2</c:v>
                </c:pt>
                <c:pt idx="208">
                  <c:v>-0.06</c:v>
                </c:pt>
                <c:pt idx="209">
                  <c:v>-0.06</c:v>
                </c:pt>
                <c:pt idx="210">
                  <c:v>-0.06</c:v>
                </c:pt>
                <c:pt idx="211">
                  <c:v>-0.06</c:v>
                </c:pt>
                <c:pt idx="212">
                  <c:v>-8.7999999999999995E-2</c:v>
                </c:pt>
                <c:pt idx="213">
                  <c:v>-0.11600000000000001</c:v>
                </c:pt>
                <c:pt idx="214">
                  <c:v>-0.11600000000000001</c:v>
                </c:pt>
                <c:pt idx="215">
                  <c:v>-0.11600000000000001</c:v>
                </c:pt>
                <c:pt idx="216">
                  <c:v>-8.7999999999999995E-2</c:v>
                </c:pt>
                <c:pt idx="217">
                  <c:v>-0.06</c:v>
                </c:pt>
                <c:pt idx="218">
                  <c:v>-0.06</c:v>
                </c:pt>
                <c:pt idx="219">
                  <c:v>-8.7999999999999995E-2</c:v>
                </c:pt>
                <c:pt idx="220">
                  <c:v>-0.14299999999999999</c:v>
                </c:pt>
                <c:pt idx="221">
                  <c:v>-0.14299999999999999</c:v>
                </c:pt>
                <c:pt idx="222">
                  <c:v>-8.7999999999999995E-2</c:v>
                </c:pt>
                <c:pt idx="223">
                  <c:v>-0.06</c:v>
                </c:pt>
                <c:pt idx="224">
                  <c:v>-0.06</c:v>
                </c:pt>
                <c:pt idx="225">
                  <c:v>-0.06</c:v>
                </c:pt>
                <c:pt idx="226">
                  <c:v>-3.2000000000000001E-2</c:v>
                </c:pt>
                <c:pt idx="227">
                  <c:v>-3.2000000000000001E-2</c:v>
                </c:pt>
                <c:pt idx="228">
                  <c:v>-0.06</c:v>
                </c:pt>
                <c:pt idx="229">
                  <c:v>-0.11600000000000001</c:v>
                </c:pt>
                <c:pt idx="230">
                  <c:v>-0.11600000000000001</c:v>
                </c:pt>
                <c:pt idx="231">
                  <c:v>-0.06</c:v>
                </c:pt>
                <c:pt idx="232">
                  <c:v>-0.06</c:v>
                </c:pt>
                <c:pt idx="233">
                  <c:v>-0.06</c:v>
                </c:pt>
                <c:pt idx="234">
                  <c:v>-3.2000000000000001E-2</c:v>
                </c:pt>
                <c:pt idx="235">
                  <c:v>-3.2000000000000001E-2</c:v>
                </c:pt>
                <c:pt idx="236">
                  <c:v>-0.06</c:v>
                </c:pt>
                <c:pt idx="237">
                  <c:v>-3.2000000000000001E-2</c:v>
                </c:pt>
                <c:pt idx="238">
                  <c:v>-0.06</c:v>
                </c:pt>
                <c:pt idx="239">
                  <c:v>-8.7999999999999995E-2</c:v>
                </c:pt>
                <c:pt idx="240">
                  <c:v>-0.06</c:v>
                </c:pt>
                <c:pt idx="241">
                  <c:v>-0.06</c:v>
                </c:pt>
                <c:pt idx="242">
                  <c:v>-8.7999999999999995E-2</c:v>
                </c:pt>
                <c:pt idx="243">
                  <c:v>-0.11600000000000001</c:v>
                </c:pt>
                <c:pt idx="244">
                  <c:v>-0.11600000000000001</c:v>
                </c:pt>
                <c:pt idx="245">
                  <c:v>-0.06</c:v>
                </c:pt>
                <c:pt idx="246">
                  <c:v>-8.7999999999999995E-2</c:v>
                </c:pt>
                <c:pt idx="247">
                  <c:v>-8.7999999999999995E-2</c:v>
                </c:pt>
                <c:pt idx="248">
                  <c:v>-8.7999999999999995E-2</c:v>
                </c:pt>
                <c:pt idx="249">
                  <c:v>-0.06</c:v>
                </c:pt>
                <c:pt idx="250">
                  <c:v>-3.2000000000000001E-2</c:v>
                </c:pt>
                <c:pt idx="251">
                  <c:v>-3.2000000000000001E-2</c:v>
                </c:pt>
                <c:pt idx="252">
                  <c:v>-3.2000000000000001E-2</c:v>
                </c:pt>
                <c:pt idx="253">
                  <c:v>-3.2000000000000001E-2</c:v>
                </c:pt>
                <c:pt idx="254">
                  <c:v>-3.2000000000000001E-2</c:v>
                </c:pt>
                <c:pt idx="255">
                  <c:v>-4.0000000000000001E-3</c:v>
                </c:pt>
                <c:pt idx="256">
                  <c:v>-4.0000000000000001E-3</c:v>
                </c:pt>
                <c:pt idx="257">
                  <c:v>-4.0000000000000001E-3</c:v>
                </c:pt>
                <c:pt idx="258">
                  <c:v>-4.0000000000000001E-3</c:v>
                </c:pt>
                <c:pt idx="259">
                  <c:v>-4.0000000000000001E-3</c:v>
                </c:pt>
                <c:pt idx="260">
                  <c:v>-4.0000000000000001E-3</c:v>
                </c:pt>
                <c:pt idx="261">
                  <c:v>-4.0000000000000001E-3</c:v>
                </c:pt>
                <c:pt idx="262">
                  <c:v>-4.0000000000000001E-3</c:v>
                </c:pt>
                <c:pt idx="263">
                  <c:v>-4.0000000000000001E-3</c:v>
                </c:pt>
                <c:pt idx="264">
                  <c:v>-4.0000000000000001E-3</c:v>
                </c:pt>
                <c:pt idx="265">
                  <c:v>-4.0000000000000001E-3</c:v>
                </c:pt>
                <c:pt idx="266">
                  <c:v>-4.0000000000000001E-3</c:v>
                </c:pt>
                <c:pt idx="267">
                  <c:v>-4.0000000000000001E-3</c:v>
                </c:pt>
                <c:pt idx="268">
                  <c:v>-4.0000000000000001E-3</c:v>
                </c:pt>
                <c:pt idx="269">
                  <c:v>-4.0000000000000001E-3</c:v>
                </c:pt>
                <c:pt idx="270">
                  <c:v>-4.0000000000000001E-3</c:v>
                </c:pt>
                <c:pt idx="271">
                  <c:v>-4.0000000000000001E-3</c:v>
                </c:pt>
                <c:pt idx="272">
                  <c:v>-4.0000000000000001E-3</c:v>
                </c:pt>
                <c:pt idx="273">
                  <c:v>-4.0000000000000001E-3</c:v>
                </c:pt>
                <c:pt idx="274">
                  <c:v>-4.0000000000000001E-3</c:v>
                </c:pt>
                <c:pt idx="275">
                  <c:v>-4.0000000000000001E-3</c:v>
                </c:pt>
                <c:pt idx="276">
                  <c:v>2.4E-2</c:v>
                </c:pt>
                <c:pt idx="277">
                  <c:v>5.0999999999999997E-2</c:v>
                </c:pt>
                <c:pt idx="278">
                  <c:v>5.0999999999999997E-2</c:v>
                </c:pt>
                <c:pt idx="279">
                  <c:v>0.19</c:v>
                </c:pt>
                <c:pt idx="280">
                  <c:v>0.30099999999999999</c:v>
                </c:pt>
                <c:pt idx="281">
                  <c:v>0.35599999999999998</c:v>
                </c:pt>
                <c:pt idx="282">
                  <c:v>0.246</c:v>
                </c:pt>
                <c:pt idx="283">
                  <c:v>0.19</c:v>
                </c:pt>
                <c:pt idx="284">
                  <c:v>0.218</c:v>
                </c:pt>
                <c:pt idx="285">
                  <c:v>0.32900000000000001</c:v>
                </c:pt>
                <c:pt idx="286">
                  <c:v>0.38400000000000001</c:v>
                </c:pt>
                <c:pt idx="287">
                  <c:v>0.35599999999999998</c:v>
                </c:pt>
                <c:pt idx="288">
                  <c:v>0.38400000000000001</c:v>
                </c:pt>
                <c:pt idx="289">
                  <c:v>0.46700000000000003</c:v>
                </c:pt>
                <c:pt idx="290">
                  <c:v>0.55000000000000004</c:v>
                </c:pt>
                <c:pt idx="291">
                  <c:v>0.60499999999999998</c:v>
                </c:pt>
                <c:pt idx="292">
                  <c:v>0.66</c:v>
                </c:pt>
                <c:pt idx="293">
                  <c:v>0.57699999999999996</c:v>
                </c:pt>
                <c:pt idx="294">
                  <c:v>0.495</c:v>
                </c:pt>
                <c:pt idx="295">
                  <c:v>0.439</c:v>
                </c:pt>
                <c:pt idx="296">
                  <c:v>0.32900000000000001</c:v>
                </c:pt>
                <c:pt idx="297">
                  <c:v>0.30099999999999999</c:v>
                </c:pt>
                <c:pt idx="298">
                  <c:v>0.30099999999999999</c:v>
                </c:pt>
                <c:pt idx="299">
                  <c:v>0.30099999999999999</c:v>
                </c:pt>
                <c:pt idx="300">
                  <c:v>0.41199999999999998</c:v>
                </c:pt>
                <c:pt idx="301">
                  <c:v>0.52200000000000002</c:v>
                </c:pt>
                <c:pt idx="302">
                  <c:v>0.60499999999999998</c:v>
                </c:pt>
                <c:pt idx="303">
                  <c:v>0.71499999999999997</c:v>
                </c:pt>
                <c:pt idx="304">
                  <c:v>0.79700000000000004</c:v>
                </c:pt>
                <c:pt idx="305">
                  <c:v>0.90700000000000003</c:v>
                </c:pt>
                <c:pt idx="306">
                  <c:v>0.98899999999999999</c:v>
                </c:pt>
                <c:pt idx="307">
                  <c:v>1.099</c:v>
                </c:pt>
                <c:pt idx="308">
                  <c:v>1.1259999999999999</c:v>
                </c:pt>
                <c:pt idx="309">
                  <c:v>1.1259999999999999</c:v>
                </c:pt>
                <c:pt idx="310">
                  <c:v>1.153</c:v>
                </c:pt>
                <c:pt idx="311">
                  <c:v>1.071</c:v>
                </c:pt>
                <c:pt idx="312">
                  <c:v>1.0169999999999999</c:v>
                </c:pt>
                <c:pt idx="313">
                  <c:v>0.90700000000000003</c:v>
                </c:pt>
                <c:pt idx="314">
                  <c:v>0.85199999999999998</c:v>
                </c:pt>
                <c:pt idx="315">
                  <c:v>0.82499999999999996</c:v>
                </c:pt>
                <c:pt idx="316">
                  <c:v>0.85199999999999998</c:v>
                </c:pt>
                <c:pt idx="317">
                  <c:v>0.88</c:v>
                </c:pt>
                <c:pt idx="318">
                  <c:v>0.90700000000000003</c:v>
                </c:pt>
                <c:pt idx="319">
                  <c:v>0.90700000000000003</c:v>
                </c:pt>
                <c:pt idx="320">
                  <c:v>0.96199999999999997</c:v>
                </c:pt>
                <c:pt idx="321">
                  <c:v>0.93400000000000005</c:v>
                </c:pt>
                <c:pt idx="322">
                  <c:v>0.93400000000000005</c:v>
                </c:pt>
                <c:pt idx="323">
                  <c:v>0.96199999999999997</c:v>
                </c:pt>
                <c:pt idx="324">
                  <c:v>0.96199999999999997</c:v>
                </c:pt>
                <c:pt idx="325">
                  <c:v>0.98899999999999999</c:v>
                </c:pt>
                <c:pt idx="326">
                  <c:v>0.85199999999999998</c:v>
                </c:pt>
                <c:pt idx="327">
                  <c:v>0.82499999999999996</c:v>
                </c:pt>
                <c:pt idx="328">
                  <c:v>0.88</c:v>
                </c:pt>
                <c:pt idx="329">
                  <c:v>0.96199999999999997</c:v>
                </c:pt>
                <c:pt idx="330">
                  <c:v>1.0169999999999999</c:v>
                </c:pt>
                <c:pt idx="331">
                  <c:v>1.0169999999999999</c:v>
                </c:pt>
                <c:pt idx="332">
                  <c:v>1.0169999999999999</c:v>
                </c:pt>
                <c:pt idx="333">
                  <c:v>1.044</c:v>
                </c:pt>
                <c:pt idx="334">
                  <c:v>1.071</c:v>
                </c:pt>
                <c:pt idx="335">
                  <c:v>1.099</c:v>
                </c:pt>
                <c:pt idx="336">
                  <c:v>0.98899999999999999</c:v>
                </c:pt>
                <c:pt idx="337">
                  <c:v>1.1259999999999999</c:v>
                </c:pt>
                <c:pt idx="338">
                  <c:v>0.96199999999999997</c:v>
                </c:pt>
                <c:pt idx="339">
                  <c:v>1.2889999999999999</c:v>
                </c:pt>
                <c:pt idx="340">
                  <c:v>1.5069999999999999</c:v>
                </c:pt>
                <c:pt idx="341">
                  <c:v>1.5880000000000001</c:v>
                </c:pt>
                <c:pt idx="342">
                  <c:v>1.3169999999999999</c:v>
                </c:pt>
                <c:pt idx="343">
                  <c:v>0.96199999999999997</c:v>
                </c:pt>
                <c:pt idx="344">
                  <c:v>1.67</c:v>
                </c:pt>
                <c:pt idx="345">
                  <c:v>1.534</c:v>
                </c:pt>
                <c:pt idx="346">
                  <c:v>1.94</c:v>
                </c:pt>
                <c:pt idx="347">
                  <c:v>3.5640000000000001</c:v>
                </c:pt>
                <c:pt idx="348">
                  <c:v>3.5910000000000002</c:v>
                </c:pt>
                <c:pt idx="349">
                  <c:v>3.9319999999999999</c:v>
                </c:pt>
                <c:pt idx="350">
                  <c:v>5.05</c:v>
                </c:pt>
                <c:pt idx="351">
                  <c:v>5.5910000000000002</c:v>
                </c:pt>
                <c:pt idx="352">
                  <c:v>6.484</c:v>
                </c:pt>
                <c:pt idx="353">
                  <c:v>6.8639999999999999</c:v>
                </c:pt>
                <c:pt idx="354">
                  <c:v>4.9989999999999997</c:v>
                </c:pt>
                <c:pt idx="355">
                  <c:v>7.3929999999999998</c:v>
                </c:pt>
                <c:pt idx="356">
                  <c:v>8.4939999999999998</c:v>
                </c:pt>
                <c:pt idx="357">
                  <c:v>9.0890000000000004</c:v>
                </c:pt>
                <c:pt idx="358">
                  <c:v>8.9410000000000007</c:v>
                </c:pt>
              </c:numCache>
            </c:numRef>
          </c:val>
        </c:ser>
        <c:dLbls>
          <c:showLegendKey val="0"/>
          <c:showVal val="0"/>
          <c:showCatName val="0"/>
          <c:showSerName val="0"/>
          <c:showPercent val="0"/>
          <c:showBubbleSize val="0"/>
        </c:dLbls>
        <c:axId val="67529288"/>
        <c:axId val="67529680"/>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charts!$A$2:$A$360</c:f>
              <c:numCache>
                <c:formatCode>m/d/yyyy</c:formatCode>
                <c:ptCount val="359"/>
                <c:pt idx="0">
                  <c:v>42220</c:v>
                </c:pt>
                <c:pt idx="1">
                  <c:v>42221</c:v>
                </c:pt>
                <c:pt idx="2">
                  <c:v>42222</c:v>
                </c:pt>
                <c:pt idx="3">
                  <c:v>42223</c:v>
                </c:pt>
                <c:pt idx="4">
                  <c:v>42224</c:v>
                </c:pt>
                <c:pt idx="5">
                  <c:v>42225</c:v>
                </c:pt>
                <c:pt idx="6">
                  <c:v>42226</c:v>
                </c:pt>
                <c:pt idx="7">
                  <c:v>42227</c:v>
                </c:pt>
                <c:pt idx="8">
                  <c:v>42228</c:v>
                </c:pt>
                <c:pt idx="9">
                  <c:v>42229</c:v>
                </c:pt>
                <c:pt idx="10">
                  <c:v>42230</c:v>
                </c:pt>
                <c:pt idx="11">
                  <c:v>42231</c:v>
                </c:pt>
                <c:pt idx="12">
                  <c:v>42232</c:v>
                </c:pt>
                <c:pt idx="13">
                  <c:v>42233</c:v>
                </c:pt>
                <c:pt idx="14">
                  <c:v>42234</c:v>
                </c:pt>
                <c:pt idx="15">
                  <c:v>42235</c:v>
                </c:pt>
                <c:pt idx="16">
                  <c:v>42236</c:v>
                </c:pt>
                <c:pt idx="17">
                  <c:v>42237</c:v>
                </c:pt>
                <c:pt idx="18">
                  <c:v>42238</c:v>
                </c:pt>
                <c:pt idx="19">
                  <c:v>42239</c:v>
                </c:pt>
                <c:pt idx="20">
                  <c:v>42240</c:v>
                </c:pt>
                <c:pt idx="21">
                  <c:v>42241</c:v>
                </c:pt>
                <c:pt idx="22">
                  <c:v>42242</c:v>
                </c:pt>
                <c:pt idx="23">
                  <c:v>42243</c:v>
                </c:pt>
                <c:pt idx="24">
                  <c:v>42244</c:v>
                </c:pt>
                <c:pt idx="25">
                  <c:v>42245</c:v>
                </c:pt>
                <c:pt idx="26">
                  <c:v>42246</c:v>
                </c:pt>
                <c:pt idx="27">
                  <c:v>42247</c:v>
                </c:pt>
                <c:pt idx="28">
                  <c:v>42248</c:v>
                </c:pt>
                <c:pt idx="29">
                  <c:v>42249</c:v>
                </c:pt>
                <c:pt idx="30">
                  <c:v>42250</c:v>
                </c:pt>
                <c:pt idx="31">
                  <c:v>42251</c:v>
                </c:pt>
                <c:pt idx="32">
                  <c:v>42252</c:v>
                </c:pt>
                <c:pt idx="33">
                  <c:v>42253</c:v>
                </c:pt>
                <c:pt idx="34">
                  <c:v>42254</c:v>
                </c:pt>
                <c:pt idx="35">
                  <c:v>42255</c:v>
                </c:pt>
                <c:pt idx="36">
                  <c:v>42256</c:v>
                </c:pt>
                <c:pt idx="37">
                  <c:v>42257</c:v>
                </c:pt>
                <c:pt idx="38">
                  <c:v>42258</c:v>
                </c:pt>
                <c:pt idx="39">
                  <c:v>42259</c:v>
                </c:pt>
                <c:pt idx="40">
                  <c:v>42260</c:v>
                </c:pt>
                <c:pt idx="41">
                  <c:v>42261</c:v>
                </c:pt>
                <c:pt idx="42">
                  <c:v>42262</c:v>
                </c:pt>
                <c:pt idx="43">
                  <c:v>42263</c:v>
                </c:pt>
                <c:pt idx="44">
                  <c:v>42264</c:v>
                </c:pt>
                <c:pt idx="45">
                  <c:v>42265</c:v>
                </c:pt>
                <c:pt idx="46">
                  <c:v>42266</c:v>
                </c:pt>
                <c:pt idx="47">
                  <c:v>42267</c:v>
                </c:pt>
                <c:pt idx="48">
                  <c:v>42268</c:v>
                </c:pt>
                <c:pt idx="49">
                  <c:v>42269</c:v>
                </c:pt>
                <c:pt idx="50">
                  <c:v>42270</c:v>
                </c:pt>
                <c:pt idx="51">
                  <c:v>42271</c:v>
                </c:pt>
                <c:pt idx="52">
                  <c:v>42272</c:v>
                </c:pt>
                <c:pt idx="53">
                  <c:v>42273</c:v>
                </c:pt>
                <c:pt idx="54">
                  <c:v>42274</c:v>
                </c:pt>
                <c:pt idx="55">
                  <c:v>42275</c:v>
                </c:pt>
                <c:pt idx="56">
                  <c:v>42276</c:v>
                </c:pt>
                <c:pt idx="57">
                  <c:v>42277</c:v>
                </c:pt>
                <c:pt idx="58">
                  <c:v>42278</c:v>
                </c:pt>
                <c:pt idx="59">
                  <c:v>42279</c:v>
                </c:pt>
                <c:pt idx="60">
                  <c:v>42280</c:v>
                </c:pt>
                <c:pt idx="61">
                  <c:v>42281</c:v>
                </c:pt>
                <c:pt idx="62">
                  <c:v>42282</c:v>
                </c:pt>
                <c:pt idx="63">
                  <c:v>42283</c:v>
                </c:pt>
                <c:pt idx="64">
                  <c:v>42284</c:v>
                </c:pt>
                <c:pt idx="65">
                  <c:v>42285</c:v>
                </c:pt>
                <c:pt idx="66">
                  <c:v>42286</c:v>
                </c:pt>
                <c:pt idx="67">
                  <c:v>42287</c:v>
                </c:pt>
                <c:pt idx="68">
                  <c:v>42288</c:v>
                </c:pt>
                <c:pt idx="69">
                  <c:v>42289</c:v>
                </c:pt>
                <c:pt idx="70">
                  <c:v>42290</c:v>
                </c:pt>
                <c:pt idx="71">
                  <c:v>42291</c:v>
                </c:pt>
                <c:pt idx="72">
                  <c:v>42292</c:v>
                </c:pt>
                <c:pt idx="73">
                  <c:v>42293</c:v>
                </c:pt>
                <c:pt idx="74">
                  <c:v>42294</c:v>
                </c:pt>
                <c:pt idx="75">
                  <c:v>42295</c:v>
                </c:pt>
                <c:pt idx="76">
                  <c:v>42296</c:v>
                </c:pt>
                <c:pt idx="77">
                  <c:v>42297</c:v>
                </c:pt>
                <c:pt idx="78">
                  <c:v>42298</c:v>
                </c:pt>
                <c:pt idx="79">
                  <c:v>42299</c:v>
                </c:pt>
                <c:pt idx="80">
                  <c:v>42300</c:v>
                </c:pt>
                <c:pt idx="81">
                  <c:v>42301</c:v>
                </c:pt>
                <c:pt idx="82">
                  <c:v>42302</c:v>
                </c:pt>
                <c:pt idx="83">
                  <c:v>42303</c:v>
                </c:pt>
                <c:pt idx="84">
                  <c:v>42304</c:v>
                </c:pt>
                <c:pt idx="85">
                  <c:v>42305</c:v>
                </c:pt>
                <c:pt idx="86">
                  <c:v>42306</c:v>
                </c:pt>
                <c:pt idx="87">
                  <c:v>42307</c:v>
                </c:pt>
                <c:pt idx="88">
                  <c:v>42308</c:v>
                </c:pt>
                <c:pt idx="89">
                  <c:v>42309</c:v>
                </c:pt>
                <c:pt idx="90">
                  <c:v>42310</c:v>
                </c:pt>
                <c:pt idx="91">
                  <c:v>42311</c:v>
                </c:pt>
                <c:pt idx="92">
                  <c:v>42312</c:v>
                </c:pt>
                <c:pt idx="93">
                  <c:v>42313</c:v>
                </c:pt>
                <c:pt idx="94">
                  <c:v>42314</c:v>
                </c:pt>
                <c:pt idx="95">
                  <c:v>42315</c:v>
                </c:pt>
                <c:pt idx="96">
                  <c:v>42316</c:v>
                </c:pt>
                <c:pt idx="97">
                  <c:v>42317</c:v>
                </c:pt>
                <c:pt idx="98">
                  <c:v>42318</c:v>
                </c:pt>
                <c:pt idx="99">
                  <c:v>42319</c:v>
                </c:pt>
                <c:pt idx="100">
                  <c:v>42320</c:v>
                </c:pt>
                <c:pt idx="101">
                  <c:v>42321</c:v>
                </c:pt>
                <c:pt idx="102">
                  <c:v>42322</c:v>
                </c:pt>
                <c:pt idx="103">
                  <c:v>42323</c:v>
                </c:pt>
                <c:pt idx="104">
                  <c:v>42324</c:v>
                </c:pt>
                <c:pt idx="105">
                  <c:v>42325</c:v>
                </c:pt>
                <c:pt idx="106">
                  <c:v>42326</c:v>
                </c:pt>
                <c:pt idx="107">
                  <c:v>42327</c:v>
                </c:pt>
                <c:pt idx="108">
                  <c:v>42328</c:v>
                </c:pt>
                <c:pt idx="109">
                  <c:v>42329</c:v>
                </c:pt>
                <c:pt idx="110">
                  <c:v>42330</c:v>
                </c:pt>
                <c:pt idx="111">
                  <c:v>42331</c:v>
                </c:pt>
                <c:pt idx="112">
                  <c:v>42332</c:v>
                </c:pt>
                <c:pt idx="113">
                  <c:v>42333</c:v>
                </c:pt>
                <c:pt idx="114">
                  <c:v>42334</c:v>
                </c:pt>
                <c:pt idx="115">
                  <c:v>42335</c:v>
                </c:pt>
                <c:pt idx="116">
                  <c:v>42336</c:v>
                </c:pt>
                <c:pt idx="117">
                  <c:v>42337</c:v>
                </c:pt>
                <c:pt idx="118">
                  <c:v>42338</c:v>
                </c:pt>
                <c:pt idx="119">
                  <c:v>42339</c:v>
                </c:pt>
                <c:pt idx="120">
                  <c:v>42340</c:v>
                </c:pt>
                <c:pt idx="121">
                  <c:v>42341</c:v>
                </c:pt>
                <c:pt idx="122">
                  <c:v>42342</c:v>
                </c:pt>
                <c:pt idx="123">
                  <c:v>42343</c:v>
                </c:pt>
                <c:pt idx="124">
                  <c:v>42344</c:v>
                </c:pt>
                <c:pt idx="125">
                  <c:v>42345</c:v>
                </c:pt>
                <c:pt idx="126">
                  <c:v>42346</c:v>
                </c:pt>
                <c:pt idx="127">
                  <c:v>42347</c:v>
                </c:pt>
                <c:pt idx="128">
                  <c:v>42348</c:v>
                </c:pt>
                <c:pt idx="129">
                  <c:v>42349</c:v>
                </c:pt>
                <c:pt idx="130">
                  <c:v>42350</c:v>
                </c:pt>
                <c:pt idx="131">
                  <c:v>42351</c:v>
                </c:pt>
                <c:pt idx="132">
                  <c:v>42352</c:v>
                </c:pt>
                <c:pt idx="133">
                  <c:v>42353</c:v>
                </c:pt>
                <c:pt idx="134">
                  <c:v>42354</c:v>
                </c:pt>
                <c:pt idx="135">
                  <c:v>42355</c:v>
                </c:pt>
                <c:pt idx="136">
                  <c:v>42356</c:v>
                </c:pt>
                <c:pt idx="137">
                  <c:v>42357</c:v>
                </c:pt>
                <c:pt idx="138">
                  <c:v>42358</c:v>
                </c:pt>
                <c:pt idx="139">
                  <c:v>42359</c:v>
                </c:pt>
                <c:pt idx="140">
                  <c:v>42360</c:v>
                </c:pt>
                <c:pt idx="141">
                  <c:v>42361</c:v>
                </c:pt>
                <c:pt idx="142">
                  <c:v>42362</c:v>
                </c:pt>
                <c:pt idx="143">
                  <c:v>42363</c:v>
                </c:pt>
                <c:pt idx="144">
                  <c:v>42364</c:v>
                </c:pt>
                <c:pt idx="145">
                  <c:v>42365</c:v>
                </c:pt>
                <c:pt idx="146">
                  <c:v>42366</c:v>
                </c:pt>
                <c:pt idx="147">
                  <c:v>42367</c:v>
                </c:pt>
                <c:pt idx="148">
                  <c:v>42368</c:v>
                </c:pt>
                <c:pt idx="149">
                  <c:v>42369</c:v>
                </c:pt>
                <c:pt idx="150">
                  <c:v>42370</c:v>
                </c:pt>
                <c:pt idx="151">
                  <c:v>42371</c:v>
                </c:pt>
                <c:pt idx="152">
                  <c:v>42372</c:v>
                </c:pt>
                <c:pt idx="153">
                  <c:v>42373</c:v>
                </c:pt>
                <c:pt idx="154">
                  <c:v>42374</c:v>
                </c:pt>
                <c:pt idx="155">
                  <c:v>42375</c:v>
                </c:pt>
                <c:pt idx="156">
                  <c:v>42376</c:v>
                </c:pt>
                <c:pt idx="157">
                  <c:v>42377</c:v>
                </c:pt>
                <c:pt idx="158">
                  <c:v>42378</c:v>
                </c:pt>
                <c:pt idx="159">
                  <c:v>42379</c:v>
                </c:pt>
                <c:pt idx="160">
                  <c:v>42380</c:v>
                </c:pt>
                <c:pt idx="161">
                  <c:v>42381</c:v>
                </c:pt>
                <c:pt idx="162">
                  <c:v>42382</c:v>
                </c:pt>
                <c:pt idx="163">
                  <c:v>42383</c:v>
                </c:pt>
                <c:pt idx="164">
                  <c:v>42384</c:v>
                </c:pt>
                <c:pt idx="165">
                  <c:v>42385</c:v>
                </c:pt>
                <c:pt idx="166">
                  <c:v>42386</c:v>
                </c:pt>
                <c:pt idx="167">
                  <c:v>42387</c:v>
                </c:pt>
                <c:pt idx="168">
                  <c:v>42388</c:v>
                </c:pt>
                <c:pt idx="169">
                  <c:v>42389</c:v>
                </c:pt>
                <c:pt idx="170">
                  <c:v>42390</c:v>
                </c:pt>
                <c:pt idx="171">
                  <c:v>42391</c:v>
                </c:pt>
                <c:pt idx="172">
                  <c:v>42392</c:v>
                </c:pt>
                <c:pt idx="173">
                  <c:v>42393</c:v>
                </c:pt>
                <c:pt idx="174">
                  <c:v>42394</c:v>
                </c:pt>
                <c:pt idx="175">
                  <c:v>42395</c:v>
                </c:pt>
                <c:pt idx="176">
                  <c:v>42396</c:v>
                </c:pt>
                <c:pt idx="177">
                  <c:v>42397</c:v>
                </c:pt>
                <c:pt idx="178">
                  <c:v>42398</c:v>
                </c:pt>
                <c:pt idx="179">
                  <c:v>42399</c:v>
                </c:pt>
                <c:pt idx="180">
                  <c:v>42400</c:v>
                </c:pt>
                <c:pt idx="181">
                  <c:v>42401</c:v>
                </c:pt>
                <c:pt idx="182">
                  <c:v>42402</c:v>
                </c:pt>
                <c:pt idx="183">
                  <c:v>42403</c:v>
                </c:pt>
                <c:pt idx="184">
                  <c:v>42404</c:v>
                </c:pt>
                <c:pt idx="185">
                  <c:v>42405</c:v>
                </c:pt>
                <c:pt idx="186">
                  <c:v>42406</c:v>
                </c:pt>
                <c:pt idx="187">
                  <c:v>42407</c:v>
                </c:pt>
                <c:pt idx="188">
                  <c:v>42408</c:v>
                </c:pt>
                <c:pt idx="189">
                  <c:v>42409</c:v>
                </c:pt>
                <c:pt idx="190">
                  <c:v>42410</c:v>
                </c:pt>
                <c:pt idx="191">
                  <c:v>42411</c:v>
                </c:pt>
                <c:pt idx="192">
                  <c:v>42412</c:v>
                </c:pt>
                <c:pt idx="193">
                  <c:v>42413</c:v>
                </c:pt>
                <c:pt idx="194">
                  <c:v>42414</c:v>
                </c:pt>
                <c:pt idx="195">
                  <c:v>42415</c:v>
                </c:pt>
                <c:pt idx="196">
                  <c:v>42416</c:v>
                </c:pt>
                <c:pt idx="197">
                  <c:v>42417</c:v>
                </c:pt>
                <c:pt idx="198">
                  <c:v>42418</c:v>
                </c:pt>
                <c:pt idx="199">
                  <c:v>42419</c:v>
                </c:pt>
                <c:pt idx="200">
                  <c:v>42420</c:v>
                </c:pt>
                <c:pt idx="201">
                  <c:v>42421</c:v>
                </c:pt>
                <c:pt idx="202">
                  <c:v>42422</c:v>
                </c:pt>
                <c:pt idx="203">
                  <c:v>42423</c:v>
                </c:pt>
                <c:pt idx="204">
                  <c:v>42424</c:v>
                </c:pt>
                <c:pt idx="205">
                  <c:v>42425</c:v>
                </c:pt>
                <c:pt idx="206">
                  <c:v>42426</c:v>
                </c:pt>
                <c:pt idx="207">
                  <c:v>42427</c:v>
                </c:pt>
                <c:pt idx="208">
                  <c:v>42428</c:v>
                </c:pt>
                <c:pt idx="209">
                  <c:v>42429</c:v>
                </c:pt>
                <c:pt idx="210">
                  <c:v>42430</c:v>
                </c:pt>
                <c:pt idx="211">
                  <c:v>42431</c:v>
                </c:pt>
                <c:pt idx="212">
                  <c:v>42432</c:v>
                </c:pt>
                <c:pt idx="213">
                  <c:v>42433</c:v>
                </c:pt>
                <c:pt idx="214">
                  <c:v>42434</c:v>
                </c:pt>
                <c:pt idx="215">
                  <c:v>42435</c:v>
                </c:pt>
                <c:pt idx="216">
                  <c:v>42436</c:v>
                </c:pt>
                <c:pt idx="217">
                  <c:v>42437</c:v>
                </c:pt>
                <c:pt idx="218">
                  <c:v>42438</c:v>
                </c:pt>
                <c:pt idx="219">
                  <c:v>42439</c:v>
                </c:pt>
                <c:pt idx="220">
                  <c:v>42440</c:v>
                </c:pt>
                <c:pt idx="221">
                  <c:v>42441</c:v>
                </c:pt>
                <c:pt idx="222">
                  <c:v>42442</c:v>
                </c:pt>
                <c:pt idx="223">
                  <c:v>42443</c:v>
                </c:pt>
                <c:pt idx="224">
                  <c:v>42444</c:v>
                </c:pt>
                <c:pt idx="225">
                  <c:v>42445</c:v>
                </c:pt>
                <c:pt idx="226">
                  <c:v>42446</c:v>
                </c:pt>
                <c:pt idx="227">
                  <c:v>42447</c:v>
                </c:pt>
                <c:pt idx="228">
                  <c:v>42448</c:v>
                </c:pt>
                <c:pt idx="229">
                  <c:v>42449</c:v>
                </c:pt>
                <c:pt idx="230">
                  <c:v>42450</c:v>
                </c:pt>
                <c:pt idx="231">
                  <c:v>42451</c:v>
                </c:pt>
                <c:pt idx="232">
                  <c:v>42452</c:v>
                </c:pt>
                <c:pt idx="233">
                  <c:v>42453</c:v>
                </c:pt>
                <c:pt idx="234">
                  <c:v>42454</c:v>
                </c:pt>
                <c:pt idx="235">
                  <c:v>42455</c:v>
                </c:pt>
                <c:pt idx="236">
                  <c:v>42456</c:v>
                </c:pt>
                <c:pt idx="237">
                  <c:v>42457</c:v>
                </c:pt>
                <c:pt idx="238">
                  <c:v>42458</c:v>
                </c:pt>
                <c:pt idx="239">
                  <c:v>42459</c:v>
                </c:pt>
                <c:pt idx="240">
                  <c:v>42460</c:v>
                </c:pt>
                <c:pt idx="241">
                  <c:v>42461</c:v>
                </c:pt>
                <c:pt idx="242">
                  <c:v>42462</c:v>
                </c:pt>
                <c:pt idx="243">
                  <c:v>42463</c:v>
                </c:pt>
                <c:pt idx="244">
                  <c:v>42464</c:v>
                </c:pt>
                <c:pt idx="245">
                  <c:v>42465</c:v>
                </c:pt>
                <c:pt idx="246">
                  <c:v>42466</c:v>
                </c:pt>
                <c:pt idx="247">
                  <c:v>42467</c:v>
                </c:pt>
                <c:pt idx="248">
                  <c:v>42468</c:v>
                </c:pt>
                <c:pt idx="249">
                  <c:v>42469</c:v>
                </c:pt>
                <c:pt idx="250">
                  <c:v>42470</c:v>
                </c:pt>
                <c:pt idx="251">
                  <c:v>42471</c:v>
                </c:pt>
                <c:pt idx="252">
                  <c:v>42472</c:v>
                </c:pt>
                <c:pt idx="253">
                  <c:v>42473</c:v>
                </c:pt>
                <c:pt idx="254">
                  <c:v>42474</c:v>
                </c:pt>
                <c:pt idx="255">
                  <c:v>42475</c:v>
                </c:pt>
                <c:pt idx="256">
                  <c:v>42476</c:v>
                </c:pt>
                <c:pt idx="257">
                  <c:v>42477</c:v>
                </c:pt>
                <c:pt idx="258">
                  <c:v>42478</c:v>
                </c:pt>
                <c:pt idx="259">
                  <c:v>42479</c:v>
                </c:pt>
                <c:pt idx="260">
                  <c:v>42480</c:v>
                </c:pt>
                <c:pt idx="261">
                  <c:v>42481</c:v>
                </c:pt>
                <c:pt idx="262">
                  <c:v>42482</c:v>
                </c:pt>
                <c:pt idx="263">
                  <c:v>42483</c:v>
                </c:pt>
                <c:pt idx="264">
                  <c:v>42484</c:v>
                </c:pt>
                <c:pt idx="265">
                  <c:v>42485</c:v>
                </c:pt>
                <c:pt idx="266">
                  <c:v>42486</c:v>
                </c:pt>
                <c:pt idx="267">
                  <c:v>42487</c:v>
                </c:pt>
                <c:pt idx="268">
                  <c:v>42488</c:v>
                </c:pt>
                <c:pt idx="269">
                  <c:v>42489</c:v>
                </c:pt>
                <c:pt idx="270">
                  <c:v>42490</c:v>
                </c:pt>
                <c:pt idx="271">
                  <c:v>42491</c:v>
                </c:pt>
                <c:pt idx="272">
                  <c:v>42492</c:v>
                </c:pt>
                <c:pt idx="273">
                  <c:v>42493</c:v>
                </c:pt>
                <c:pt idx="274">
                  <c:v>42494</c:v>
                </c:pt>
                <c:pt idx="275">
                  <c:v>42495</c:v>
                </c:pt>
                <c:pt idx="276">
                  <c:v>42496</c:v>
                </c:pt>
                <c:pt idx="277">
                  <c:v>42497</c:v>
                </c:pt>
                <c:pt idx="278">
                  <c:v>42498</c:v>
                </c:pt>
                <c:pt idx="279">
                  <c:v>42499</c:v>
                </c:pt>
                <c:pt idx="280">
                  <c:v>42500</c:v>
                </c:pt>
                <c:pt idx="281">
                  <c:v>42501</c:v>
                </c:pt>
                <c:pt idx="282">
                  <c:v>42502</c:v>
                </c:pt>
                <c:pt idx="283">
                  <c:v>42503</c:v>
                </c:pt>
                <c:pt idx="284">
                  <c:v>42504</c:v>
                </c:pt>
                <c:pt idx="285">
                  <c:v>42505</c:v>
                </c:pt>
                <c:pt idx="286">
                  <c:v>42506</c:v>
                </c:pt>
                <c:pt idx="287">
                  <c:v>42507</c:v>
                </c:pt>
                <c:pt idx="288">
                  <c:v>42508</c:v>
                </c:pt>
                <c:pt idx="289">
                  <c:v>42509</c:v>
                </c:pt>
                <c:pt idx="290">
                  <c:v>42510</c:v>
                </c:pt>
                <c:pt idx="291">
                  <c:v>42511</c:v>
                </c:pt>
                <c:pt idx="292">
                  <c:v>42512</c:v>
                </c:pt>
                <c:pt idx="293">
                  <c:v>42513</c:v>
                </c:pt>
                <c:pt idx="294">
                  <c:v>42514</c:v>
                </c:pt>
                <c:pt idx="295">
                  <c:v>42515</c:v>
                </c:pt>
                <c:pt idx="296">
                  <c:v>42516</c:v>
                </c:pt>
                <c:pt idx="297">
                  <c:v>42517</c:v>
                </c:pt>
                <c:pt idx="298">
                  <c:v>42518</c:v>
                </c:pt>
                <c:pt idx="299">
                  <c:v>42519</c:v>
                </c:pt>
                <c:pt idx="300">
                  <c:v>42520</c:v>
                </c:pt>
                <c:pt idx="301">
                  <c:v>42521</c:v>
                </c:pt>
                <c:pt idx="302">
                  <c:v>42522</c:v>
                </c:pt>
                <c:pt idx="303">
                  <c:v>42523</c:v>
                </c:pt>
                <c:pt idx="304">
                  <c:v>42524</c:v>
                </c:pt>
                <c:pt idx="305">
                  <c:v>42525</c:v>
                </c:pt>
                <c:pt idx="306">
                  <c:v>42526</c:v>
                </c:pt>
                <c:pt idx="307">
                  <c:v>42527</c:v>
                </c:pt>
                <c:pt idx="308">
                  <c:v>42528</c:v>
                </c:pt>
                <c:pt idx="309">
                  <c:v>42529</c:v>
                </c:pt>
                <c:pt idx="310">
                  <c:v>42530</c:v>
                </c:pt>
                <c:pt idx="311">
                  <c:v>42531</c:v>
                </c:pt>
                <c:pt idx="312">
                  <c:v>42532</c:v>
                </c:pt>
                <c:pt idx="313">
                  <c:v>42533</c:v>
                </c:pt>
                <c:pt idx="314">
                  <c:v>42534</c:v>
                </c:pt>
                <c:pt idx="315">
                  <c:v>42535</c:v>
                </c:pt>
                <c:pt idx="316">
                  <c:v>42536</c:v>
                </c:pt>
                <c:pt idx="317">
                  <c:v>42537</c:v>
                </c:pt>
                <c:pt idx="318">
                  <c:v>42538</c:v>
                </c:pt>
                <c:pt idx="319">
                  <c:v>42539</c:v>
                </c:pt>
                <c:pt idx="320">
                  <c:v>42540</c:v>
                </c:pt>
                <c:pt idx="321">
                  <c:v>42541</c:v>
                </c:pt>
                <c:pt idx="322">
                  <c:v>42542</c:v>
                </c:pt>
                <c:pt idx="323">
                  <c:v>42543</c:v>
                </c:pt>
                <c:pt idx="324">
                  <c:v>42544</c:v>
                </c:pt>
                <c:pt idx="325">
                  <c:v>42545</c:v>
                </c:pt>
                <c:pt idx="326">
                  <c:v>42546</c:v>
                </c:pt>
                <c:pt idx="327">
                  <c:v>42547</c:v>
                </c:pt>
                <c:pt idx="328">
                  <c:v>42548</c:v>
                </c:pt>
                <c:pt idx="329">
                  <c:v>42549</c:v>
                </c:pt>
                <c:pt idx="330">
                  <c:v>42550</c:v>
                </c:pt>
                <c:pt idx="331">
                  <c:v>42551</c:v>
                </c:pt>
                <c:pt idx="332">
                  <c:v>42552</c:v>
                </c:pt>
                <c:pt idx="333">
                  <c:v>42553</c:v>
                </c:pt>
                <c:pt idx="334">
                  <c:v>42554</c:v>
                </c:pt>
                <c:pt idx="335">
                  <c:v>42555</c:v>
                </c:pt>
                <c:pt idx="336">
                  <c:v>42556</c:v>
                </c:pt>
                <c:pt idx="337">
                  <c:v>42557</c:v>
                </c:pt>
                <c:pt idx="338">
                  <c:v>42558</c:v>
                </c:pt>
                <c:pt idx="339">
                  <c:v>42559</c:v>
                </c:pt>
                <c:pt idx="340">
                  <c:v>42560</c:v>
                </c:pt>
                <c:pt idx="341">
                  <c:v>42561</c:v>
                </c:pt>
                <c:pt idx="342">
                  <c:v>42562</c:v>
                </c:pt>
                <c:pt idx="343">
                  <c:v>42563</c:v>
                </c:pt>
                <c:pt idx="344">
                  <c:v>42564</c:v>
                </c:pt>
                <c:pt idx="345">
                  <c:v>42565</c:v>
                </c:pt>
                <c:pt idx="346">
                  <c:v>42566</c:v>
                </c:pt>
                <c:pt idx="347">
                  <c:v>42567</c:v>
                </c:pt>
                <c:pt idx="348">
                  <c:v>42568</c:v>
                </c:pt>
                <c:pt idx="349">
                  <c:v>42569</c:v>
                </c:pt>
                <c:pt idx="350">
                  <c:v>42570</c:v>
                </c:pt>
                <c:pt idx="351">
                  <c:v>42571</c:v>
                </c:pt>
                <c:pt idx="352">
                  <c:v>42572</c:v>
                </c:pt>
                <c:pt idx="353">
                  <c:v>42573</c:v>
                </c:pt>
                <c:pt idx="354">
                  <c:v>42574</c:v>
                </c:pt>
                <c:pt idx="355">
                  <c:v>42575</c:v>
                </c:pt>
                <c:pt idx="356">
                  <c:v>42576</c:v>
                </c:pt>
                <c:pt idx="357">
                  <c:v>42577</c:v>
                </c:pt>
                <c:pt idx="358">
                  <c:v>42578</c:v>
                </c:pt>
              </c:numCache>
            </c:numRef>
          </c:cat>
          <c:val>
            <c:numRef>
              <c:f>charts!$C$2:$C$360</c:f>
              <c:numCache>
                <c:formatCode>General</c:formatCode>
                <c:ptCount val="359"/>
                <c:pt idx="0">
                  <c:v>9.238666666666667</c:v>
                </c:pt>
                <c:pt idx="1">
                  <c:v>8.2647499999999994</c:v>
                </c:pt>
                <c:pt idx="2">
                  <c:v>7.2514583333333329</c:v>
                </c:pt>
                <c:pt idx="3">
                  <c:v>7.7080833333333318</c:v>
                </c:pt>
                <c:pt idx="4">
                  <c:v>7.5143333333333322</c:v>
                </c:pt>
                <c:pt idx="5">
                  <c:v>8.2449999999999992</c:v>
                </c:pt>
                <c:pt idx="6">
                  <c:v>9.2497083333333325</c:v>
                </c:pt>
                <c:pt idx="7">
                  <c:v>10.382125</c:v>
                </c:pt>
                <c:pt idx="8">
                  <c:v>10.852916666666665</c:v>
                </c:pt>
                <c:pt idx="9">
                  <c:v>10.466000000000001</c:v>
                </c:pt>
                <c:pt idx="10">
                  <c:v>9.8375833333333329</c:v>
                </c:pt>
                <c:pt idx="11">
                  <c:v>7.3674583333333343</c:v>
                </c:pt>
                <c:pt idx="12">
                  <c:v>7.2987916666666663</c:v>
                </c:pt>
                <c:pt idx="13">
                  <c:v>7.1661250000000001</c:v>
                </c:pt>
                <c:pt idx="14">
                  <c:v>7.1178333333333326</c:v>
                </c:pt>
                <c:pt idx="15">
                  <c:v>8.0218749999999996</c:v>
                </c:pt>
                <c:pt idx="16">
                  <c:v>8.691083333333335</c:v>
                </c:pt>
                <c:pt idx="17">
                  <c:v>7.3374999999999986</c:v>
                </c:pt>
                <c:pt idx="18">
                  <c:v>7.5244999999999997</c:v>
                </c:pt>
                <c:pt idx="19">
                  <c:v>8.4374583333333337</c:v>
                </c:pt>
                <c:pt idx="20">
                  <c:v>8.9135000000000009</c:v>
                </c:pt>
                <c:pt idx="21">
                  <c:v>9.5259166666666673</c:v>
                </c:pt>
                <c:pt idx="22">
                  <c:v>9.9139166666666654</c:v>
                </c:pt>
                <c:pt idx="23">
                  <c:v>10.046458333333332</c:v>
                </c:pt>
                <c:pt idx="24">
                  <c:v>10.298791666666665</c:v>
                </c:pt>
                <c:pt idx="25">
                  <c:v>10.254624999999999</c:v>
                </c:pt>
                <c:pt idx="26">
                  <c:v>9.476208333333334</c:v>
                </c:pt>
                <c:pt idx="27">
                  <c:v>8.153041666666665</c:v>
                </c:pt>
                <c:pt idx="28">
                  <c:v>8.5261249999999986</c:v>
                </c:pt>
                <c:pt idx="29">
                  <c:v>8.7898750000000039</c:v>
                </c:pt>
                <c:pt idx="30">
                  <c:v>8.8792916666666688</c:v>
                </c:pt>
                <c:pt idx="31">
                  <c:v>8.5484166666666681</c:v>
                </c:pt>
                <c:pt idx="32">
                  <c:v>7.9438749999999985</c:v>
                </c:pt>
                <c:pt idx="33">
                  <c:v>7.0128749999999984</c:v>
                </c:pt>
                <c:pt idx="34">
                  <c:v>6.5140416666666665</c:v>
                </c:pt>
                <c:pt idx="35">
                  <c:v>6.8437916666666672</c:v>
                </c:pt>
                <c:pt idx="36">
                  <c:v>7.441625000000001</c:v>
                </c:pt>
                <c:pt idx="37">
                  <c:v>7.6991249999999996</c:v>
                </c:pt>
                <c:pt idx="38">
                  <c:v>8.462625000000001</c:v>
                </c:pt>
                <c:pt idx="39">
                  <c:v>9.3882916666666656</c:v>
                </c:pt>
                <c:pt idx="40">
                  <c:v>8.9710833333333309</c:v>
                </c:pt>
                <c:pt idx="41">
                  <c:v>8.0593333333333312</c:v>
                </c:pt>
                <c:pt idx="42">
                  <c:v>7.0312916666666672</c:v>
                </c:pt>
                <c:pt idx="43">
                  <c:v>5.3548749999999998</c:v>
                </c:pt>
                <c:pt idx="44">
                  <c:v>4.4688749999999997</c:v>
                </c:pt>
                <c:pt idx="45">
                  <c:v>4.7565416666666671</c:v>
                </c:pt>
                <c:pt idx="46">
                  <c:v>4.6457916666666668</c:v>
                </c:pt>
                <c:pt idx="47">
                  <c:v>4.9094166666666652</c:v>
                </c:pt>
                <c:pt idx="48">
                  <c:v>5.1559583333333325</c:v>
                </c:pt>
                <c:pt idx="49">
                  <c:v>5.918541666666667</c:v>
                </c:pt>
                <c:pt idx="50">
                  <c:v>6.1965833333333329</c:v>
                </c:pt>
                <c:pt idx="51">
                  <c:v>6.6738750000000016</c:v>
                </c:pt>
                <c:pt idx="52">
                  <c:v>7.0253750000000013</c:v>
                </c:pt>
                <c:pt idx="53">
                  <c:v>7.0852083333333313</c:v>
                </c:pt>
                <c:pt idx="54">
                  <c:v>7.1183750000000003</c:v>
                </c:pt>
                <c:pt idx="55">
                  <c:v>7.0742499999999993</c:v>
                </c:pt>
                <c:pt idx="56">
                  <c:v>7.4225416666666666</c:v>
                </c:pt>
                <c:pt idx="57">
                  <c:v>7.5413333333333332</c:v>
                </c:pt>
                <c:pt idx="58">
                  <c:v>7.8778750000000004</c:v>
                </c:pt>
                <c:pt idx="59">
                  <c:v>7.6421250000000001</c:v>
                </c:pt>
                <c:pt idx="60">
                  <c:v>7.0916666666666677</c:v>
                </c:pt>
                <c:pt idx="61">
                  <c:v>6.7497499999999997</c:v>
                </c:pt>
                <c:pt idx="62">
                  <c:v>6.9507083333333339</c:v>
                </c:pt>
                <c:pt idx="63">
                  <c:v>7.1250833333333334</c:v>
                </c:pt>
                <c:pt idx="64">
                  <c:v>6.7703749999999987</c:v>
                </c:pt>
                <c:pt idx="65">
                  <c:v>6.4484583333333347</c:v>
                </c:pt>
                <c:pt idx="66">
                  <c:v>6.3947083333333339</c:v>
                </c:pt>
                <c:pt idx="67">
                  <c:v>6.7322916666666659</c:v>
                </c:pt>
                <c:pt idx="68">
                  <c:v>4.8229583333333332</c:v>
                </c:pt>
                <c:pt idx="69">
                  <c:v>4.3920416666666666</c:v>
                </c:pt>
                <c:pt idx="70">
                  <c:v>4.9885833333333318</c:v>
                </c:pt>
                <c:pt idx="71">
                  <c:v>5.2818750000000003</c:v>
                </c:pt>
                <c:pt idx="72">
                  <c:v>4.611041666666666</c:v>
                </c:pt>
                <c:pt idx="73">
                  <c:v>4.611041666666666</c:v>
                </c:pt>
                <c:pt idx="74">
                  <c:v>5.4371249999999991</c:v>
                </c:pt>
                <c:pt idx="75">
                  <c:v>5.4980000000000002</c:v>
                </c:pt>
                <c:pt idx="76">
                  <c:v>3.5062083333333329</c:v>
                </c:pt>
                <c:pt idx="77">
                  <c:v>2.0952916666666663</c:v>
                </c:pt>
                <c:pt idx="78">
                  <c:v>2.3595833333333336</c:v>
                </c:pt>
                <c:pt idx="79">
                  <c:v>2.7217500000000001</c:v>
                </c:pt>
                <c:pt idx="80">
                  <c:v>1.0011249999999998</c:v>
                </c:pt>
                <c:pt idx="81">
                  <c:v>1.0942083333333334</c:v>
                </c:pt>
                <c:pt idx="82">
                  <c:v>2.7047916666666665</c:v>
                </c:pt>
                <c:pt idx="83">
                  <c:v>5.308333333333335E-2</c:v>
                </c:pt>
                <c:pt idx="84">
                  <c:v>-2.2502499999999999</c:v>
                </c:pt>
                <c:pt idx="85">
                  <c:v>-1.8669583333333328</c:v>
                </c:pt>
                <c:pt idx="86">
                  <c:v>-0.81283333333333319</c:v>
                </c:pt>
                <c:pt idx="87">
                  <c:v>6.9791666666666641E-2</c:v>
                </c:pt>
                <c:pt idx="88">
                  <c:v>0.19129166666666667</c:v>
                </c:pt>
                <c:pt idx="89">
                  <c:v>0.26058333333333333</c:v>
                </c:pt>
                <c:pt idx="90">
                  <c:v>0.28475</c:v>
                </c:pt>
                <c:pt idx="91">
                  <c:v>0.17170833333333338</c:v>
                </c:pt>
                <c:pt idx="92">
                  <c:v>0.12558333333333335</c:v>
                </c:pt>
                <c:pt idx="93">
                  <c:v>-0.67737499999999995</c:v>
                </c:pt>
                <c:pt idx="94">
                  <c:v>-0.1994999999999999</c:v>
                </c:pt>
                <c:pt idx="95">
                  <c:v>-0.52399999999999991</c:v>
                </c:pt>
                <c:pt idx="96">
                  <c:v>-1.3834999999999997</c:v>
                </c:pt>
                <c:pt idx="97">
                  <c:v>-1.7862500000000001</c:v>
                </c:pt>
                <c:pt idx="98">
                  <c:v>-1.7832083333333326</c:v>
                </c:pt>
                <c:pt idx="99">
                  <c:v>-3.1760833333333331</c:v>
                </c:pt>
                <c:pt idx="100">
                  <c:v>-1.481916666666667</c:v>
                </c:pt>
                <c:pt idx="101">
                  <c:v>-0.28533333333333327</c:v>
                </c:pt>
                <c:pt idx="102">
                  <c:v>-0.39037499999999992</c:v>
                </c:pt>
                <c:pt idx="103">
                  <c:v>-0.78045833333333325</c:v>
                </c:pt>
                <c:pt idx="104">
                  <c:v>-0.39050000000000007</c:v>
                </c:pt>
                <c:pt idx="105">
                  <c:v>-0.12949999999999998</c:v>
                </c:pt>
                <c:pt idx="106">
                  <c:v>-0.15962499999999996</c:v>
                </c:pt>
                <c:pt idx="107">
                  <c:v>-5.6500000000000029E-2</c:v>
                </c:pt>
                <c:pt idx="108">
                  <c:v>-2.3833333333333335E-2</c:v>
                </c:pt>
                <c:pt idx="109">
                  <c:v>3.7500000000000012E-2</c:v>
                </c:pt>
                <c:pt idx="110">
                  <c:v>1.8333333333333316E-3</c:v>
                </c:pt>
                <c:pt idx="111">
                  <c:v>-7.2833333333333361E-2</c:v>
                </c:pt>
                <c:pt idx="112">
                  <c:v>-4.2500000000000017E-2</c:v>
                </c:pt>
                <c:pt idx="113">
                  <c:v>-1.1000000000000001E-2</c:v>
                </c:pt>
                <c:pt idx="114">
                  <c:v>2.999999999999997E-3</c:v>
                </c:pt>
                <c:pt idx="115">
                  <c:v>-4.0000000000000027E-3</c:v>
                </c:pt>
                <c:pt idx="116">
                  <c:v>-2.5000000000000012E-2</c:v>
                </c:pt>
                <c:pt idx="117">
                  <c:v>-5.1666666666666692E-3</c:v>
                </c:pt>
                <c:pt idx="118">
                  <c:v>-8.666666666666668E-3</c:v>
                </c:pt>
                <c:pt idx="119">
                  <c:v>-3.7833333333333358E-2</c:v>
                </c:pt>
                <c:pt idx="120">
                  <c:v>-3.5500000000000025E-2</c:v>
                </c:pt>
                <c:pt idx="121">
                  <c:v>-9.7083333333333313E-2</c:v>
                </c:pt>
                <c:pt idx="122">
                  <c:v>-0.10533333333333339</c:v>
                </c:pt>
                <c:pt idx="123">
                  <c:v>-8.3333333333333356E-2</c:v>
                </c:pt>
                <c:pt idx="124">
                  <c:v>-9.9666666666666695E-2</c:v>
                </c:pt>
                <c:pt idx="125">
                  <c:v>-9.7333333333333369E-2</c:v>
                </c:pt>
                <c:pt idx="126">
                  <c:v>-0.12383333333333336</c:v>
                </c:pt>
                <c:pt idx="127">
                  <c:v>-7.633333333333335E-2</c:v>
                </c:pt>
                <c:pt idx="128">
                  <c:v>-3.9000000000000014E-2</c:v>
                </c:pt>
                <c:pt idx="129">
                  <c:v>-2.9666666666666685E-2</c:v>
                </c:pt>
                <c:pt idx="130">
                  <c:v>-2.8333333333333357E-3</c:v>
                </c:pt>
                <c:pt idx="131">
                  <c:v>-1.4500000000000004E-2</c:v>
                </c:pt>
                <c:pt idx="132">
                  <c:v>-1.2166666666666668E-2</c:v>
                </c:pt>
                <c:pt idx="133">
                  <c:v>2.9999999999999992E-3</c:v>
                </c:pt>
                <c:pt idx="134">
                  <c:v>2.4000000000000007E-2</c:v>
                </c:pt>
                <c:pt idx="135">
                  <c:v>2.4000000000000007E-2</c:v>
                </c:pt>
                <c:pt idx="136">
                  <c:v>8.8333333333333302E-3</c:v>
                </c:pt>
                <c:pt idx="137">
                  <c:v>2.0500000000000008E-2</c:v>
                </c:pt>
                <c:pt idx="138">
                  <c:v>2.4000000000000007E-2</c:v>
                </c:pt>
                <c:pt idx="139">
                  <c:v>2.4000000000000007E-2</c:v>
                </c:pt>
                <c:pt idx="140">
                  <c:v>2.4000000000000007E-2</c:v>
                </c:pt>
                <c:pt idx="141">
                  <c:v>4.7625000000000008E-2</c:v>
                </c:pt>
                <c:pt idx="142">
                  <c:v>5.1000000000000011E-2</c:v>
                </c:pt>
                <c:pt idx="143">
                  <c:v>5.1000000000000011E-2</c:v>
                </c:pt>
                <c:pt idx="144">
                  <c:v>4.5375000000000019E-2</c:v>
                </c:pt>
                <c:pt idx="145">
                  <c:v>2.4000000000000007E-2</c:v>
                </c:pt>
                <c:pt idx="146">
                  <c:v>2.4000000000000007E-2</c:v>
                </c:pt>
                <c:pt idx="147">
                  <c:v>2.4000000000000007E-2</c:v>
                </c:pt>
                <c:pt idx="148">
                  <c:v>2.4000000000000007E-2</c:v>
                </c:pt>
                <c:pt idx="149">
                  <c:v>2.4000000000000007E-2</c:v>
                </c:pt>
                <c:pt idx="150">
                  <c:v>2.999999999999997E-3</c:v>
                </c:pt>
                <c:pt idx="151">
                  <c:v>-4.0000000000000027E-3</c:v>
                </c:pt>
                <c:pt idx="152">
                  <c:v>-1.3333333333333336E-2</c:v>
                </c:pt>
                <c:pt idx="153">
                  <c:v>-2.7333333333333348E-2</c:v>
                </c:pt>
                <c:pt idx="154">
                  <c:v>-4.0000000000000027E-3</c:v>
                </c:pt>
                <c:pt idx="155">
                  <c:v>-4.0000000000000027E-3</c:v>
                </c:pt>
                <c:pt idx="156">
                  <c:v>-4.0000000000000027E-3</c:v>
                </c:pt>
                <c:pt idx="157">
                  <c:v>-4.0000000000000027E-3</c:v>
                </c:pt>
                <c:pt idx="158">
                  <c:v>-4.0000000000000027E-3</c:v>
                </c:pt>
                <c:pt idx="159">
                  <c:v>-4.0000000000000027E-3</c:v>
                </c:pt>
                <c:pt idx="160">
                  <c:v>-4.0000000000000027E-3</c:v>
                </c:pt>
                <c:pt idx="161">
                  <c:v>-4.0000000000000027E-3</c:v>
                </c:pt>
                <c:pt idx="162">
                  <c:v>-6.3333333333333358E-3</c:v>
                </c:pt>
                <c:pt idx="163">
                  <c:v>-2.2666666666666679E-2</c:v>
                </c:pt>
                <c:pt idx="164">
                  <c:v>-4.0000000000000027E-3</c:v>
                </c:pt>
                <c:pt idx="165">
                  <c:v>-4.0000000000000027E-3</c:v>
                </c:pt>
                <c:pt idx="166">
                  <c:v>-1.9166666666666676E-2</c:v>
                </c:pt>
                <c:pt idx="167">
                  <c:v>-2.9666666666666685E-2</c:v>
                </c:pt>
                <c:pt idx="168">
                  <c:v>-4.0000000000000027E-3</c:v>
                </c:pt>
                <c:pt idx="169">
                  <c:v>-4.0000000000000027E-3</c:v>
                </c:pt>
                <c:pt idx="170">
                  <c:v>-5.1666666666666692E-3</c:v>
                </c:pt>
                <c:pt idx="171">
                  <c:v>-3.2000000000000021E-2</c:v>
                </c:pt>
                <c:pt idx="172">
                  <c:v>-3.2000000000000021E-2</c:v>
                </c:pt>
                <c:pt idx="173">
                  <c:v>-3.2000000000000021E-2</c:v>
                </c:pt>
                <c:pt idx="174">
                  <c:v>-2.1500000000000009E-2</c:v>
                </c:pt>
                <c:pt idx="175">
                  <c:v>-2.8500000000000015E-2</c:v>
                </c:pt>
                <c:pt idx="176">
                  <c:v>-3.7833333333333358E-2</c:v>
                </c:pt>
                <c:pt idx="177">
                  <c:v>-5.6500000000000029E-2</c:v>
                </c:pt>
                <c:pt idx="178">
                  <c:v>-3.2000000000000021E-2</c:v>
                </c:pt>
                <c:pt idx="179">
                  <c:v>-3.3166666666666685E-2</c:v>
                </c:pt>
                <c:pt idx="180">
                  <c:v>-2.5000000000000012E-2</c:v>
                </c:pt>
                <c:pt idx="181">
                  <c:v>-4.0000000000000027E-3</c:v>
                </c:pt>
                <c:pt idx="182">
                  <c:v>-4.0000000000000027E-3</c:v>
                </c:pt>
                <c:pt idx="183">
                  <c:v>-4.0000000000000027E-3</c:v>
                </c:pt>
                <c:pt idx="184">
                  <c:v>-1.5666666666666672E-2</c:v>
                </c:pt>
                <c:pt idx="185">
                  <c:v>-2.9666666666666685E-2</c:v>
                </c:pt>
                <c:pt idx="186">
                  <c:v>-3.2000000000000021E-2</c:v>
                </c:pt>
                <c:pt idx="187">
                  <c:v>-3.2000000000000021E-2</c:v>
                </c:pt>
                <c:pt idx="188">
                  <c:v>-4.833333333333336E-2</c:v>
                </c:pt>
                <c:pt idx="189">
                  <c:v>-9.5000000000000029E-2</c:v>
                </c:pt>
                <c:pt idx="190">
                  <c:v>-9.8500000000000046E-2</c:v>
                </c:pt>
                <c:pt idx="191">
                  <c:v>-8.8000000000000023E-2</c:v>
                </c:pt>
                <c:pt idx="192">
                  <c:v>-9.0333333333333363E-2</c:v>
                </c:pt>
                <c:pt idx="193">
                  <c:v>-7.1666666666666684E-2</c:v>
                </c:pt>
                <c:pt idx="194">
                  <c:v>-4.9500000000000023E-2</c:v>
                </c:pt>
                <c:pt idx="195">
                  <c:v>-6.8166666666666695E-2</c:v>
                </c:pt>
                <c:pt idx="196">
                  <c:v>-7.633333333333335E-2</c:v>
                </c:pt>
                <c:pt idx="197">
                  <c:v>-9.7333333333333369E-2</c:v>
                </c:pt>
                <c:pt idx="198">
                  <c:v>-8.8000000000000037E-2</c:v>
                </c:pt>
                <c:pt idx="199">
                  <c:v>-5.8833333333333369E-2</c:v>
                </c:pt>
                <c:pt idx="200">
                  <c:v>-4.1333333333333354E-2</c:v>
                </c:pt>
                <c:pt idx="201">
                  <c:v>-3.4333333333333355E-2</c:v>
                </c:pt>
                <c:pt idx="202">
                  <c:v>-3.2000000000000021E-2</c:v>
                </c:pt>
                <c:pt idx="203">
                  <c:v>-3.2000000000000021E-2</c:v>
                </c:pt>
                <c:pt idx="204">
                  <c:v>-3.4333333333333355E-2</c:v>
                </c:pt>
                <c:pt idx="205">
                  <c:v>-6.0000000000000032E-2</c:v>
                </c:pt>
                <c:pt idx="206">
                  <c:v>-7.0500000000000049E-2</c:v>
                </c:pt>
                <c:pt idx="207">
                  <c:v>-7.633333333333335E-2</c:v>
                </c:pt>
                <c:pt idx="208">
                  <c:v>-6.0000000000000032E-2</c:v>
                </c:pt>
                <c:pt idx="209">
                  <c:v>-5.8833333333333369E-2</c:v>
                </c:pt>
                <c:pt idx="210">
                  <c:v>-4.2500000000000017E-2</c:v>
                </c:pt>
                <c:pt idx="211">
                  <c:v>-6.0000000000000032E-2</c:v>
                </c:pt>
                <c:pt idx="212">
                  <c:v>-7.5166666666666701E-2</c:v>
                </c:pt>
                <c:pt idx="213">
                  <c:v>-8.5666666666666683E-2</c:v>
                </c:pt>
                <c:pt idx="214">
                  <c:v>-0.11366666666666674</c:v>
                </c:pt>
                <c:pt idx="215">
                  <c:v>-0.10433333333333339</c:v>
                </c:pt>
                <c:pt idx="216">
                  <c:v>-6.1166666666666702E-2</c:v>
                </c:pt>
                <c:pt idx="217">
                  <c:v>-5.4166666666666696E-2</c:v>
                </c:pt>
                <c:pt idx="218">
                  <c:v>-3.3166666666666685E-2</c:v>
                </c:pt>
                <c:pt idx="219">
                  <c:v>-6.9333333333333358E-2</c:v>
                </c:pt>
                <c:pt idx="220">
                  <c:v>-0.11479166666666672</c:v>
                </c:pt>
                <c:pt idx="221">
                  <c:v>-0.10195833333333337</c:v>
                </c:pt>
                <c:pt idx="222">
                  <c:v>-6.1166666666666702E-2</c:v>
                </c:pt>
                <c:pt idx="223">
                  <c:v>-6.0000000000000032E-2</c:v>
                </c:pt>
                <c:pt idx="224">
                  <c:v>-5.5333333333333366E-2</c:v>
                </c:pt>
                <c:pt idx="225">
                  <c:v>-3.3166666666666685E-2</c:v>
                </c:pt>
                <c:pt idx="226">
                  <c:v>-3.2000000000000021E-2</c:v>
                </c:pt>
                <c:pt idx="227">
                  <c:v>-3.2000000000000021E-2</c:v>
                </c:pt>
                <c:pt idx="228">
                  <c:v>-4.2500000000000031E-2</c:v>
                </c:pt>
                <c:pt idx="229">
                  <c:v>-9.7333333333333369E-2</c:v>
                </c:pt>
                <c:pt idx="230">
                  <c:v>-8.566666666666671E-2</c:v>
                </c:pt>
                <c:pt idx="231">
                  <c:v>-6.0000000000000032E-2</c:v>
                </c:pt>
                <c:pt idx="232">
                  <c:v>-4.1333333333333354E-2</c:v>
                </c:pt>
                <c:pt idx="233">
                  <c:v>-3.3166666666666685E-2</c:v>
                </c:pt>
                <c:pt idx="234">
                  <c:v>-3.2000000000000021E-2</c:v>
                </c:pt>
                <c:pt idx="235">
                  <c:v>-3.2000000000000021E-2</c:v>
                </c:pt>
                <c:pt idx="236">
                  <c:v>-3.4333333333333355E-2</c:v>
                </c:pt>
                <c:pt idx="237">
                  <c:v>-3.2000000000000021E-2</c:v>
                </c:pt>
                <c:pt idx="238">
                  <c:v>-4.716666666666669E-2</c:v>
                </c:pt>
                <c:pt idx="239">
                  <c:v>-6.2333333333333373E-2</c:v>
                </c:pt>
                <c:pt idx="240">
                  <c:v>-4.2500000000000017E-2</c:v>
                </c:pt>
                <c:pt idx="241">
                  <c:v>-4.3666666666666687E-2</c:v>
                </c:pt>
                <c:pt idx="242">
                  <c:v>-6.8166666666666709E-2</c:v>
                </c:pt>
                <c:pt idx="243">
                  <c:v>-8.683333333333336E-2</c:v>
                </c:pt>
                <c:pt idx="244">
                  <c:v>-9.0333333333333363E-2</c:v>
                </c:pt>
                <c:pt idx="245">
                  <c:v>-4.4833333333333357E-2</c:v>
                </c:pt>
                <c:pt idx="246">
                  <c:v>-5.1833333333333363E-2</c:v>
                </c:pt>
                <c:pt idx="247">
                  <c:v>-7.9833333333333381E-2</c:v>
                </c:pt>
                <c:pt idx="248">
                  <c:v>-8.8000000000000023E-2</c:v>
                </c:pt>
                <c:pt idx="249">
                  <c:v>-4.4833333333333357E-2</c:v>
                </c:pt>
                <c:pt idx="250">
                  <c:v>-3.2000000000000021E-2</c:v>
                </c:pt>
                <c:pt idx="251">
                  <c:v>-3.2000000000000021E-2</c:v>
                </c:pt>
                <c:pt idx="252">
                  <c:v>-3.2000000000000021E-2</c:v>
                </c:pt>
                <c:pt idx="253">
                  <c:v>-3.0833333333333351E-2</c:v>
                </c:pt>
                <c:pt idx="254">
                  <c:v>-1.4500000000000004E-2</c:v>
                </c:pt>
                <c:pt idx="255">
                  <c:v>-4.0000000000000027E-3</c:v>
                </c:pt>
                <c:pt idx="256">
                  <c:v>-4.0000000000000027E-3</c:v>
                </c:pt>
                <c:pt idx="257">
                  <c:v>-4.0000000000000027E-3</c:v>
                </c:pt>
                <c:pt idx="258">
                  <c:v>-4.0000000000000027E-3</c:v>
                </c:pt>
                <c:pt idx="259">
                  <c:v>-4.0000000000000027E-3</c:v>
                </c:pt>
                <c:pt idx="260">
                  <c:v>-4.0000000000000027E-3</c:v>
                </c:pt>
                <c:pt idx="261">
                  <c:v>-4.0000000000000027E-3</c:v>
                </c:pt>
                <c:pt idx="262">
                  <c:v>-4.0000000000000027E-3</c:v>
                </c:pt>
                <c:pt idx="263">
                  <c:v>-4.0000000000000027E-3</c:v>
                </c:pt>
                <c:pt idx="264">
                  <c:v>-4.0000000000000027E-3</c:v>
                </c:pt>
                <c:pt idx="265">
                  <c:v>-4.0000000000000027E-3</c:v>
                </c:pt>
                <c:pt idx="266">
                  <c:v>-4.0000000000000027E-3</c:v>
                </c:pt>
                <c:pt idx="267">
                  <c:v>-4.0000000000000027E-3</c:v>
                </c:pt>
                <c:pt idx="268">
                  <c:v>-4.0000000000000027E-3</c:v>
                </c:pt>
                <c:pt idx="269">
                  <c:v>-4.0000000000000027E-3</c:v>
                </c:pt>
                <c:pt idx="270">
                  <c:v>-4.0000000000000027E-3</c:v>
                </c:pt>
                <c:pt idx="271">
                  <c:v>-4.0000000000000027E-3</c:v>
                </c:pt>
                <c:pt idx="272">
                  <c:v>-4.0000000000000027E-3</c:v>
                </c:pt>
                <c:pt idx="273">
                  <c:v>-4.0000000000000027E-3</c:v>
                </c:pt>
                <c:pt idx="274">
                  <c:v>-4.0000000000000027E-3</c:v>
                </c:pt>
                <c:pt idx="275">
                  <c:v>4.1666666666666657E-3</c:v>
                </c:pt>
                <c:pt idx="276">
                  <c:v>3.0750000000000013E-2</c:v>
                </c:pt>
                <c:pt idx="277">
                  <c:v>0.11491666666666665</c:v>
                </c:pt>
                <c:pt idx="278">
                  <c:v>0.20641666666666672</c:v>
                </c:pt>
                <c:pt idx="279">
                  <c:v>0.27562500000000006</c:v>
                </c:pt>
                <c:pt idx="280">
                  <c:v>0.38650000000000007</c:v>
                </c:pt>
                <c:pt idx="281">
                  <c:v>0.37933333333333336</c:v>
                </c:pt>
                <c:pt idx="282">
                  <c:v>0.32058333333333328</c:v>
                </c:pt>
                <c:pt idx="283">
                  <c:v>0.22383333333333333</c:v>
                </c:pt>
                <c:pt idx="284">
                  <c:v>0.23533333333333331</c:v>
                </c:pt>
                <c:pt idx="285">
                  <c:v>0.36325000000000013</c:v>
                </c:pt>
                <c:pt idx="286">
                  <c:v>0.40966666666666679</c:v>
                </c:pt>
                <c:pt idx="287">
                  <c:v>0.37933333333333347</c:v>
                </c:pt>
                <c:pt idx="288">
                  <c:v>0.43704166666666672</c:v>
                </c:pt>
                <c:pt idx="289">
                  <c:v>0.51187500000000008</c:v>
                </c:pt>
                <c:pt idx="290">
                  <c:v>0.59450000000000014</c:v>
                </c:pt>
                <c:pt idx="291">
                  <c:v>0.64720833333333316</c:v>
                </c:pt>
                <c:pt idx="292">
                  <c:v>0.68841666666666657</c:v>
                </c:pt>
                <c:pt idx="293">
                  <c:v>0.60583333333333345</c:v>
                </c:pt>
                <c:pt idx="294">
                  <c:v>0.52341666666666653</c:v>
                </c:pt>
                <c:pt idx="295">
                  <c:v>0.46466666666666662</c:v>
                </c:pt>
                <c:pt idx="296">
                  <c:v>0.37937500000000002</c:v>
                </c:pt>
                <c:pt idx="297">
                  <c:v>0.31966666666666671</c:v>
                </c:pt>
                <c:pt idx="298">
                  <c:v>0.30800000000000011</c:v>
                </c:pt>
                <c:pt idx="299">
                  <c:v>0.36333333333333334</c:v>
                </c:pt>
                <c:pt idx="300">
                  <c:v>0.47849999999999998</c:v>
                </c:pt>
                <c:pt idx="301">
                  <c:v>0.56449999999999989</c:v>
                </c:pt>
                <c:pt idx="302">
                  <c:v>0.6815416666666666</c:v>
                </c:pt>
                <c:pt idx="303">
                  <c:v>0.78816666666666657</c:v>
                </c:pt>
                <c:pt idx="304">
                  <c:v>0.90470833333333323</c:v>
                </c:pt>
                <c:pt idx="305">
                  <c:v>0.99162499999999998</c:v>
                </c:pt>
                <c:pt idx="306">
                  <c:v>1.0816250000000001</c:v>
                </c:pt>
                <c:pt idx="307">
                  <c:v>1.151875</c:v>
                </c:pt>
                <c:pt idx="308">
                  <c:v>1.167875</c:v>
                </c:pt>
                <c:pt idx="309">
                  <c:v>1.1530000000000005</c:v>
                </c:pt>
                <c:pt idx="310">
                  <c:v>1.1757499999999994</c:v>
                </c:pt>
                <c:pt idx="311">
                  <c:v>1.1359583333333338</c:v>
                </c:pt>
                <c:pt idx="312">
                  <c:v>1.0704166666666668</c:v>
                </c:pt>
                <c:pt idx="313">
                  <c:v>1.000875</c:v>
                </c:pt>
                <c:pt idx="314">
                  <c:v>0.90016666666666667</c:v>
                </c:pt>
                <c:pt idx="315">
                  <c:v>0.86699999999999999</c:v>
                </c:pt>
                <c:pt idx="316">
                  <c:v>0.94691666666666696</c:v>
                </c:pt>
                <c:pt idx="317">
                  <c:v>0.9800416666666667</c:v>
                </c:pt>
                <c:pt idx="318">
                  <c:v>0.96287500000000004</c:v>
                </c:pt>
                <c:pt idx="319">
                  <c:v>1.0017500000000001</c:v>
                </c:pt>
                <c:pt idx="320">
                  <c:v>1.044</c:v>
                </c:pt>
                <c:pt idx="321">
                  <c:v>1.0108750000000002</c:v>
                </c:pt>
                <c:pt idx="322">
                  <c:v>1.0233750000000001</c:v>
                </c:pt>
                <c:pt idx="323">
                  <c:v>1.0587500000000001</c:v>
                </c:pt>
                <c:pt idx="324">
                  <c:v>1.0416666666666667</c:v>
                </c:pt>
                <c:pt idx="325">
                  <c:v>1.0565416666666667</c:v>
                </c:pt>
                <c:pt idx="326">
                  <c:v>0.96975000000000022</c:v>
                </c:pt>
                <c:pt idx="327">
                  <c:v>0.93658333333333343</c:v>
                </c:pt>
                <c:pt idx="328">
                  <c:v>0.98800000000000032</c:v>
                </c:pt>
                <c:pt idx="329">
                  <c:v>1.0609999999999997</c:v>
                </c:pt>
                <c:pt idx="330">
                  <c:v>1.1270000000000002</c:v>
                </c:pt>
                <c:pt idx="331">
                  <c:v>1.1099999999999999</c:v>
                </c:pt>
                <c:pt idx="332">
                  <c:v>1.1565000000000001</c:v>
                </c:pt>
                <c:pt idx="333">
                  <c:v>1.2302500000000001</c:v>
                </c:pt>
                <c:pt idx="334">
                  <c:v>1.3050833333333334</c:v>
                </c:pt>
                <c:pt idx="335">
                  <c:v>1.2721666666666664</c:v>
                </c:pt>
                <c:pt idx="336">
                  <c:v>1.3367083333333332</c:v>
                </c:pt>
                <c:pt idx="337">
                  <c:v>1.3797083333333333</c:v>
                </c:pt>
                <c:pt idx="338">
                  <c:v>1.5147916666666668</c:v>
                </c:pt>
                <c:pt idx="339">
                  <c:v>1.7811250000000001</c:v>
                </c:pt>
                <c:pt idx="340">
                  <c:v>2.0362500000000003</c:v>
                </c:pt>
                <c:pt idx="341">
                  <c:v>1.909083333333333</c:v>
                </c:pt>
                <c:pt idx="342">
                  <c:v>1.7043749999999998</c:v>
                </c:pt>
                <c:pt idx="343">
                  <c:v>1.9820416666666665</c:v>
                </c:pt>
                <c:pt idx="344">
                  <c:v>2.5702500000000001</c:v>
                </c:pt>
                <c:pt idx="345">
                  <c:v>2.6693750000000005</c:v>
                </c:pt>
                <c:pt idx="346">
                  <c:v>3.3548750000000003</c:v>
                </c:pt>
                <c:pt idx="347">
                  <c:v>3.9836666666666667</c:v>
                </c:pt>
                <c:pt idx="348">
                  <c:v>4.4089583333333344</c:v>
                </c:pt>
                <c:pt idx="349">
                  <c:v>4.5564166666666663</c:v>
                </c:pt>
                <c:pt idx="350">
                  <c:v>5.6608749999999999</c:v>
                </c:pt>
                <c:pt idx="351">
                  <c:v>6.1238749999999982</c:v>
                </c:pt>
                <c:pt idx="352">
                  <c:v>7.711833333333332</c:v>
                </c:pt>
                <c:pt idx="353">
                  <c:v>7.8380416666666664</c:v>
                </c:pt>
                <c:pt idx="354">
                  <c:v>7.3329583333333312</c:v>
                </c:pt>
                <c:pt idx="355">
                  <c:v>8.5291249999999987</c:v>
                </c:pt>
                <c:pt idx="356">
                  <c:v>9.4663749999999993</c:v>
                </c:pt>
                <c:pt idx="357">
                  <c:v>9.9392499999999995</c:v>
                </c:pt>
                <c:pt idx="358">
                  <c:v>10.419944444444447</c:v>
                </c:pt>
              </c:numCache>
            </c:numRef>
          </c:val>
          <c:smooth val="0"/>
        </c:ser>
        <c:dLbls>
          <c:showLegendKey val="0"/>
          <c:showVal val="0"/>
          <c:showCatName val="0"/>
          <c:showSerName val="0"/>
          <c:showPercent val="0"/>
          <c:showBubbleSize val="0"/>
        </c:dLbls>
        <c:marker val="1"/>
        <c:smooth val="0"/>
        <c:axId val="67529288"/>
        <c:axId val="67529680"/>
      </c:lineChart>
      <c:dateAx>
        <c:axId val="67529288"/>
        <c:scaling>
          <c:orientation val="minMax"/>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529680"/>
        <c:crosses val="autoZero"/>
        <c:auto val="1"/>
        <c:lblOffset val="100"/>
        <c:baseTimeUnit val="days"/>
        <c:majorUnit val="1"/>
        <c:majorTimeUnit val="months"/>
        <c:minorUnit val="1"/>
        <c:minorTimeUnit val="months"/>
      </c:dateAx>
      <c:valAx>
        <c:axId val="67529680"/>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layout>
            <c:manualLayout>
              <c:xMode val="edge"/>
              <c:yMode val="edge"/>
              <c:x val="0"/>
              <c:y val="0.26195902595508896"/>
            </c:manualLayout>
          </c:layout>
          <c:overlay val="0"/>
        </c:title>
        <c:numFmt formatCode="General" sourceLinked="1"/>
        <c:majorTickMark val="out"/>
        <c:minorTickMark val="none"/>
        <c:tickLblPos val="nextTo"/>
        <c:txPr>
          <a:bodyPr/>
          <a:lstStyle/>
          <a:p>
            <a:pPr>
              <a:defRPr sz="1400"/>
            </a:pPr>
            <a:endParaRPr lang="en-US"/>
          </a:p>
        </c:txPr>
        <c:crossAx val="67529288"/>
        <c:crosses val="autoZero"/>
        <c:crossBetween val="between"/>
        <c:majorUnit val="2"/>
      </c:valAx>
    </c:plotArea>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North Fork Teton lower</a:t>
            </a:r>
          </a:p>
        </c:rich>
      </c:tx>
      <c:overlay val="1"/>
    </c:title>
    <c:autoTitleDeleted val="0"/>
    <c:plotArea>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charts!$B$2:$B$363</c:f>
              <c:numCache>
                <c:formatCode>General</c:formatCode>
                <c:ptCount val="362"/>
                <c:pt idx="0">
                  <c:v>8.593</c:v>
                </c:pt>
                <c:pt idx="1">
                  <c:v>9.1880000000000006</c:v>
                </c:pt>
                <c:pt idx="2">
                  <c:v>9.2129999999999992</c:v>
                </c:pt>
                <c:pt idx="3">
                  <c:v>9.952</c:v>
                </c:pt>
                <c:pt idx="4">
                  <c:v>9.7560000000000002</c:v>
                </c:pt>
                <c:pt idx="5">
                  <c:v>10.026</c:v>
                </c:pt>
                <c:pt idx="6">
                  <c:v>9.3119999999999994</c:v>
                </c:pt>
                <c:pt idx="7">
                  <c:v>8.6180000000000003</c:v>
                </c:pt>
                <c:pt idx="8">
                  <c:v>7.4939999999999998</c:v>
                </c:pt>
                <c:pt idx="9">
                  <c:v>8.3439999999999994</c:v>
                </c:pt>
                <c:pt idx="10">
                  <c:v>8.9160000000000004</c:v>
                </c:pt>
                <c:pt idx="11">
                  <c:v>9.1880000000000006</c:v>
                </c:pt>
                <c:pt idx="12">
                  <c:v>8.8170000000000002</c:v>
                </c:pt>
                <c:pt idx="13">
                  <c:v>9.1389999999999993</c:v>
                </c:pt>
                <c:pt idx="14">
                  <c:v>8.9410000000000007</c:v>
                </c:pt>
                <c:pt idx="15">
                  <c:v>10.173</c:v>
                </c:pt>
                <c:pt idx="16">
                  <c:v>7.8449999999999998</c:v>
                </c:pt>
                <c:pt idx="17">
                  <c:v>9.4849999999999994</c:v>
                </c:pt>
                <c:pt idx="18">
                  <c:v>10.271000000000001</c:v>
                </c:pt>
                <c:pt idx="19">
                  <c:v>8.99</c:v>
                </c:pt>
                <c:pt idx="20">
                  <c:v>9.7309999999999999</c:v>
                </c:pt>
                <c:pt idx="21">
                  <c:v>10.148999999999999</c:v>
                </c:pt>
                <c:pt idx="22">
                  <c:v>10.614000000000001</c:v>
                </c:pt>
                <c:pt idx="23">
                  <c:v>10.369</c:v>
                </c:pt>
                <c:pt idx="24">
                  <c:v>9.8290000000000006</c:v>
                </c:pt>
                <c:pt idx="25">
                  <c:v>10.467000000000001</c:v>
                </c:pt>
                <c:pt idx="26">
                  <c:v>8.02</c:v>
                </c:pt>
                <c:pt idx="27">
                  <c:v>8.2449999999999992</c:v>
                </c:pt>
                <c:pt idx="28">
                  <c:v>8.7420000000000009</c:v>
                </c:pt>
                <c:pt idx="29">
                  <c:v>8.9649999999999999</c:v>
                </c:pt>
                <c:pt idx="30">
                  <c:v>9.4849999999999994</c:v>
                </c:pt>
                <c:pt idx="31">
                  <c:v>9.9030000000000005</c:v>
                </c:pt>
                <c:pt idx="32">
                  <c:v>10.32</c:v>
                </c:pt>
                <c:pt idx="33">
                  <c:v>10.59</c:v>
                </c:pt>
                <c:pt idx="34">
                  <c:v>9.3610000000000007</c:v>
                </c:pt>
                <c:pt idx="35">
                  <c:v>9.3610000000000007</c:v>
                </c:pt>
                <c:pt idx="36">
                  <c:v>6.4580000000000002</c:v>
                </c:pt>
                <c:pt idx="37">
                  <c:v>5.5140000000000002</c:v>
                </c:pt>
                <c:pt idx="38">
                  <c:v>4.0110000000000001</c:v>
                </c:pt>
                <c:pt idx="39">
                  <c:v>5.3339999999999996</c:v>
                </c:pt>
                <c:pt idx="40">
                  <c:v>5.8209999999999997</c:v>
                </c:pt>
                <c:pt idx="41">
                  <c:v>6.4329999999999998</c:v>
                </c:pt>
                <c:pt idx="42">
                  <c:v>6.7629999999999999</c:v>
                </c:pt>
                <c:pt idx="43">
                  <c:v>7.1420000000000003</c:v>
                </c:pt>
                <c:pt idx="44">
                  <c:v>7.444</c:v>
                </c:pt>
                <c:pt idx="45">
                  <c:v>7.67</c:v>
                </c:pt>
                <c:pt idx="46">
                  <c:v>7.7450000000000001</c:v>
                </c:pt>
                <c:pt idx="47">
                  <c:v>7.87</c:v>
                </c:pt>
                <c:pt idx="48">
                  <c:v>7.1669999999999998</c:v>
                </c:pt>
                <c:pt idx="49">
                  <c:v>7.7949999999999999</c:v>
                </c:pt>
                <c:pt idx="50">
                  <c:v>7.92</c:v>
                </c:pt>
                <c:pt idx="51">
                  <c:v>7.92</c:v>
                </c:pt>
                <c:pt idx="52">
                  <c:v>8.2449999999999992</c:v>
                </c:pt>
                <c:pt idx="53">
                  <c:v>6.8390000000000004</c:v>
                </c:pt>
                <c:pt idx="54">
                  <c:v>5.9489999999999998</c:v>
                </c:pt>
                <c:pt idx="55">
                  <c:v>5.6420000000000003</c:v>
                </c:pt>
                <c:pt idx="56">
                  <c:v>6.585</c:v>
                </c:pt>
                <c:pt idx="57">
                  <c:v>6.077</c:v>
                </c:pt>
                <c:pt idx="58">
                  <c:v>6.7119999999999997</c:v>
                </c:pt>
                <c:pt idx="59">
                  <c:v>5.8470000000000004</c:v>
                </c:pt>
                <c:pt idx="60">
                  <c:v>6.94</c:v>
                </c:pt>
                <c:pt idx="61">
                  <c:v>7.2930000000000001</c:v>
                </c:pt>
                <c:pt idx="62">
                  <c:v>6.4580000000000002</c:v>
                </c:pt>
                <c:pt idx="63">
                  <c:v>6.4580000000000002</c:v>
                </c:pt>
                <c:pt idx="64">
                  <c:v>6.7119999999999997</c:v>
                </c:pt>
                <c:pt idx="65">
                  <c:v>6.94</c:v>
                </c:pt>
                <c:pt idx="66">
                  <c:v>7.0910000000000002</c:v>
                </c:pt>
                <c:pt idx="67">
                  <c:v>7.2930000000000001</c:v>
                </c:pt>
                <c:pt idx="68">
                  <c:v>7.4189999999999996</c:v>
                </c:pt>
                <c:pt idx="69">
                  <c:v>6.1020000000000003</c:v>
                </c:pt>
                <c:pt idx="70">
                  <c:v>5.282</c:v>
                </c:pt>
                <c:pt idx="71">
                  <c:v>4.298</c:v>
                </c:pt>
                <c:pt idx="72">
                  <c:v>4.8689999999999998</c:v>
                </c:pt>
                <c:pt idx="73">
                  <c:v>4.4020000000000001</c:v>
                </c:pt>
                <c:pt idx="74">
                  <c:v>4.5839999999999996</c:v>
                </c:pt>
                <c:pt idx="75">
                  <c:v>4.5579999999999998</c:v>
                </c:pt>
                <c:pt idx="76">
                  <c:v>3.9319999999999999</c:v>
                </c:pt>
                <c:pt idx="77">
                  <c:v>3.88</c:v>
                </c:pt>
                <c:pt idx="78">
                  <c:v>2.5840000000000001</c:v>
                </c:pt>
                <c:pt idx="79">
                  <c:v>2.9830000000000001</c:v>
                </c:pt>
                <c:pt idx="80">
                  <c:v>1.8049999999999999</c:v>
                </c:pt>
                <c:pt idx="81">
                  <c:v>2.343</c:v>
                </c:pt>
                <c:pt idx="82">
                  <c:v>1.3979999999999999</c:v>
                </c:pt>
                <c:pt idx="83">
                  <c:v>1.2889999999999999</c:v>
                </c:pt>
                <c:pt idx="84">
                  <c:v>1.643</c:v>
                </c:pt>
                <c:pt idx="85">
                  <c:v>1.643</c:v>
                </c:pt>
                <c:pt idx="86">
                  <c:v>1.8320000000000001</c:v>
                </c:pt>
                <c:pt idx="87">
                  <c:v>1.2889999999999999</c:v>
                </c:pt>
                <c:pt idx="88">
                  <c:v>1.5880000000000001</c:v>
                </c:pt>
                <c:pt idx="89">
                  <c:v>1.94</c:v>
                </c:pt>
                <c:pt idx="90">
                  <c:v>1.9670000000000001</c:v>
                </c:pt>
                <c:pt idx="91">
                  <c:v>1.913</c:v>
                </c:pt>
                <c:pt idx="92">
                  <c:v>1.7509999999999999</c:v>
                </c:pt>
                <c:pt idx="93">
                  <c:v>1.7509999999999999</c:v>
                </c:pt>
                <c:pt idx="94">
                  <c:v>1.2889999999999999</c:v>
                </c:pt>
                <c:pt idx="95">
                  <c:v>1.7509999999999999</c:v>
                </c:pt>
                <c:pt idx="96">
                  <c:v>1.913</c:v>
                </c:pt>
                <c:pt idx="97">
                  <c:v>1.8320000000000001</c:v>
                </c:pt>
                <c:pt idx="98">
                  <c:v>1.615</c:v>
                </c:pt>
                <c:pt idx="99">
                  <c:v>1.4530000000000001</c:v>
                </c:pt>
                <c:pt idx="100">
                  <c:v>1.18</c:v>
                </c:pt>
                <c:pt idx="101">
                  <c:v>1.262</c:v>
                </c:pt>
                <c:pt idx="102">
                  <c:v>1.2350000000000001</c:v>
                </c:pt>
                <c:pt idx="103">
                  <c:v>1.3440000000000001</c:v>
                </c:pt>
                <c:pt idx="104">
                  <c:v>1.3979999999999999</c:v>
                </c:pt>
                <c:pt idx="105">
                  <c:v>1.3979999999999999</c:v>
                </c:pt>
                <c:pt idx="106">
                  <c:v>1.3979999999999999</c:v>
                </c:pt>
                <c:pt idx="107">
                  <c:v>1.3169999999999999</c:v>
                </c:pt>
                <c:pt idx="108">
                  <c:v>1.2889999999999999</c:v>
                </c:pt>
                <c:pt idx="109">
                  <c:v>1.3169999999999999</c:v>
                </c:pt>
                <c:pt idx="110">
                  <c:v>1.3169999999999999</c:v>
                </c:pt>
                <c:pt idx="111">
                  <c:v>1.3169999999999999</c:v>
                </c:pt>
                <c:pt idx="112">
                  <c:v>1.2889999999999999</c:v>
                </c:pt>
                <c:pt idx="113">
                  <c:v>1.262</c:v>
                </c:pt>
                <c:pt idx="114">
                  <c:v>1.2350000000000001</c:v>
                </c:pt>
                <c:pt idx="115">
                  <c:v>1.208</c:v>
                </c:pt>
                <c:pt idx="116">
                  <c:v>1.208</c:v>
                </c:pt>
                <c:pt idx="117">
                  <c:v>1.18</c:v>
                </c:pt>
                <c:pt idx="118">
                  <c:v>1.153</c:v>
                </c:pt>
                <c:pt idx="119">
                  <c:v>1.153</c:v>
                </c:pt>
                <c:pt idx="120">
                  <c:v>1.1259999999999999</c:v>
                </c:pt>
                <c:pt idx="121">
                  <c:v>1.1259999999999999</c:v>
                </c:pt>
                <c:pt idx="122">
                  <c:v>1.1259999999999999</c:v>
                </c:pt>
                <c:pt idx="123">
                  <c:v>1.1259999999999999</c:v>
                </c:pt>
                <c:pt idx="124">
                  <c:v>1.099</c:v>
                </c:pt>
                <c:pt idx="125">
                  <c:v>1.099</c:v>
                </c:pt>
                <c:pt idx="126">
                  <c:v>1.1259999999999999</c:v>
                </c:pt>
                <c:pt idx="127">
                  <c:v>1.1259999999999999</c:v>
                </c:pt>
                <c:pt idx="128">
                  <c:v>1.1259999999999999</c:v>
                </c:pt>
                <c:pt idx="129">
                  <c:v>1.099</c:v>
                </c:pt>
                <c:pt idx="130">
                  <c:v>1.1259999999999999</c:v>
                </c:pt>
                <c:pt idx="131">
                  <c:v>1.1259999999999999</c:v>
                </c:pt>
                <c:pt idx="132">
                  <c:v>1.099</c:v>
                </c:pt>
                <c:pt idx="133">
                  <c:v>1.099</c:v>
                </c:pt>
                <c:pt idx="134">
                  <c:v>1.071</c:v>
                </c:pt>
                <c:pt idx="135">
                  <c:v>1.071</c:v>
                </c:pt>
                <c:pt idx="136">
                  <c:v>1.071</c:v>
                </c:pt>
                <c:pt idx="137">
                  <c:v>1.071</c:v>
                </c:pt>
                <c:pt idx="138">
                  <c:v>1.044</c:v>
                </c:pt>
                <c:pt idx="139">
                  <c:v>1.044</c:v>
                </c:pt>
                <c:pt idx="140">
                  <c:v>1.044</c:v>
                </c:pt>
                <c:pt idx="141">
                  <c:v>1.0169999999999999</c:v>
                </c:pt>
                <c:pt idx="142">
                  <c:v>1.0169999999999999</c:v>
                </c:pt>
                <c:pt idx="143">
                  <c:v>1.0169999999999999</c:v>
                </c:pt>
                <c:pt idx="144">
                  <c:v>0.98899999999999999</c:v>
                </c:pt>
                <c:pt idx="145">
                  <c:v>0.98899999999999999</c:v>
                </c:pt>
                <c:pt idx="146">
                  <c:v>0.98899999999999999</c:v>
                </c:pt>
                <c:pt idx="147">
                  <c:v>0.98899999999999999</c:v>
                </c:pt>
                <c:pt idx="148">
                  <c:v>0.96199999999999997</c:v>
                </c:pt>
                <c:pt idx="149">
                  <c:v>0.96199999999999997</c:v>
                </c:pt>
                <c:pt idx="150">
                  <c:v>0.96199999999999997</c:v>
                </c:pt>
                <c:pt idx="151">
                  <c:v>0.96199999999999997</c:v>
                </c:pt>
                <c:pt idx="152">
                  <c:v>0.96199999999999997</c:v>
                </c:pt>
                <c:pt idx="153">
                  <c:v>0.93400000000000005</c:v>
                </c:pt>
                <c:pt idx="154">
                  <c:v>0.93400000000000005</c:v>
                </c:pt>
                <c:pt idx="155">
                  <c:v>0.90700000000000003</c:v>
                </c:pt>
                <c:pt idx="156">
                  <c:v>0.90700000000000003</c:v>
                </c:pt>
                <c:pt idx="157">
                  <c:v>0.90700000000000003</c:v>
                </c:pt>
                <c:pt idx="158">
                  <c:v>0.88</c:v>
                </c:pt>
                <c:pt idx="159">
                  <c:v>0.88</c:v>
                </c:pt>
                <c:pt idx="160">
                  <c:v>0.88</c:v>
                </c:pt>
                <c:pt idx="161">
                  <c:v>0.88</c:v>
                </c:pt>
                <c:pt idx="162">
                  <c:v>0.88</c:v>
                </c:pt>
                <c:pt idx="163">
                  <c:v>0.85199999999999998</c:v>
                </c:pt>
                <c:pt idx="164">
                  <c:v>0.85199999999999998</c:v>
                </c:pt>
                <c:pt idx="165">
                  <c:v>0.85199999999999998</c:v>
                </c:pt>
                <c:pt idx="166">
                  <c:v>0.85199999999999998</c:v>
                </c:pt>
                <c:pt idx="167">
                  <c:v>0.85199999999999998</c:v>
                </c:pt>
                <c:pt idx="168">
                  <c:v>0.85199999999999998</c:v>
                </c:pt>
                <c:pt idx="169">
                  <c:v>0.85199999999999998</c:v>
                </c:pt>
                <c:pt idx="170">
                  <c:v>0.85199999999999998</c:v>
                </c:pt>
                <c:pt idx="171">
                  <c:v>0.85199999999999998</c:v>
                </c:pt>
                <c:pt idx="172">
                  <c:v>0.85199999999999998</c:v>
                </c:pt>
                <c:pt idx="173">
                  <c:v>0.85199999999999998</c:v>
                </c:pt>
                <c:pt idx="174">
                  <c:v>0.82499999999999996</c:v>
                </c:pt>
                <c:pt idx="175">
                  <c:v>0.82499999999999996</c:v>
                </c:pt>
                <c:pt idx="176">
                  <c:v>0.82499999999999996</c:v>
                </c:pt>
                <c:pt idx="177">
                  <c:v>0.82499999999999996</c:v>
                </c:pt>
                <c:pt idx="178">
                  <c:v>0.82499999999999996</c:v>
                </c:pt>
                <c:pt idx="179">
                  <c:v>0.82499999999999996</c:v>
                </c:pt>
                <c:pt idx="180">
                  <c:v>0.82499999999999996</c:v>
                </c:pt>
                <c:pt idx="181">
                  <c:v>0.82499999999999996</c:v>
                </c:pt>
                <c:pt idx="182">
                  <c:v>0.82499999999999996</c:v>
                </c:pt>
                <c:pt idx="183">
                  <c:v>0.82499999999999996</c:v>
                </c:pt>
                <c:pt idx="184">
                  <c:v>0.82499999999999996</c:v>
                </c:pt>
                <c:pt idx="185">
                  <c:v>0.82499999999999996</c:v>
                </c:pt>
                <c:pt idx="186">
                  <c:v>0.82499999999999996</c:v>
                </c:pt>
                <c:pt idx="187">
                  <c:v>0.82499999999999996</c:v>
                </c:pt>
                <c:pt idx="188">
                  <c:v>0.79700000000000004</c:v>
                </c:pt>
                <c:pt idx="189">
                  <c:v>0.79700000000000004</c:v>
                </c:pt>
                <c:pt idx="190">
                  <c:v>0.79700000000000004</c:v>
                </c:pt>
                <c:pt idx="191">
                  <c:v>0.79700000000000004</c:v>
                </c:pt>
                <c:pt idx="192">
                  <c:v>0.79700000000000004</c:v>
                </c:pt>
                <c:pt idx="193">
                  <c:v>0.79700000000000004</c:v>
                </c:pt>
                <c:pt idx="194">
                  <c:v>0.79700000000000004</c:v>
                </c:pt>
                <c:pt idx="195">
                  <c:v>0.79700000000000004</c:v>
                </c:pt>
                <c:pt idx="196">
                  <c:v>0.79700000000000004</c:v>
                </c:pt>
                <c:pt idx="197">
                  <c:v>0.79700000000000004</c:v>
                </c:pt>
                <c:pt idx="198">
                  <c:v>0.79700000000000004</c:v>
                </c:pt>
                <c:pt idx="199">
                  <c:v>0.79700000000000004</c:v>
                </c:pt>
                <c:pt idx="200">
                  <c:v>0.79700000000000004</c:v>
                </c:pt>
                <c:pt idx="201">
                  <c:v>0.79700000000000004</c:v>
                </c:pt>
                <c:pt idx="202">
                  <c:v>0.79700000000000004</c:v>
                </c:pt>
                <c:pt idx="203">
                  <c:v>0.79700000000000004</c:v>
                </c:pt>
                <c:pt idx="204">
                  <c:v>0.79700000000000004</c:v>
                </c:pt>
                <c:pt idx="205">
                  <c:v>0.79700000000000004</c:v>
                </c:pt>
                <c:pt idx="206">
                  <c:v>0.79700000000000004</c:v>
                </c:pt>
                <c:pt idx="207">
                  <c:v>0.79700000000000004</c:v>
                </c:pt>
                <c:pt idx="208">
                  <c:v>0.79700000000000004</c:v>
                </c:pt>
                <c:pt idx="209">
                  <c:v>0.77</c:v>
                </c:pt>
                <c:pt idx="210">
                  <c:v>0.77</c:v>
                </c:pt>
                <c:pt idx="211">
                  <c:v>0.77</c:v>
                </c:pt>
                <c:pt idx="212">
                  <c:v>0.77</c:v>
                </c:pt>
                <c:pt idx="213">
                  <c:v>0.77</c:v>
                </c:pt>
                <c:pt idx="214">
                  <c:v>0.77</c:v>
                </c:pt>
                <c:pt idx="215">
                  <c:v>0.77</c:v>
                </c:pt>
                <c:pt idx="216">
                  <c:v>0.77</c:v>
                </c:pt>
                <c:pt idx="217">
                  <c:v>0.77</c:v>
                </c:pt>
                <c:pt idx="218">
                  <c:v>0.74199999999999999</c:v>
                </c:pt>
                <c:pt idx="219">
                  <c:v>0.74199999999999999</c:v>
                </c:pt>
                <c:pt idx="220">
                  <c:v>0.74199999999999999</c:v>
                </c:pt>
                <c:pt idx="221">
                  <c:v>0.74199999999999999</c:v>
                </c:pt>
                <c:pt idx="222">
                  <c:v>0.74199999999999999</c:v>
                </c:pt>
                <c:pt idx="223">
                  <c:v>0.74199999999999999</c:v>
                </c:pt>
                <c:pt idx="224">
                  <c:v>0.74199999999999999</c:v>
                </c:pt>
                <c:pt idx="225">
                  <c:v>0.74199999999999999</c:v>
                </c:pt>
                <c:pt idx="226">
                  <c:v>0.74199999999999999</c:v>
                </c:pt>
                <c:pt idx="227">
                  <c:v>0.74199999999999999</c:v>
                </c:pt>
                <c:pt idx="228">
                  <c:v>0.74199999999999999</c:v>
                </c:pt>
                <c:pt idx="229">
                  <c:v>0.74199999999999999</c:v>
                </c:pt>
                <c:pt idx="230">
                  <c:v>0.74199999999999999</c:v>
                </c:pt>
                <c:pt idx="231">
                  <c:v>0.74199999999999999</c:v>
                </c:pt>
                <c:pt idx="232">
                  <c:v>0.74199999999999999</c:v>
                </c:pt>
                <c:pt idx="233">
                  <c:v>0.74199999999999999</c:v>
                </c:pt>
                <c:pt idx="234">
                  <c:v>0.74199999999999999</c:v>
                </c:pt>
                <c:pt idx="235">
                  <c:v>0.74199999999999999</c:v>
                </c:pt>
                <c:pt idx="236">
                  <c:v>0.74199999999999999</c:v>
                </c:pt>
                <c:pt idx="237">
                  <c:v>0.71499999999999997</c:v>
                </c:pt>
                <c:pt idx="238">
                  <c:v>0.71499999999999997</c:v>
                </c:pt>
                <c:pt idx="239">
                  <c:v>0.71499999999999997</c:v>
                </c:pt>
                <c:pt idx="240">
                  <c:v>0.71499999999999997</c:v>
                </c:pt>
                <c:pt idx="241">
                  <c:v>0.71499999999999997</c:v>
                </c:pt>
                <c:pt idx="242">
                  <c:v>0.63200000000000001</c:v>
                </c:pt>
                <c:pt idx="243">
                  <c:v>0.495</c:v>
                </c:pt>
                <c:pt idx="244">
                  <c:v>0.439</c:v>
                </c:pt>
                <c:pt idx="245">
                  <c:v>0.52200000000000002</c:v>
                </c:pt>
                <c:pt idx="246">
                  <c:v>0.55000000000000004</c:v>
                </c:pt>
                <c:pt idx="247">
                  <c:v>0.46700000000000003</c:v>
                </c:pt>
                <c:pt idx="248">
                  <c:v>0.439</c:v>
                </c:pt>
                <c:pt idx="249">
                  <c:v>0.52200000000000002</c:v>
                </c:pt>
                <c:pt idx="250">
                  <c:v>0.55000000000000004</c:v>
                </c:pt>
                <c:pt idx="251">
                  <c:v>0.60499999999999998</c:v>
                </c:pt>
                <c:pt idx="252">
                  <c:v>0.60499999999999998</c:v>
                </c:pt>
                <c:pt idx="253">
                  <c:v>0.60499999999999998</c:v>
                </c:pt>
                <c:pt idx="254">
                  <c:v>0.60499999999999998</c:v>
                </c:pt>
                <c:pt idx="255">
                  <c:v>0.30099999999999999</c:v>
                </c:pt>
                <c:pt idx="256">
                  <c:v>0.246</c:v>
                </c:pt>
                <c:pt idx="257">
                  <c:v>0.38400000000000001</c:v>
                </c:pt>
                <c:pt idx="258">
                  <c:v>0.439</c:v>
                </c:pt>
                <c:pt idx="259">
                  <c:v>0.46700000000000003</c:v>
                </c:pt>
                <c:pt idx="260">
                  <c:v>0.52200000000000002</c:v>
                </c:pt>
                <c:pt idx="261">
                  <c:v>0.52200000000000002</c:v>
                </c:pt>
                <c:pt idx="262">
                  <c:v>0.55000000000000004</c:v>
                </c:pt>
                <c:pt idx="263">
                  <c:v>0.57699999999999996</c:v>
                </c:pt>
                <c:pt idx="264">
                  <c:v>0.57699999999999996</c:v>
                </c:pt>
                <c:pt idx="265">
                  <c:v>0.60499999999999998</c:v>
                </c:pt>
                <c:pt idx="266">
                  <c:v>0.60499999999999998</c:v>
                </c:pt>
                <c:pt idx="267">
                  <c:v>0.46700000000000003</c:v>
                </c:pt>
                <c:pt idx="268">
                  <c:v>0.38400000000000001</c:v>
                </c:pt>
                <c:pt idx="269">
                  <c:v>0.439</c:v>
                </c:pt>
                <c:pt idx="270">
                  <c:v>0.46700000000000003</c:v>
                </c:pt>
                <c:pt idx="271">
                  <c:v>0.495</c:v>
                </c:pt>
                <c:pt idx="272">
                  <c:v>0.52200000000000002</c:v>
                </c:pt>
                <c:pt idx="273">
                  <c:v>0.46700000000000003</c:v>
                </c:pt>
                <c:pt idx="274">
                  <c:v>0.55000000000000004</c:v>
                </c:pt>
                <c:pt idx="275">
                  <c:v>0.55000000000000004</c:v>
                </c:pt>
                <c:pt idx="276">
                  <c:v>0.57699999999999996</c:v>
                </c:pt>
                <c:pt idx="277">
                  <c:v>0.55000000000000004</c:v>
                </c:pt>
                <c:pt idx="278">
                  <c:v>0.57699999999999996</c:v>
                </c:pt>
                <c:pt idx="279">
                  <c:v>0.60499999999999998</c:v>
                </c:pt>
                <c:pt idx="280">
                  <c:v>0.60499999999999998</c:v>
                </c:pt>
                <c:pt idx="281">
                  <c:v>0.57699999999999996</c:v>
                </c:pt>
                <c:pt idx="282">
                  <c:v>0.60499999999999998</c:v>
                </c:pt>
                <c:pt idx="283">
                  <c:v>0.60499999999999998</c:v>
                </c:pt>
                <c:pt idx="284">
                  <c:v>0.63200000000000001</c:v>
                </c:pt>
                <c:pt idx="285">
                  <c:v>0.66</c:v>
                </c:pt>
                <c:pt idx="286">
                  <c:v>0.68700000000000006</c:v>
                </c:pt>
                <c:pt idx="287">
                  <c:v>0.66</c:v>
                </c:pt>
                <c:pt idx="288">
                  <c:v>0.66</c:v>
                </c:pt>
                <c:pt idx="289">
                  <c:v>0.66</c:v>
                </c:pt>
                <c:pt idx="290">
                  <c:v>0.66</c:v>
                </c:pt>
                <c:pt idx="291">
                  <c:v>0.63200000000000001</c:v>
                </c:pt>
                <c:pt idx="292">
                  <c:v>0.63200000000000001</c:v>
                </c:pt>
                <c:pt idx="293">
                  <c:v>0.63200000000000001</c:v>
                </c:pt>
                <c:pt idx="294">
                  <c:v>0.63200000000000001</c:v>
                </c:pt>
                <c:pt idx="295">
                  <c:v>0.63200000000000001</c:v>
                </c:pt>
                <c:pt idx="296">
                  <c:v>0.63200000000000001</c:v>
                </c:pt>
                <c:pt idx="297">
                  <c:v>0.66</c:v>
                </c:pt>
                <c:pt idx="298">
                  <c:v>0.68700000000000006</c:v>
                </c:pt>
                <c:pt idx="299">
                  <c:v>0.68700000000000006</c:v>
                </c:pt>
                <c:pt idx="300">
                  <c:v>0.74199999999999999</c:v>
                </c:pt>
                <c:pt idx="301">
                  <c:v>0.74199999999999999</c:v>
                </c:pt>
                <c:pt idx="302">
                  <c:v>0.85199999999999998</c:v>
                </c:pt>
                <c:pt idx="303">
                  <c:v>0.88</c:v>
                </c:pt>
                <c:pt idx="304">
                  <c:v>0.90700000000000003</c:v>
                </c:pt>
                <c:pt idx="305">
                  <c:v>0.96199999999999997</c:v>
                </c:pt>
                <c:pt idx="306">
                  <c:v>0.98899999999999999</c:v>
                </c:pt>
                <c:pt idx="307">
                  <c:v>0.98899999999999999</c:v>
                </c:pt>
                <c:pt idx="308">
                  <c:v>0.96199999999999997</c:v>
                </c:pt>
                <c:pt idx="309">
                  <c:v>0.96199999999999997</c:v>
                </c:pt>
                <c:pt idx="310">
                  <c:v>0.93400000000000005</c:v>
                </c:pt>
                <c:pt idx="311">
                  <c:v>0.96199999999999997</c:v>
                </c:pt>
                <c:pt idx="312">
                  <c:v>0.98899999999999999</c:v>
                </c:pt>
                <c:pt idx="313">
                  <c:v>1.0169999999999999</c:v>
                </c:pt>
                <c:pt idx="314">
                  <c:v>1.099</c:v>
                </c:pt>
                <c:pt idx="315">
                  <c:v>1.153</c:v>
                </c:pt>
                <c:pt idx="316">
                  <c:v>1.208</c:v>
                </c:pt>
                <c:pt idx="317">
                  <c:v>1.5880000000000001</c:v>
                </c:pt>
                <c:pt idx="318">
                  <c:v>1.8320000000000001</c:v>
                </c:pt>
                <c:pt idx="319">
                  <c:v>2.1819999999999999</c:v>
                </c:pt>
                <c:pt idx="320">
                  <c:v>2.5030000000000001</c:v>
                </c:pt>
                <c:pt idx="321">
                  <c:v>2.85</c:v>
                </c:pt>
                <c:pt idx="322">
                  <c:v>3.1680000000000001</c:v>
                </c:pt>
                <c:pt idx="323">
                  <c:v>3.38</c:v>
                </c:pt>
                <c:pt idx="324">
                  <c:v>4.0369999999999999</c:v>
                </c:pt>
                <c:pt idx="325">
                  <c:v>4.0110000000000001</c:v>
                </c:pt>
                <c:pt idx="326">
                  <c:v>4.22</c:v>
                </c:pt>
                <c:pt idx="327">
                  <c:v>5.2569999999999997</c:v>
                </c:pt>
                <c:pt idx="328">
                  <c:v>5.5140000000000002</c:v>
                </c:pt>
                <c:pt idx="329">
                  <c:v>5.77</c:v>
                </c:pt>
                <c:pt idx="330">
                  <c:v>5.1790000000000003</c:v>
                </c:pt>
                <c:pt idx="331">
                  <c:v>5.5140000000000002</c:v>
                </c:pt>
                <c:pt idx="332">
                  <c:v>6.6609999999999996</c:v>
                </c:pt>
                <c:pt idx="333">
                  <c:v>6.9139999999999997</c:v>
                </c:pt>
                <c:pt idx="334">
                  <c:v>7.6449999999999996</c:v>
                </c:pt>
                <c:pt idx="335">
                  <c:v>4.9989999999999997</c:v>
                </c:pt>
                <c:pt idx="336">
                  <c:v>2.7970000000000002</c:v>
                </c:pt>
                <c:pt idx="337">
                  <c:v>5.8209999999999997</c:v>
                </c:pt>
                <c:pt idx="338">
                  <c:v>6.9139999999999997</c:v>
                </c:pt>
                <c:pt idx="339">
                  <c:v>7.4690000000000003</c:v>
                </c:pt>
                <c:pt idx="340">
                  <c:v>8.0950000000000006</c:v>
                </c:pt>
                <c:pt idx="341">
                  <c:v>7.2679999999999998</c:v>
                </c:pt>
                <c:pt idx="342">
                  <c:v>7.92</c:v>
                </c:pt>
                <c:pt idx="343">
                  <c:v>8.6180000000000003</c:v>
                </c:pt>
                <c:pt idx="344">
                  <c:v>8.891</c:v>
                </c:pt>
                <c:pt idx="345">
                  <c:v>9.4600000000000009</c:v>
                </c:pt>
                <c:pt idx="346">
                  <c:v>9.5340000000000007</c:v>
                </c:pt>
                <c:pt idx="347">
                  <c:v>9.4350000000000005</c:v>
                </c:pt>
                <c:pt idx="348">
                  <c:v>9.0399999999999991</c:v>
                </c:pt>
                <c:pt idx="349">
                  <c:v>9.0150000000000006</c:v>
                </c:pt>
                <c:pt idx="350">
                  <c:v>9.2870000000000008</c:v>
                </c:pt>
                <c:pt idx="351">
                  <c:v>9.5579999999999998</c:v>
                </c:pt>
                <c:pt idx="352">
                  <c:v>9.8789999999999996</c:v>
                </c:pt>
                <c:pt idx="353">
                  <c:v>9.9280000000000008</c:v>
                </c:pt>
                <c:pt idx="354">
                  <c:v>9.9030000000000005</c:v>
                </c:pt>
                <c:pt idx="355">
                  <c:v>10.074999999999999</c:v>
                </c:pt>
                <c:pt idx="356">
                  <c:v>10.565</c:v>
                </c:pt>
                <c:pt idx="357">
                  <c:v>10.222</c:v>
                </c:pt>
                <c:pt idx="358">
                  <c:v>10.148999999999999</c:v>
                </c:pt>
                <c:pt idx="359">
                  <c:v>10.417999999999999</c:v>
                </c:pt>
                <c:pt idx="360">
                  <c:v>10.198</c:v>
                </c:pt>
                <c:pt idx="361">
                  <c:v>10.295999999999999</c:v>
                </c:pt>
              </c:numCache>
            </c:numRef>
          </c:val>
        </c:ser>
        <c:ser>
          <c:idx val="2"/>
          <c:order val="2"/>
          <c:tx>
            <c:strRef>
              <c:f>charts!$D$1</c:f>
              <c:strCache>
                <c:ptCount val="1"/>
                <c:pt idx="0">
                  <c:v>Min Temp, °C</c:v>
                </c:pt>
              </c:strCache>
            </c:strRef>
          </c:tx>
          <c:spPr>
            <a:solidFill>
              <a:schemeClr val="bg1"/>
            </a:solidFill>
            <a:ln>
              <a:noFill/>
            </a:ln>
          </c:spP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charts!$D$2:$D$363</c:f>
              <c:numCache>
                <c:formatCode>General</c:formatCode>
                <c:ptCount val="362"/>
                <c:pt idx="0">
                  <c:v>7.6449999999999996</c:v>
                </c:pt>
                <c:pt idx="1">
                  <c:v>6.6360000000000001</c:v>
                </c:pt>
                <c:pt idx="2">
                  <c:v>7.5439999999999996</c:v>
                </c:pt>
                <c:pt idx="3">
                  <c:v>7.444</c:v>
                </c:pt>
                <c:pt idx="4">
                  <c:v>7.9450000000000003</c:v>
                </c:pt>
                <c:pt idx="5">
                  <c:v>7.8449999999999998</c:v>
                </c:pt>
                <c:pt idx="6">
                  <c:v>7.2169999999999996</c:v>
                </c:pt>
                <c:pt idx="7">
                  <c:v>6.7629999999999999</c:v>
                </c:pt>
                <c:pt idx="8">
                  <c:v>6.3819999999999997</c:v>
                </c:pt>
                <c:pt idx="9">
                  <c:v>6.0259999999999998</c:v>
                </c:pt>
                <c:pt idx="10">
                  <c:v>6.2549999999999999</c:v>
                </c:pt>
                <c:pt idx="11">
                  <c:v>6.3819999999999997</c:v>
                </c:pt>
                <c:pt idx="12">
                  <c:v>6.077</c:v>
                </c:pt>
                <c:pt idx="13">
                  <c:v>5.7190000000000003</c:v>
                </c:pt>
                <c:pt idx="14">
                  <c:v>6.077</c:v>
                </c:pt>
                <c:pt idx="15">
                  <c:v>6.56</c:v>
                </c:pt>
                <c:pt idx="16">
                  <c:v>6.9649999999999999</c:v>
                </c:pt>
                <c:pt idx="17">
                  <c:v>6.5090000000000003</c:v>
                </c:pt>
                <c:pt idx="18">
                  <c:v>6.2039999999999997</c:v>
                </c:pt>
                <c:pt idx="19">
                  <c:v>6.6609999999999996</c:v>
                </c:pt>
                <c:pt idx="20">
                  <c:v>6.6360000000000001</c:v>
                </c:pt>
                <c:pt idx="21">
                  <c:v>6.0510000000000002</c:v>
                </c:pt>
                <c:pt idx="22">
                  <c:v>6.1280000000000001</c:v>
                </c:pt>
                <c:pt idx="23">
                  <c:v>6.5350000000000001</c:v>
                </c:pt>
                <c:pt idx="24">
                  <c:v>6.7370000000000001</c:v>
                </c:pt>
                <c:pt idx="25">
                  <c:v>6.3310000000000004</c:v>
                </c:pt>
                <c:pt idx="26">
                  <c:v>5.4109999999999996</c:v>
                </c:pt>
                <c:pt idx="27">
                  <c:v>4.74</c:v>
                </c:pt>
                <c:pt idx="28">
                  <c:v>4.5060000000000002</c:v>
                </c:pt>
                <c:pt idx="29">
                  <c:v>4.3239999999999998</c:v>
                </c:pt>
                <c:pt idx="30">
                  <c:v>4.4800000000000004</c:v>
                </c:pt>
                <c:pt idx="31">
                  <c:v>4.7919999999999998</c:v>
                </c:pt>
                <c:pt idx="32">
                  <c:v>5.1790000000000003</c:v>
                </c:pt>
                <c:pt idx="33">
                  <c:v>5.3339999999999996</c:v>
                </c:pt>
                <c:pt idx="34">
                  <c:v>5.5140000000000002</c:v>
                </c:pt>
                <c:pt idx="35">
                  <c:v>5.3079999999999998</c:v>
                </c:pt>
                <c:pt idx="36">
                  <c:v>5.5650000000000004</c:v>
                </c:pt>
                <c:pt idx="37">
                  <c:v>3.67</c:v>
                </c:pt>
                <c:pt idx="38">
                  <c:v>3.2210000000000001</c:v>
                </c:pt>
                <c:pt idx="39">
                  <c:v>2.9830000000000001</c:v>
                </c:pt>
                <c:pt idx="40">
                  <c:v>3.1160000000000001</c:v>
                </c:pt>
                <c:pt idx="41">
                  <c:v>3.4329999999999998</c:v>
                </c:pt>
                <c:pt idx="42">
                  <c:v>4.2720000000000002</c:v>
                </c:pt>
                <c:pt idx="43">
                  <c:v>4.9729999999999999</c:v>
                </c:pt>
                <c:pt idx="44">
                  <c:v>5.3079999999999998</c:v>
                </c:pt>
                <c:pt idx="45">
                  <c:v>5.4880000000000004</c:v>
                </c:pt>
                <c:pt idx="46">
                  <c:v>5.9240000000000004</c:v>
                </c:pt>
                <c:pt idx="47">
                  <c:v>6.23</c:v>
                </c:pt>
                <c:pt idx="48">
                  <c:v>6.23</c:v>
                </c:pt>
                <c:pt idx="49">
                  <c:v>5.4619999999999997</c:v>
                </c:pt>
                <c:pt idx="50">
                  <c:v>5.4109999999999996</c:v>
                </c:pt>
                <c:pt idx="51">
                  <c:v>5.5140000000000002</c:v>
                </c:pt>
                <c:pt idx="52">
                  <c:v>6.1020000000000003</c:v>
                </c:pt>
                <c:pt idx="53">
                  <c:v>5.7960000000000003</c:v>
                </c:pt>
                <c:pt idx="54">
                  <c:v>5.2569999999999997</c:v>
                </c:pt>
                <c:pt idx="55">
                  <c:v>4.74</c:v>
                </c:pt>
                <c:pt idx="56">
                  <c:v>4.5060000000000002</c:v>
                </c:pt>
                <c:pt idx="57">
                  <c:v>5.1020000000000003</c:v>
                </c:pt>
                <c:pt idx="58">
                  <c:v>4.6619999999999999</c:v>
                </c:pt>
                <c:pt idx="59">
                  <c:v>5.1020000000000003</c:v>
                </c:pt>
                <c:pt idx="60">
                  <c:v>4.7140000000000004</c:v>
                </c:pt>
                <c:pt idx="61">
                  <c:v>4.9989999999999997</c:v>
                </c:pt>
                <c:pt idx="62">
                  <c:v>4.3760000000000003</c:v>
                </c:pt>
                <c:pt idx="63">
                  <c:v>3.9580000000000002</c:v>
                </c:pt>
                <c:pt idx="64">
                  <c:v>4.1150000000000002</c:v>
                </c:pt>
                <c:pt idx="65">
                  <c:v>4.2460000000000004</c:v>
                </c:pt>
                <c:pt idx="66">
                  <c:v>4.22</c:v>
                </c:pt>
                <c:pt idx="67">
                  <c:v>4.3239999999999998</c:v>
                </c:pt>
                <c:pt idx="68">
                  <c:v>4.4539999999999997</c:v>
                </c:pt>
                <c:pt idx="69">
                  <c:v>5.024</c:v>
                </c:pt>
                <c:pt idx="70">
                  <c:v>4.1680000000000001</c:v>
                </c:pt>
                <c:pt idx="71">
                  <c:v>3.1680000000000001</c:v>
                </c:pt>
                <c:pt idx="72">
                  <c:v>2.7440000000000002</c:v>
                </c:pt>
                <c:pt idx="73">
                  <c:v>3.38</c:v>
                </c:pt>
                <c:pt idx="74">
                  <c:v>2.956</c:v>
                </c:pt>
                <c:pt idx="75">
                  <c:v>2.7170000000000001</c:v>
                </c:pt>
                <c:pt idx="76">
                  <c:v>2.85</c:v>
                </c:pt>
                <c:pt idx="77">
                  <c:v>2.1549999999999998</c:v>
                </c:pt>
                <c:pt idx="78">
                  <c:v>1.48</c:v>
                </c:pt>
                <c:pt idx="79">
                  <c:v>1.18</c:v>
                </c:pt>
                <c:pt idx="80">
                  <c:v>0.107</c:v>
                </c:pt>
                <c:pt idx="81">
                  <c:v>-0.06</c:v>
                </c:pt>
                <c:pt idx="82">
                  <c:v>-0.06</c:v>
                </c:pt>
                <c:pt idx="83">
                  <c:v>-0.06</c:v>
                </c:pt>
                <c:pt idx="84">
                  <c:v>1.2350000000000001</c:v>
                </c:pt>
                <c:pt idx="85">
                  <c:v>-3.2000000000000001E-2</c:v>
                </c:pt>
                <c:pt idx="86">
                  <c:v>1.2350000000000001</c:v>
                </c:pt>
                <c:pt idx="87">
                  <c:v>0.38400000000000001</c:v>
                </c:pt>
                <c:pt idx="88">
                  <c:v>-3.2000000000000001E-2</c:v>
                </c:pt>
                <c:pt idx="89">
                  <c:v>1.044</c:v>
                </c:pt>
                <c:pt idx="90">
                  <c:v>1.071</c:v>
                </c:pt>
                <c:pt idx="91">
                  <c:v>-0.06</c:v>
                </c:pt>
                <c:pt idx="92">
                  <c:v>1.1259999999999999</c:v>
                </c:pt>
                <c:pt idx="93">
                  <c:v>0.82499999999999996</c:v>
                </c:pt>
                <c:pt idx="94">
                  <c:v>7.9000000000000001E-2</c:v>
                </c:pt>
                <c:pt idx="95">
                  <c:v>1.18</c:v>
                </c:pt>
                <c:pt idx="96">
                  <c:v>1.099</c:v>
                </c:pt>
                <c:pt idx="97">
                  <c:v>0.98899999999999999</c:v>
                </c:pt>
                <c:pt idx="98">
                  <c:v>1.099</c:v>
                </c:pt>
                <c:pt idx="99">
                  <c:v>0.74199999999999999</c:v>
                </c:pt>
                <c:pt idx="100">
                  <c:v>-0.06</c:v>
                </c:pt>
                <c:pt idx="101">
                  <c:v>-3.2000000000000001E-2</c:v>
                </c:pt>
                <c:pt idx="102">
                  <c:v>7.9000000000000001E-2</c:v>
                </c:pt>
                <c:pt idx="103">
                  <c:v>1.099</c:v>
                </c:pt>
                <c:pt idx="104">
                  <c:v>1.208</c:v>
                </c:pt>
                <c:pt idx="105">
                  <c:v>1.208</c:v>
                </c:pt>
                <c:pt idx="106">
                  <c:v>1.208</c:v>
                </c:pt>
                <c:pt idx="107">
                  <c:v>-3.2000000000000001E-2</c:v>
                </c:pt>
                <c:pt idx="108">
                  <c:v>0.85199999999999998</c:v>
                </c:pt>
                <c:pt idx="109">
                  <c:v>1.262</c:v>
                </c:pt>
                <c:pt idx="110">
                  <c:v>1.2889999999999999</c:v>
                </c:pt>
                <c:pt idx="111">
                  <c:v>1.2889999999999999</c:v>
                </c:pt>
                <c:pt idx="112">
                  <c:v>1.262</c:v>
                </c:pt>
                <c:pt idx="113">
                  <c:v>1.2350000000000001</c:v>
                </c:pt>
                <c:pt idx="114">
                  <c:v>1.208</c:v>
                </c:pt>
                <c:pt idx="115">
                  <c:v>1.208</c:v>
                </c:pt>
                <c:pt idx="116">
                  <c:v>1.18</c:v>
                </c:pt>
                <c:pt idx="117">
                  <c:v>1.153</c:v>
                </c:pt>
                <c:pt idx="118">
                  <c:v>1.153</c:v>
                </c:pt>
                <c:pt idx="119">
                  <c:v>1.1259999999999999</c:v>
                </c:pt>
                <c:pt idx="120">
                  <c:v>1.099</c:v>
                </c:pt>
                <c:pt idx="121">
                  <c:v>1.071</c:v>
                </c:pt>
                <c:pt idx="122">
                  <c:v>1.099</c:v>
                </c:pt>
                <c:pt idx="123">
                  <c:v>1.099</c:v>
                </c:pt>
                <c:pt idx="124">
                  <c:v>1.099</c:v>
                </c:pt>
                <c:pt idx="125">
                  <c:v>1.099</c:v>
                </c:pt>
                <c:pt idx="126">
                  <c:v>1.099</c:v>
                </c:pt>
                <c:pt idx="127">
                  <c:v>1.099</c:v>
                </c:pt>
                <c:pt idx="128">
                  <c:v>1.099</c:v>
                </c:pt>
                <c:pt idx="129">
                  <c:v>1.099</c:v>
                </c:pt>
                <c:pt idx="130">
                  <c:v>1.099</c:v>
                </c:pt>
                <c:pt idx="131">
                  <c:v>1.099</c:v>
                </c:pt>
                <c:pt idx="132">
                  <c:v>1.099</c:v>
                </c:pt>
                <c:pt idx="133">
                  <c:v>1.071</c:v>
                </c:pt>
                <c:pt idx="134">
                  <c:v>1.071</c:v>
                </c:pt>
                <c:pt idx="135">
                  <c:v>1.071</c:v>
                </c:pt>
                <c:pt idx="136">
                  <c:v>1.071</c:v>
                </c:pt>
                <c:pt idx="137">
                  <c:v>1.044</c:v>
                </c:pt>
                <c:pt idx="138">
                  <c:v>1.044</c:v>
                </c:pt>
                <c:pt idx="139">
                  <c:v>1.044</c:v>
                </c:pt>
                <c:pt idx="140">
                  <c:v>1.0169999999999999</c:v>
                </c:pt>
                <c:pt idx="141">
                  <c:v>1.0169999999999999</c:v>
                </c:pt>
                <c:pt idx="142">
                  <c:v>1.0169999999999999</c:v>
                </c:pt>
                <c:pt idx="143">
                  <c:v>0.98899999999999999</c:v>
                </c:pt>
                <c:pt idx="144">
                  <c:v>0.98899999999999999</c:v>
                </c:pt>
                <c:pt idx="145">
                  <c:v>0.96199999999999997</c:v>
                </c:pt>
                <c:pt idx="146">
                  <c:v>0.98899999999999999</c:v>
                </c:pt>
                <c:pt idx="147">
                  <c:v>0.96199999999999997</c:v>
                </c:pt>
                <c:pt idx="148">
                  <c:v>0.96199999999999997</c:v>
                </c:pt>
                <c:pt idx="149">
                  <c:v>0.96199999999999997</c:v>
                </c:pt>
                <c:pt idx="150">
                  <c:v>0.96199999999999997</c:v>
                </c:pt>
                <c:pt idx="151">
                  <c:v>0.96199999999999997</c:v>
                </c:pt>
                <c:pt idx="152">
                  <c:v>0.93400000000000005</c:v>
                </c:pt>
                <c:pt idx="153">
                  <c:v>0.93400000000000005</c:v>
                </c:pt>
                <c:pt idx="154">
                  <c:v>0.90700000000000003</c:v>
                </c:pt>
                <c:pt idx="155">
                  <c:v>0.90700000000000003</c:v>
                </c:pt>
                <c:pt idx="156">
                  <c:v>0.90700000000000003</c:v>
                </c:pt>
                <c:pt idx="157">
                  <c:v>0.88</c:v>
                </c:pt>
                <c:pt idx="158">
                  <c:v>0.88</c:v>
                </c:pt>
                <c:pt idx="159">
                  <c:v>0.88</c:v>
                </c:pt>
                <c:pt idx="160">
                  <c:v>0.88</c:v>
                </c:pt>
                <c:pt idx="161">
                  <c:v>0.85199999999999998</c:v>
                </c:pt>
                <c:pt idx="162">
                  <c:v>0.85199999999999998</c:v>
                </c:pt>
                <c:pt idx="163">
                  <c:v>0.85199999999999998</c:v>
                </c:pt>
                <c:pt idx="164">
                  <c:v>0.85199999999999998</c:v>
                </c:pt>
                <c:pt idx="165">
                  <c:v>0.85199999999999998</c:v>
                </c:pt>
                <c:pt idx="166">
                  <c:v>0.85199999999999998</c:v>
                </c:pt>
                <c:pt idx="167">
                  <c:v>0.85199999999999998</c:v>
                </c:pt>
                <c:pt idx="168">
                  <c:v>0.85199999999999998</c:v>
                </c:pt>
                <c:pt idx="169">
                  <c:v>0.85199999999999998</c:v>
                </c:pt>
                <c:pt idx="170">
                  <c:v>0.85199999999999998</c:v>
                </c:pt>
                <c:pt idx="171">
                  <c:v>0.85199999999999998</c:v>
                </c:pt>
                <c:pt idx="172">
                  <c:v>0.85199999999999998</c:v>
                </c:pt>
                <c:pt idx="173">
                  <c:v>0.82499999999999996</c:v>
                </c:pt>
                <c:pt idx="174">
                  <c:v>0.82499999999999996</c:v>
                </c:pt>
                <c:pt idx="175">
                  <c:v>0.82499999999999996</c:v>
                </c:pt>
                <c:pt idx="176">
                  <c:v>0.82499999999999996</c:v>
                </c:pt>
                <c:pt idx="177">
                  <c:v>0.82499999999999996</c:v>
                </c:pt>
                <c:pt idx="178">
                  <c:v>0.82499999999999996</c:v>
                </c:pt>
                <c:pt idx="179">
                  <c:v>0.82499999999999996</c:v>
                </c:pt>
                <c:pt idx="180">
                  <c:v>0.82499999999999996</c:v>
                </c:pt>
                <c:pt idx="181">
                  <c:v>0.82499999999999996</c:v>
                </c:pt>
                <c:pt idx="182">
                  <c:v>0.82499999999999996</c:v>
                </c:pt>
                <c:pt idx="183">
                  <c:v>0.82499999999999996</c:v>
                </c:pt>
                <c:pt idx="184">
                  <c:v>0.82499999999999996</c:v>
                </c:pt>
                <c:pt idx="185">
                  <c:v>0.82499999999999996</c:v>
                </c:pt>
                <c:pt idx="186">
                  <c:v>0.82499999999999996</c:v>
                </c:pt>
                <c:pt idx="187">
                  <c:v>0.79700000000000004</c:v>
                </c:pt>
                <c:pt idx="188">
                  <c:v>0.79700000000000004</c:v>
                </c:pt>
                <c:pt idx="189">
                  <c:v>0.79700000000000004</c:v>
                </c:pt>
                <c:pt idx="190">
                  <c:v>0.79700000000000004</c:v>
                </c:pt>
                <c:pt idx="191">
                  <c:v>0.79700000000000004</c:v>
                </c:pt>
                <c:pt idx="192">
                  <c:v>0.79700000000000004</c:v>
                </c:pt>
                <c:pt idx="193">
                  <c:v>0.79700000000000004</c:v>
                </c:pt>
                <c:pt idx="194">
                  <c:v>0.79700000000000004</c:v>
                </c:pt>
                <c:pt idx="195">
                  <c:v>0.79700000000000004</c:v>
                </c:pt>
                <c:pt idx="196">
                  <c:v>0.79700000000000004</c:v>
                </c:pt>
                <c:pt idx="197">
                  <c:v>0.79700000000000004</c:v>
                </c:pt>
                <c:pt idx="198">
                  <c:v>0.79700000000000004</c:v>
                </c:pt>
                <c:pt idx="199">
                  <c:v>0.79700000000000004</c:v>
                </c:pt>
                <c:pt idx="200">
                  <c:v>0.79700000000000004</c:v>
                </c:pt>
                <c:pt idx="201">
                  <c:v>0.79700000000000004</c:v>
                </c:pt>
                <c:pt idx="202">
                  <c:v>0.79700000000000004</c:v>
                </c:pt>
                <c:pt idx="203">
                  <c:v>0.77</c:v>
                </c:pt>
                <c:pt idx="204">
                  <c:v>0.77</c:v>
                </c:pt>
                <c:pt idx="205">
                  <c:v>0.77</c:v>
                </c:pt>
                <c:pt idx="206">
                  <c:v>0.77</c:v>
                </c:pt>
                <c:pt idx="207">
                  <c:v>0.77</c:v>
                </c:pt>
                <c:pt idx="208">
                  <c:v>0.77</c:v>
                </c:pt>
                <c:pt idx="209">
                  <c:v>0.77</c:v>
                </c:pt>
                <c:pt idx="210">
                  <c:v>0.77</c:v>
                </c:pt>
                <c:pt idx="211">
                  <c:v>0.77</c:v>
                </c:pt>
                <c:pt idx="212">
                  <c:v>0.77</c:v>
                </c:pt>
                <c:pt idx="213">
                  <c:v>0.77</c:v>
                </c:pt>
                <c:pt idx="214">
                  <c:v>0.77</c:v>
                </c:pt>
                <c:pt idx="215">
                  <c:v>0.77</c:v>
                </c:pt>
                <c:pt idx="216">
                  <c:v>0.77</c:v>
                </c:pt>
                <c:pt idx="217">
                  <c:v>0.74199999999999999</c:v>
                </c:pt>
                <c:pt idx="218">
                  <c:v>0.74199999999999999</c:v>
                </c:pt>
                <c:pt idx="219">
                  <c:v>0.74199999999999999</c:v>
                </c:pt>
                <c:pt idx="220">
                  <c:v>0.74199999999999999</c:v>
                </c:pt>
                <c:pt idx="221">
                  <c:v>0.74199999999999999</c:v>
                </c:pt>
                <c:pt idx="222">
                  <c:v>0.74199999999999999</c:v>
                </c:pt>
                <c:pt idx="223">
                  <c:v>0.74199999999999999</c:v>
                </c:pt>
                <c:pt idx="224">
                  <c:v>0.74199999999999999</c:v>
                </c:pt>
                <c:pt idx="225">
                  <c:v>0.74199999999999999</c:v>
                </c:pt>
                <c:pt idx="226">
                  <c:v>0.74199999999999999</c:v>
                </c:pt>
                <c:pt idx="227">
                  <c:v>0.74199999999999999</c:v>
                </c:pt>
                <c:pt idx="228">
                  <c:v>0.71499999999999997</c:v>
                </c:pt>
                <c:pt idx="229">
                  <c:v>0.74199999999999999</c:v>
                </c:pt>
                <c:pt idx="230">
                  <c:v>0.74199999999999999</c:v>
                </c:pt>
                <c:pt idx="231">
                  <c:v>0.74199999999999999</c:v>
                </c:pt>
                <c:pt idx="232">
                  <c:v>0.71499999999999997</c:v>
                </c:pt>
                <c:pt idx="233">
                  <c:v>0.71499999999999997</c:v>
                </c:pt>
                <c:pt idx="234">
                  <c:v>0.71499999999999997</c:v>
                </c:pt>
                <c:pt idx="235">
                  <c:v>0.71499999999999997</c:v>
                </c:pt>
                <c:pt idx="236">
                  <c:v>0.71499999999999997</c:v>
                </c:pt>
                <c:pt idx="237">
                  <c:v>0.68700000000000006</c:v>
                </c:pt>
                <c:pt idx="238">
                  <c:v>0.68700000000000006</c:v>
                </c:pt>
                <c:pt idx="239">
                  <c:v>0.68700000000000006</c:v>
                </c:pt>
                <c:pt idx="240">
                  <c:v>0.71499999999999997</c:v>
                </c:pt>
                <c:pt idx="241">
                  <c:v>0.63200000000000001</c:v>
                </c:pt>
                <c:pt idx="242">
                  <c:v>0.495</c:v>
                </c:pt>
                <c:pt idx="243">
                  <c:v>0.38400000000000001</c:v>
                </c:pt>
                <c:pt idx="244">
                  <c:v>0.35599999999999998</c:v>
                </c:pt>
                <c:pt idx="245">
                  <c:v>0.439</c:v>
                </c:pt>
                <c:pt idx="246">
                  <c:v>0.46700000000000003</c:v>
                </c:pt>
                <c:pt idx="247">
                  <c:v>0.35599999999999998</c:v>
                </c:pt>
                <c:pt idx="248">
                  <c:v>0.35599999999999998</c:v>
                </c:pt>
                <c:pt idx="249">
                  <c:v>0.439</c:v>
                </c:pt>
                <c:pt idx="250">
                  <c:v>0.52200000000000002</c:v>
                </c:pt>
                <c:pt idx="251">
                  <c:v>0.57699999999999996</c:v>
                </c:pt>
                <c:pt idx="252">
                  <c:v>0.60499999999999998</c:v>
                </c:pt>
                <c:pt idx="253">
                  <c:v>0.60499999999999998</c:v>
                </c:pt>
                <c:pt idx="254">
                  <c:v>0.246</c:v>
                </c:pt>
                <c:pt idx="255">
                  <c:v>7.9000000000000001E-2</c:v>
                </c:pt>
                <c:pt idx="256">
                  <c:v>0.107</c:v>
                </c:pt>
                <c:pt idx="257">
                  <c:v>0.13500000000000001</c:v>
                </c:pt>
                <c:pt idx="258">
                  <c:v>0.38400000000000001</c:v>
                </c:pt>
                <c:pt idx="259">
                  <c:v>0.439</c:v>
                </c:pt>
                <c:pt idx="260">
                  <c:v>0.46700000000000003</c:v>
                </c:pt>
                <c:pt idx="261">
                  <c:v>0.52200000000000002</c:v>
                </c:pt>
                <c:pt idx="262">
                  <c:v>0.52200000000000002</c:v>
                </c:pt>
                <c:pt idx="263">
                  <c:v>0.55000000000000004</c:v>
                </c:pt>
                <c:pt idx="264">
                  <c:v>0.57699999999999996</c:v>
                </c:pt>
                <c:pt idx="265">
                  <c:v>0.57699999999999996</c:v>
                </c:pt>
                <c:pt idx="266">
                  <c:v>0.495</c:v>
                </c:pt>
                <c:pt idx="267">
                  <c:v>0.16300000000000001</c:v>
                </c:pt>
                <c:pt idx="268">
                  <c:v>2.4E-2</c:v>
                </c:pt>
                <c:pt idx="269">
                  <c:v>0.13500000000000001</c:v>
                </c:pt>
                <c:pt idx="270">
                  <c:v>0.27300000000000002</c:v>
                </c:pt>
                <c:pt idx="271">
                  <c:v>0.30099999999999999</c:v>
                </c:pt>
                <c:pt idx="272">
                  <c:v>0.19</c:v>
                </c:pt>
                <c:pt idx="273">
                  <c:v>0.246</c:v>
                </c:pt>
                <c:pt idx="274">
                  <c:v>0.439</c:v>
                </c:pt>
                <c:pt idx="275">
                  <c:v>0.55000000000000004</c:v>
                </c:pt>
                <c:pt idx="276">
                  <c:v>0.55000000000000004</c:v>
                </c:pt>
                <c:pt idx="277">
                  <c:v>0.439</c:v>
                </c:pt>
                <c:pt idx="278">
                  <c:v>0.439</c:v>
                </c:pt>
                <c:pt idx="279">
                  <c:v>0.52200000000000002</c:v>
                </c:pt>
                <c:pt idx="280">
                  <c:v>0.52200000000000002</c:v>
                </c:pt>
                <c:pt idx="281">
                  <c:v>0.35599999999999998</c:v>
                </c:pt>
                <c:pt idx="282">
                  <c:v>0.38400000000000001</c:v>
                </c:pt>
                <c:pt idx="283">
                  <c:v>0.439</c:v>
                </c:pt>
                <c:pt idx="284">
                  <c:v>0.16300000000000001</c:v>
                </c:pt>
                <c:pt idx="285">
                  <c:v>0.19</c:v>
                </c:pt>
                <c:pt idx="286">
                  <c:v>0.66</c:v>
                </c:pt>
                <c:pt idx="287">
                  <c:v>0.66</c:v>
                </c:pt>
                <c:pt idx="288">
                  <c:v>0.66</c:v>
                </c:pt>
                <c:pt idx="289">
                  <c:v>0.66</c:v>
                </c:pt>
                <c:pt idx="290">
                  <c:v>0.63200000000000001</c:v>
                </c:pt>
                <c:pt idx="291">
                  <c:v>0.60499999999999998</c:v>
                </c:pt>
                <c:pt idx="292">
                  <c:v>0.55000000000000004</c:v>
                </c:pt>
                <c:pt idx="293">
                  <c:v>0.495</c:v>
                </c:pt>
                <c:pt idx="294">
                  <c:v>0.495</c:v>
                </c:pt>
                <c:pt idx="295">
                  <c:v>0.35599999999999998</c:v>
                </c:pt>
                <c:pt idx="296">
                  <c:v>0.27300000000000002</c:v>
                </c:pt>
                <c:pt idx="297">
                  <c:v>0.218</c:v>
                </c:pt>
                <c:pt idx="298">
                  <c:v>0.218</c:v>
                </c:pt>
                <c:pt idx="299">
                  <c:v>0.495</c:v>
                </c:pt>
                <c:pt idx="300">
                  <c:v>0.13500000000000001</c:v>
                </c:pt>
                <c:pt idx="301">
                  <c:v>0.32900000000000001</c:v>
                </c:pt>
                <c:pt idx="302">
                  <c:v>0.52200000000000002</c:v>
                </c:pt>
                <c:pt idx="303">
                  <c:v>0.57699999999999996</c:v>
                </c:pt>
                <c:pt idx="304">
                  <c:v>0.35599999999999998</c:v>
                </c:pt>
                <c:pt idx="305">
                  <c:v>0.79700000000000004</c:v>
                </c:pt>
                <c:pt idx="306">
                  <c:v>0.85199999999999998</c:v>
                </c:pt>
                <c:pt idx="307">
                  <c:v>0.90700000000000003</c:v>
                </c:pt>
                <c:pt idx="308">
                  <c:v>0.85199999999999998</c:v>
                </c:pt>
                <c:pt idx="309">
                  <c:v>0.74199999999999999</c:v>
                </c:pt>
                <c:pt idx="310">
                  <c:v>0.55000000000000004</c:v>
                </c:pt>
                <c:pt idx="311">
                  <c:v>0.82499999999999996</c:v>
                </c:pt>
                <c:pt idx="312">
                  <c:v>0.82499999999999996</c:v>
                </c:pt>
                <c:pt idx="313">
                  <c:v>0.57699999999999996</c:v>
                </c:pt>
                <c:pt idx="314">
                  <c:v>0.90700000000000003</c:v>
                </c:pt>
                <c:pt idx="315">
                  <c:v>0.96199999999999997</c:v>
                </c:pt>
                <c:pt idx="316">
                  <c:v>0.60499999999999998</c:v>
                </c:pt>
                <c:pt idx="317">
                  <c:v>1.0169999999999999</c:v>
                </c:pt>
                <c:pt idx="318">
                  <c:v>1.1259999999999999</c:v>
                </c:pt>
                <c:pt idx="319">
                  <c:v>1.099</c:v>
                </c:pt>
                <c:pt idx="320">
                  <c:v>0.96199999999999997</c:v>
                </c:pt>
                <c:pt idx="321">
                  <c:v>0.98899999999999999</c:v>
                </c:pt>
                <c:pt idx="322">
                  <c:v>1.18</c:v>
                </c:pt>
                <c:pt idx="323">
                  <c:v>1.425</c:v>
                </c:pt>
                <c:pt idx="324">
                  <c:v>1.5609999999999999</c:v>
                </c:pt>
                <c:pt idx="325">
                  <c:v>1.913</c:v>
                </c:pt>
                <c:pt idx="326">
                  <c:v>1.8320000000000001</c:v>
                </c:pt>
                <c:pt idx="327">
                  <c:v>2.0739999999999998</c:v>
                </c:pt>
                <c:pt idx="328">
                  <c:v>2.3159999999999998</c:v>
                </c:pt>
                <c:pt idx="329">
                  <c:v>2.7440000000000002</c:v>
                </c:pt>
                <c:pt idx="330">
                  <c:v>2.3159999999999998</c:v>
                </c:pt>
                <c:pt idx="331">
                  <c:v>2.7970000000000002</c:v>
                </c:pt>
                <c:pt idx="332">
                  <c:v>2.1280000000000001</c:v>
                </c:pt>
                <c:pt idx="333">
                  <c:v>3.089</c:v>
                </c:pt>
                <c:pt idx="334">
                  <c:v>3.8010000000000002</c:v>
                </c:pt>
                <c:pt idx="335">
                  <c:v>2.69</c:v>
                </c:pt>
                <c:pt idx="336">
                  <c:v>1.67</c:v>
                </c:pt>
                <c:pt idx="337">
                  <c:v>1.643</c:v>
                </c:pt>
                <c:pt idx="338">
                  <c:v>2.8769999999999998</c:v>
                </c:pt>
                <c:pt idx="339">
                  <c:v>3.1680000000000001</c:v>
                </c:pt>
                <c:pt idx="340">
                  <c:v>3.7749999999999999</c:v>
                </c:pt>
                <c:pt idx="341">
                  <c:v>4.7919999999999998</c:v>
                </c:pt>
                <c:pt idx="342">
                  <c:v>3.9060000000000001</c:v>
                </c:pt>
                <c:pt idx="343">
                  <c:v>4.9210000000000003</c:v>
                </c:pt>
                <c:pt idx="344">
                  <c:v>5.6680000000000001</c:v>
                </c:pt>
                <c:pt idx="345">
                  <c:v>6</c:v>
                </c:pt>
                <c:pt idx="346">
                  <c:v>5.8470000000000004</c:v>
                </c:pt>
                <c:pt idx="347">
                  <c:v>6.8639999999999999</c:v>
                </c:pt>
                <c:pt idx="348">
                  <c:v>5.9489999999999998</c:v>
                </c:pt>
                <c:pt idx="349">
                  <c:v>5.8470000000000004</c:v>
                </c:pt>
                <c:pt idx="350">
                  <c:v>6.2809999999999997</c:v>
                </c:pt>
                <c:pt idx="351">
                  <c:v>6.7629999999999999</c:v>
                </c:pt>
                <c:pt idx="352">
                  <c:v>7.1920000000000002</c:v>
                </c:pt>
                <c:pt idx="353">
                  <c:v>7.3929999999999998</c:v>
                </c:pt>
                <c:pt idx="354">
                  <c:v>7.5940000000000003</c:v>
                </c:pt>
                <c:pt idx="355">
                  <c:v>7.5940000000000003</c:v>
                </c:pt>
                <c:pt idx="356">
                  <c:v>8.0449999999999999</c:v>
                </c:pt>
                <c:pt idx="357">
                  <c:v>7.6449999999999996</c:v>
                </c:pt>
                <c:pt idx="358">
                  <c:v>7.4189999999999996</c:v>
                </c:pt>
                <c:pt idx="359">
                  <c:v>7.6950000000000003</c:v>
                </c:pt>
                <c:pt idx="360">
                  <c:v>6.9139999999999997</c:v>
                </c:pt>
                <c:pt idx="361">
                  <c:v>7.3179999999999996</c:v>
                </c:pt>
              </c:numCache>
            </c:numRef>
          </c:val>
        </c:ser>
        <c:dLbls>
          <c:showLegendKey val="0"/>
          <c:showVal val="0"/>
          <c:showCatName val="0"/>
          <c:showSerName val="0"/>
          <c:showPercent val="0"/>
          <c:showBubbleSize val="0"/>
        </c:dLbls>
        <c:axId val="67530856"/>
        <c:axId val="67531248"/>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charts!$C$2:$C$363</c:f>
              <c:numCache>
                <c:formatCode>General</c:formatCode>
                <c:ptCount val="362"/>
                <c:pt idx="0">
                  <c:v>8.2221111111111114</c:v>
                </c:pt>
                <c:pt idx="1">
                  <c:v>7.7947500000000014</c:v>
                </c:pt>
                <c:pt idx="2">
                  <c:v>8.2225833333333345</c:v>
                </c:pt>
                <c:pt idx="3">
                  <c:v>8.5346666666666682</c:v>
                </c:pt>
                <c:pt idx="4">
                  <c:v>8.5732499999999998</c:v>
                </c:pt>
                <c:pt idx="5">
                  <c:v>8.8384166666666673</c:v>
                </c:pt>
                <c:pt idx="6">
                  <c:v>8.1774583333333339</c:v>
                </c:pt>
                <c:pt idx="7">
                  <c:v>7.5784583333333329</c:v>
                </c:pt>
                <c:pt idx="8">
                  <c:v>6.8927083333333341</c:v>
                </c:pt>
                <c:pt idx="9">
                  <c:v>6.9442916666666648</c:v>
                </c:pt>
                <c:pt idx="10">
                  <c:v>7.2301249999999975</c:v>
                </c:pt>
                <c:pt idx="11">
                  <c:v>7.186583333333334</c:v>
                </c:pt>
                <c:pt idx="12">
                  <c:v>6.9806249999999999</c:v>
                </c:pt>
                <c:pt idx="13">
                  <c:v>6.9307499999999997</c:v>
                </c:pt>
                <c:pt idx="14">
                  <c:v>7.1807499999999997</c:v>
                </c:pt>
                <c:pt idx="15">
                  <c:v>7.5535833333333349</c:v>
                </c:pt>
                <c:pt idx="16">
                  <c:v>7.4098333333333324</c:v>
                </c:pt>
                <c:pt idx="17">
                  <c:v>7.4122500000000002</c:v>
                </c:pt>
                <c:pt idx="18">
                  <c:v>7.5291249999999996</c:v>
                </c:pt>
                <c:pt idx="19">
                  <c:v>7.579666666666669</c:v>
                </c:pt>
                <c:pt idx="20">
                  <c:v>7.8889999999999993</c:v>
                </c:pt>
                <c:pt idx="21">
                  <c:v>7.3349166666666674</c:v>
                </c:pt>
                <c:pt idx="22">
                  <c:v>7.5902500000000002</c:v>
                </c:pt>
                <c:pt idx="23">
                  <c:v>7.613791666666665</c:v>
                </c:pt>
                <c:pt idx="24">
                  <c:v>7.5627916666666657</c:v>
                </c:pt>
                <c:pt idx="25">
                  <c:v>7.5008333333333326</c:v>
                </c:pt>
                <c:pt idx="26">
                  <c:v>6.7729583333333343</c:v>
                </c:pt>
                <c:pt idx="27">
                  <c:v>5.7781666666666673</c:v>
                </c:pt>
                <c:pt idx="28">
                  <c:v>5.7872083333333348</c:v>
                </c:pt>
                <c:pt idx="29">
                  <c:v>5.7957916666666671</c:v>
                </c:pt>
                <c:pt idx="30">
                  <c:v>6.129833333333333</c:v>
                </c:pt>
                <c:pt idx="31">
                  <c:v>6.5084166666666654</c:v>
                </c:pt>
                <c:pt idx="32">
                  <c:v>6.8206666666666678</c:v>
                </c:pt>
                <c:pt idx="33">
                  <c:v>7.0204999999999984</c:v>
                </c:pt>
                <c:pt idx="34">
                  <c:v>6.6574999999999989</c:v>
                </c:pt>
                <c:pt idx="35">
                  <c:v>6.5839166666666671</c:v>
                </c:pt>
                <c:pt idx="36">
                  <c:v>6.0147499999999994</c:v>
                </c:pt>
                <c:pt idx="37">
                  <c:v>4.4148750000000012</c:v>
                </c:pt>
                <c:pt idx="38">
                  <c:v>3.6475000000000009</c:v>
                </c:pt>
                <c:pt idx="39">
                  <c:v>3.9454583333333328</c:v>
                </c:pt>
                <c:pt idx="40">
                  <c:v>4.2893333333333334</c:v>
                </c:pt>
                <c:pt idx="41">
                  <c:v>4.7630833333333333</c:v>
                </c:pt>
                <c:pt idx="42">
                  <c:v>5.4354166666666659</c:v>
                </c:pt>
                <c:pt idx="43">
                  <c:v>5.9962499999999999</c:v>
                </c:pt>
                <c:pt idx="44">
                  <c:v>6.2411249999999994</c:v>
                </c:pt>
                <c:pt idx="45">
                  <c:v>6.4464166666666651</c:v>
                </c:pt>
                <c:pt idx="46">
                  <c:v>6.6367916666666673</c:v>
                </c:pt>
                <c:pt idx="47">
                  <c:v>6.7982500000000003</c:v>
                </c:pt>
                <c:pt idx="48">
                  <c:v>6.5364583333333321</c:v>
                </c:pt>
                <c:pt idx="49">
                  <c:v>6.2945833333333354</c:v>
                </c:pt>
                <c:pt idx="50">
                  <c:v>6.2310416666666661</c:v>
                </c:pt>
                <c:pt idx="51">
                  <c:v>6.3503750000000005</c:v>
                </c:pt>
                <c:pt idx="52">
                  <c:v>6.6218333333333339</c:v>
                </c:pt>
                <c:pt idx="53">
                  <c:v>6.2685416666666667</c:v>
                </c:pt>
                <c:pt idx="54">
                  <c:v>5.5810416666666667</c:v>
                </c:pt>
                <c:pt idx="55">
                  <c:v>5.191583333333333</c:v>
                </c:pt>
                <c:pt idx="56">
                  <c:v>5.4149583333333338</c:v>
                </c:pt>
                <c:pt idx="57">
                  <c:v>5.441791666666667</c:v>
                </c:pt>
                <c:pt idx="58">
                  <c:v>5.477291666666666</c:v>
                </c:pt>
                <c:pt idx="59">
                  <c:v>5.4760833333333316</c:v>
                </c:pt>
                <c:pt idx="60">
                  <c:v>5.4764583333333334</c:v>
                </c:pt>
                <c:pt idx="61">
                  <c:v>5.7806250000000006</c:v>
                </c:pt>
                <c:pt idx="62">
                  <c:v>5.2347916666666672</c:v>
                </c:pt>
                <c:pt idx="63">
                  <c:v>4.7627083333333324</c:v>
                </c:pt>
                <c:pt idx="64">
                  <c:v>4.9231249999999998</c:v>
                </c:pt>
                <c:pt idx="65">
                  <c:v>5.0647916666666672</c:v>
                </c:pt>
                <c:pt idx="66">
                  <c:v>5.1017916666666663</c:v>
                </c:pt>
                <c:pt idx="67">
                  <c:v>5.2270833333333337</c:v>
                </c:pt>
                <c:pt idx="68">
                  <c:v>5.3884583333333325</c:v>
                </c:pt>
                <c:pt idx="69">
                  <c:v>5.4639166666666661</c:v>
                </c:pt>
                <c:pt idx="70">
                  <c:v>4.8612083333333329</c:v>
                </c:pt>
                <c:pt idx="71">
                  <c:v>3.7555833333333335</c:v>
                </c:pt>
                <c:pt idx="72">
                  <c:v>3.6225416666666668</c:v>
                </c:pt>
                <c:pt idx="73">
                  <c:v>3.7895833333333333</c:v>
                </c:pt>
                <c:pt idx="74">
                  <c:v>3.5606249999999995</c:v>
                </c:pt>
                <c:pt idx="75">
                  <c:v>3.3105833333333337</c:v>
                </c:pt>
                <c:pt idx="76">
                  <c:v>3.2790416666666666</c:v>
                </c:pt>
                <c:pt idx="77">
                  <c:v>2.9152916666666671</c:v>
                </c:pt>
                <c:pt idx="78">
                  <c:v>2.0839166666666662</c:v>
                </c:pt>
                <c:pt idx="79">
                  <c:v>1.7669999999999995</c:v>
                </c:pt>
                <c:pt idx="80">
                  <c:v>1.3468333333333333</c:v>
                </c:pt>
                <c:pt idx="81">
                  <c:v>1.0270000000000004</c:v>
                </c:pt>
                <c:pt idx="82">
                  <c:v>0.42704166666666699</c:v>
                </c:pt>
                <c:pt idx="83">
                  <c:v>0.70420833333333333</c:v>
                </c:pt>
                <c:pt idx="84">
                  <c:v>1.485166666666667</c:v>
                </c:pt>
                <c:pt idx="85">
                  <c:v>1.3203333333333334</c:v>
                </c:pt>
                <c:pt idx="86">
                  <c:v>1.47525</c:v>
                </c:pt>
                <c:pt idx="87">
                  <c:v>0.89483333333333348</c:v>
                </c:pt>
                <c:pt idx="88">
                  <c:v>1.0197499999999999</c:v>
                </c:pt>
                <c:pt idx="89">
                  <c:v>1.31725</c:v>
                </c:pt>
                <c:pt idx="90">
                  <c:v>1.3297499999999998</c:v>
                </c:pt>
                <c:pt idx="91">
                  <c:v>1.2269166666666667</c:v>
                </c:pt>
                <c:pt idx="92">
                  <c:v>1.3811666666666669</c:v>
                </c:pt>
                <c:pt idx="93">
                  <c:v>1.21875</c:v>
                </c:pt>
                <c:pt idx="94">
                  <c:v>0.90087500000000009</c:v>
                </c:pt>
                <c:pt idx="95">
                  <c:v>1.3889583333333333</c:v>
                </c:pt>
                <c:pt idx="96">
                  <c:v>1.3116666666666665</c:v>
                </c:pt>
                <c:pt idx="97">
                  <c:v>1.263916666666667</c:v>
                </c:pt>
                <c:pt idx="98">
                  <c:v>1.3130416666666664</c:v>
                </c:pt>
                <c:pt idx="99">
                  <c:v>1.1254999999999999</c:v>
                </c:pt>
                <c:pt idx="100">
                  <c:v>0.44758333333333328</c:v>
                </c:pt>
                <c:pt idx="101">
                  <c:v>0.81591666666666673</c:v>
                </c:pt>
                <c:pt idx="102">
                  <c:v>0.89895833333333297</c:v>
                </c:pt>
                <c:pt idx="103">
                  <c:v>1.2167083333333333</c:v>
                </c:pt>
                <c:pt idx="104">
                  <c:v>1.2633749999999999</c:v>
                </c:pt>
                <c:pt idx="105">
                  <c:v>1.2702083333333336</c:v>
                </c:pt>
                <c:pt idx="106">
                  <c:v>1.3132499999999998</c:v>
                </c:pt>
                <c:pt idx="107">
                  <c:v>0.86729166666666646</c:v>
                </c:pt>
                <c:pt idx="108">
                  <c:v>1.2175416666666672</c:v>
                </c:pt>
                <c:pt idx="109">
                  <c:v>1.2937916666666669</c:v>
                </c:pt>
                <c:pt idx="110">
                  <c:v>1.3065000000000002</c:v>
                </c:pt>
                <c:pt idx="111">
                  <c:v>1.2913333333333339</c:v>
                </c:pt>
                <c:pt idx="112">
                  <c:v>1.2710000000000001</c:v>
                </c:pt>
                <c:pt idx="113">
                  <c:v>1.2383749999999998</c:v>
                </c:pt>
                <c:pt idx="114">
                  <c:v>1.2282499999999994</c:v>
                </c:pt>
                <c:pt idx="115">
                  <c:v>1.2079999999999993</c:v>
                </c:pt>
                <c:pt idx="116">
                  <c:v>1.1951666666666665</c:v>
                </c:pt>
                <c:pt idx="117">
                  <c:v>1.1743749999999997</c:v>
                </c:pt>
                <c:pt idx="118">
                  <c:v>1.1529999999999996</c:v>
                </c:pt>
                <c:pt idx="119">
                  <c:v>1.1327500000000004</c:v>
                </c:pt>
                <c:pt idx="120">
                  <c:v>1.1248750000000003</c:v>
                </c:pt>
                <c:pt idx="121">
                  <c:v>1.1158333333333332</c:v>
                </c:pt>
                <c:pt idx="122">
                  <c:v>1.104625</c:v>
                </c:pt>
                <c:pt idx="123">
                  <c:v>1.100125</c:v>
                </c:pt>
                <c:pt idx="124">
                  <c:v>1.099</c:v>
                </c:pt>
                <c:pt idx="125">
                  <c:v>1.099</c:v>
                </c:pt>
                <c:pt idx="126">
                  <c:v>1.1215000000000002</c:v>
                </c:pt>
                <c:pt idx="127">
                  <c:v>1.1170000000000004</c:v>
                </c:pt>
                <c:pt idx="128">
                  <c:v>1.1012500000000001</c:v>
                </c:pt>
                <c:pt idx="129">
                  <c:v>1.099</c:v>
                </c:pt>
                <c:pt idx="130">
                  <c:v>1.100125</c:v>
                </c:pt>
                <c:pt idx="131">
                  <c:v>1.1012500000000001</c:v>
                </c:pt>
                <c:pt idx="132">
                  <c:v>1.099</c:v>
                </c:pt>
                <c:pt idx="133">
                  <c:v>1.0931666666666671</c:v>
                </c:pt>
                <c:pt idx="134">
                  <c:v>1.0710000000000004</c:v>
                </c:pt>
                <c:pt idx="135">
                  <c:v>1.0710000000000004</c:v>
                </c:pt>
                <c:pt idx="136">
                  <c:v>1.0710000000000004</c:v>
                </c:pt>
                <c:pt idx="137">
                  <c:v>1.0586249999999999</c:v>
                </c:pt>
                <c:pt idx="138">
                  <c:v>1.0440000000000003</c:v>
                </c:pt>
                <c:pt idx="139">
                  <c:v>1.0440000000000003</c:v>
                </c:pt>
                <c:pt idx="140">
                  <c:v>1.0338750000000001</c:v>
                </c:pt>
                <c:pt idx="141">
                  <c:v>1.0169999999999997</c:v>
                </c:pt>
                <c:pt idx="142">
                  <c:v>1.0169999999999997</c:v>
                </c:pt>
                <c:pt idx="143">
                  <c:v>0.99366666666666703</c:v>
                </c:pt>
                <c:pt idx="144">
                  <c:v>0.98900000000000043</c:v>
                </c:pt>
                <c:pt idx="145">
                  <c:v>0.98787500000000039</c:v>
                </c:pt>
                <c:pt idx="146">
                  <c:v>0.98900000000000043</c:v>
                </c:pt>
                <c:pt idx="147">
                  <c:v>0.98450000000000026</c:v>
                </c:pt>
                <c:pt idx="148">
                  <c:v>0.96199999999999986</c:v>
                </c:pt>
                <c:pt idx="149">
                  <c:v>0.96199999999999986</c:v>
                </c:pt>
                <c:pt idx="150">
                  <c:v>0.96199999999999986</c:v>
                </c:pt>
                <c:pt idx="151">
                  <c:v>0.96199999999999986</c:v>
                </c:pt>
                <c:pt idx="152">
                  <c:v>0.93866666666666676</c:v>
                </c:pt>
                <c:pt idx="153">
                  <c:v>0.93400000000000005</c:v>
                </c:pt>
                <c:pt idx="154">
                  <c:v>0.90925000000000011</c:v>
                </c:pt>
                <c:pt idx="155">
                  <c:v>0.90700000000000003</c:v>
                </c:pt>
                <c:pt idx="156">
                  <c:v>0.90700000000000003</c:v>
                </c:pt>
                <c:pt idx="157">
                  <c:v>0.9036249999999999</c:v>
                </c:pt>
                <c:pt idx="158">
                  <c:v>0.88</c:v>
                </c:pt>
                <c:pt idx="159">
                  <c:v>0.88</c:v>
                </c:pt>
                <c:pt idx="160">
                  <c:v>0.88</c:v>
                </c:pt>
                <c:pt idx="161">
                  <c:v>0.87883333333333347</c:v>
                </c:pt>
                <c:pt idx="162">
                  <c:v>0.85316666666666696</c:v>
                </c:pt>
                <c:pt idx="163">
                  <c:v>0.8520000000000002</c:v>
                </c:pt>
                <c:pt idx="164">
                  <c:v>0.8520000000000002</c:v>
                </c:pt>
                <c:pt idx="165">
                  <c:v>0.8520000000000002</c:v>
                </c:pt>
                <c:pt idx="166">
                  <c:v>0.8520000000000002</c:v>
                </c:pt>
                <c:pt idx="167">
                  <c:v>0.8520000000000002</c:v>
                </c:pt>
                <c:pt idx="168">
                  <c:v>0.8520000000000002</c:v>
                </c:pt>
                <c:pt idx="169">
                  <c:v>0.8520000000000002</c:v>
                </c:pt>
                <c:pt idx="170">
                  <c:v>0.8520000000000002</c:v>
                </c:pt>
                <c:pt idx="171">
                  <c:v>0.8520000000000002</c:v>
                </c:pt>
                <c:pt idx="172">
                  <c:v>0.8520000000000002</c:v>
                </c:pt>
                <c:pt idx="173">
                  <c:v>0.83062499999999961</c:v>
                </c:pt>
                <c:pt idx="174">
                  <c:v>0.82499999999999962</c:v>
                </c:pt>
                <c:pt idx="175">
                  <c:v>0.82499999999999962</c:v>
                </c:pt>
                <c:pt idx="176">
                  <c:v>0.82499999999999962</c:v>
                </c:pt>
                <c:pt idx="177">
                  <c:v>0.82499999999999962</c:v>
                </c:pt>
                <c:pt idx="178">
                  <c:v>0.82499999999999962</c:v>
                </c:pt>
                <c:pt idx="179">
                  <c:v>0.82499999999999962</c:v>
                </c:pt>
                <c:pt idx="180">
                  <c:v>0.82499999999999962</c:v>
                </c:pt>
                <c:pt idx="181">
                  <c:v>0.82499999999999962</c:v>
                </c:pt>
                <c:pt idx="182">
                  <c:v>0.82499999999999962</c:v>
                </c:pt>
                <c:pt idx="183">
                  <c:v>0.82499999999999962</c:v>
                </c:pt>
                <c:pt idx="184">
                  <c:v>0.82499999999999962</c:v>
                </c:pt>
                <c:pt idx="185">
                  <c:v>0.82499999999999962</c:v>
                </c:pt>
                <c:pt idx="186">
                  <c:v>0.82499999999999962</c:v>
                </c:pt>
                <c:pt idx="187">
                  <c:v>0.81450000000000011</c:v>
                </c:pt>
                <c:pt idx="188">
                  <c:v>0.79700000000000026</c:v>
                </c:pt>
                <c:pt idx="189">
                  <c:v>0.79700000000000026</c:v>
                </c:pt>
                <c:pt idx="190">
                  <c:v>0.79700000000000026</c:v>
                </c:pt>
                <c:pt idx="191">
                  <c:v>0.79700000000000026</c:v>
                </c:pt>
                <c:pt idx="192">
                  <c:v>0.79700000000000026</c:v>
                </c:pt>
                <c:pt idx="193">
                  <c:v>0.79700000000000026</c:v>
                </c:pt>
                <c:pt idx="194">
                  <c:v>0.79700000000000026</c:v>
                </c:pt>
                <c:pt idx="195">
                  <c:v>0.79700000000000026</c:v>
                </c:pt>
                <c:pt idx="196">
                  <c:v>0.79700000000000026</c:v>
                </c:pt>
                <c:pt idx="197">
                  <c:v>0.79700000000000026</c:v>
                </c:pt>
                <c:pt idx="198">
                  <c:v>0.79700000000000026</c:v>
                </c:pt>
                <c:pt idx="199">
                  <c:v>0.79700000000000026</c:v>
                </c:pt>
                <c:pt idx="200">
                  <c:v>0.79700000000000026</c:v>
                </c:pt>
                <c:pt idx="201">
                  <c:v>0.79700000000000026</c:v>
                </c:pt>
                <c:pt idx="202">
                  <c:v>0.79700000000000026</c:v>
                </c:pt>
                <c:pt idx="203">
                  <c:v>0.78124999999999989</c:v>
                </c:pt>
                <c:pt idx="204">
                  <c:v>0.77337499999999981</c:v>
                </c:pt>
                <c:pt idx="205">
                  <c:v>0.77112499999999973</c:v>
                </c:pt>
                <c:pt idx="206">
                  <c:v>0.77337499999999981</c:v>
                </c:pt>
                <c:pt idx="207">
                  <c:v>0.7733749999999997</c:v>
                </c:pt>
                <c:pt idx="208">
                  <c:v>0.7733749999999997</c:v>
                </c:pt>
                <c:pt idx="209">
                  <c:v>0.76999999999999968</c:v>
                </c:pt>
                <c:pt idx="210">
                  <c:v>0.76999999999999968</c:v>
                </c:pt>
                <c:pt idx="211">
                  <c:v>0.76999999999999968</c:v>
                </c:pt>
                <c:pt idx="212">
                  <c:v>0.76999999999999968</c:v>
                </c:pt>
                <c:pt idx="213">
                  <c:v>0.76999999999999968</c:v>
                </c:pt>
                <c:pt idx="214">
                  <c:v>0.76999999999999968</c:v>
                </c:pt>
                <c:pt idx="215">
                  <c:v>0.76999999999999968</c:v>
                </c:pt>
                <c:pt idx="216">
                  <c:v>0.76999999999999968</c:v>
                </c:pt>
                <c:pt idx="217">
                  <c:v>0.75250000000000039</c:v>
                </c:pt>
                <c:pt idx="218">
                  <c:v>0.74200000000000044</c:v>
                </c:pt>
                <c:pt idx="219">
                  <c:v>0.74200000000000044</c:v>
                </c:pt>
                <c:pt idx="220">
                  <c:v>0.74200000000000044</c:v>
                </c:pt>
                <c:pt idx="221">
                  <c:v>0.74200000000000044</c:v>
                </c:pt>
                <c:pt idx="222">
                  <c:v>0.74200000000000044</c:v>
                </c:pt>
                <c:pt idx="223">
                  <c:v>0.74200000000000044</c:v>
                </c:pt>
                <c:pt idx="224">
                  <c:v>0.74200000000000044</c:v>
                </c:pt>
                <c:pt idx="225">
                  <c:v>0.74200000000000044</c:v>
                </c:pt>
                <c:pt idx="226">
                  <c:v>0.74200000000000044</c:v>
                </c:pt>
                <c:pt idx="227">
                  <c:v>0.74200000000000044</c:v>
                </c:pt>
                <c:pt idx="228">
                  <c:v>0.73975000000000046</c:v>
                </c:pt>
                <c:pt idx="229">
                  <c:v>0.74200000000000044</c:v>
                </c:pt>
                <c:pt idx="230">
                  <c:v>0.74200000000000044</c:v>
                </c:pt>
                <c:pt idx="231">
                  <c:v>0.74200000000000044</c:v>
                </c:pt>
                <c:pt idx="232">
                  <c:v>0.7161249999999999</c:v>
                </c:pt>
                <c:pt idx="233">
                  <c:v>0.72512500000000024</c:v>
                </c:pt>
                <c:pt idx="234">
                  <c:v>0.71949999999999992</c:v>
                </c:pt>
                <c:pt idx="235">
                  <c:v>0.71837499999999999</c:v>
                </c:pt>
                <c:pt idx="236">
                  <c:v>0.72737499999999999</c:v>
                </c:pt>
                <c:pt idx="237">
                  <c:v>0.69166666666666643</c:v>
                </c:pt>
                <c:pt idx="238">
                  <c:v>0.71150000000000002</c:v>
                </c:pt>
                <c:pt idx="239">
                  <c:v>0.71383333333333321</c:v>
                </c:pt>
                <c:pt idx="240">
                  <c:v>0.71499999999999997</c:v>
                </c:pt>
                <c:pt idx="241">
                  <c:v>0.70000000000000007</c:v>
                </c:pt>
                <c:pt idx="242">
                  <c:v>0.58420833333333344</c:v>
                </c:pt>
                <c:pt idx="243">
                  <c:v>0.45312499999999994</c:v>
                </c:pt>
                <c:pt idx="244">
                  <c:v>0.37929166666666675</c:v>
                </c:pt>
                <c:pt idx="245">
                  <c:v>0.48995833333333344</c:v>
                </c:pt>
                <c:pt idx="246">
                  <c:v>0.53141666666666676</c:v>
                </c:pt>
                <c:pt idx="247">
                  <c:v>0.37220833333333325</c:v>
                </c:pt>
                <c:pt idx="248">
                  <c:v>0.40479166666666661</c:v>
                </c:pt>
                <c:pt idx="249">
                  <c:v>0.48770833333333341</c:v>
                </c:pt>
                <c:pt idx="250">
                  <c:v>0.5371666666666669</c:v>
                </c:pt>
                <c:pt idx="251">
                  <c:v>0.58050000000000002</c:v>
                </c:pt>
                <c:pt idx="252">
                  <c:v>0.60500000000000032</c:v>
                </c:pt>
                <c:pt idx="253">
                  <c:v>0.60500000000000032</c:v>
                </c:pt>
                <c:pt idx="254">
                  <c:v>0.53112499999999996</c:v>
                </c:pt>
                <c:pt idx="255">
                  <c:v>0.21566666666666665</c:v>
                </c:pt>
                <c:pt idx="256">
                  <c:v>0.1937916666666667</c:v>
                </c:pt>
                <c:pt idx="257">
                  <c:v>0.28829166666666667</c:v>
                </c:pt>
                <c:pt idx="258">
                  <c:v>0.41287499999999994</c:v>
                </c:pt>
                <c:pt idx="259">
                  <c:v>0.45300000000000007</c:v>
                </c:pt>
                <c:pt idx="260">
                  <c:v>0.4913749999999999</c:v>
                </c:pt>
                <c:pt idx="261">
                  <c:v>0.52200000000000013</c:v>
                </c:pt>
                <c:pt idx="262">
                  <c:v>0.54416666666666691</c:v>
                </c:pt>
                <c:pt idx="263">
                  <c:v>0.57362499999999994</c:v>
                </c:pt>
                <c:pt idx="264">
                  <c:v>0.57699999999999996</c:v>
                </c:pt>
                <c:pt idx="265">
                  <c:v>0.58866666666666678</c:v>
                </c:pt>
                <c:pt idx="266">
                  <c:v>0.57720833333333332</c:v>
                </c:pt>
                <c:pt idx="267">
                  <c:v>0.3817916666666667</c:v>
                </c:pt>
                <c:pt idx="268">
                  <c:v>0.25133333333333335</c:v>
                </c:pt>
                <c:pt idx="269">
                  <c:v>0.32749999999999996</c:v>
                </c:pt>
                <c:pt idx="270">
                  <c:v>0.38854166666666662</c:v>
                </c:pt>
                <c:pt idx="271">
                  <c:v>0.42312499999999992</c:v>
                </c:pt>
                <c:pt idx="272">
                  <c:v>0.41054166666666675</c:v>
                </c:pt>
                <c:pt idx="273">
                  <c:v>0.38516666666666666</c:v>
                </c:pt>
                <c:pt idx="274">
                  <c:v>0.4958333333333334</c:v>
                </c:pt>
                <c:pt idx="275">
                  <c:v>0.55000000000000016</c:v>
                </c:pt>
                <c:pt idx="276">
                  <c:v>0.56237499999999996</c:v>
                </c:pt>
                <c:pt idx="277">
                  <c:v>0.52224999999999999</c:v>
                </c:pt>
                <c:pt idx="278">
                  <c:v>0.5255833333333334</c:v>
                </c:pt>
                <c:pt idx="279">
                  <c:v>0.5784166666666668</c:v>
                </c:pt>
                <c:pt idx="280">
                  <c:v>0.57833333333333348</c:v>
                </c:pt>
                <c:pt idx="281">
                  <c:v>0.50129166666666669</c:v>
                </c:pt>
                <c:pt idx="282">
                  <c:v>0.55087500000000023</c:v>
                </c:pt>
                <c:pt idx="283">
                  <c:v>0.5461666666666668</c:v>
                </c:pt>
                <c:pt idx="284">
                  <c:v>0.54254166666666659</c:v>
                </c:pt>
                <c:pt idx="285">
                  <c:v>0.55524999999999991</c:v>
                </c:pt>
                <c:pt idx="286">
                  <c:v>0.66112500000000007</c:v>
                </c:pt>
                <c:pt idx="287">
                  <c:v>0.66</c:v>
                </c:pt>
                <c:pt idx="288">
                  <c:v>0.66</c:v>
                </c:pt>
                <c:pt idx="289">
                  <c:v>0.66</c:v>
                </c:pt>
                <c:pt idx="290">
                  <c:v>0.65299999999999991</c:v>
                </c:pt>
                <c:pt idx="291">
                  <c:v>0.63087499999999985</c:v>
                </c:pt>
                <c:pt idx="292">
                  <c:v>0.60816666666666663</c:v>
                </c:pt>
                <c:pt idx="293">
                  <c:v>0.59208333333333318</c:v>
                </c:pt>
                <c:pt idx="294">
                  <c:v>0.57833333333333337</c:v>
                </c:pt>
                <c:pt idx="295">
                  <c:v>0.54370833333333324</c:v>
                </c:pt>
                <c:pt idx="296">
                  <c:v>0.51500000000000001</c:v>
                </c:pt>
                <c:pt idx="297">
                  <c:v>0.53116666666666679</c:v>
                </c:pt>
                <c:pt idx="298">
                  <c:v>0.55862500000000015</c:v>
                </c:pt>
                <c:pt idx="299">
                  <c:v>0.60812500000000014</c:v>
                </c:pt>
                <c:pt idx="300">
                  <c:v>0.54925000000000013</c:v>
                </c:pt>
                <c:pt idx="301">
                  <c:v>0.65383333333333338</c:v>
                </c:pt>
                <c:pt idx="302">
                  <c:v>0.76058333333333339</c:v>
                </c:pt>
                <c:pt idx="303">
                  <c:v>0.77308333333333357</c:v>
                </c:pt>
                <c:pt idx="304">
                  <c:v>0.74670833333333342</c:v>
                </c:pt>
                <c:pt idx="305">
                  <c:v>0.91154166666666681</c:v>
                </c:pt>
                <c:pt idx="306">
                  <c:v>0.94925000000000015</c:v>
                </c:pt>
                <c:pt idx="307">
                  <c:v>0.95720833333333344</c:v>
                </c:pt>
                <c:pt idx="308">
                  <c:v>0.91716666666666657</c:v>
                </c:pt>
                <c:pt idx="309">
                  <c:v>0.88416666666666666</c:v>
                </c:pt>
                <c:pt idx="310">
                  <c:v>0.81662500000000005</c:v>
                </c:pt>
                <c:pt idx="311">
                  <c:v>0.90704166666666663</c:v>
                </c:pt>
                <c:pt idx="312">
                  <c:v>0.91266666666666663</c:v>
                </c:pt>
                <c:pt idx="313">
                  <c:v>0.8886666666666666</c:v>
                </c:pt>
                <c:pt idx="314">
                  <c:v>0.99483333333333335</c:v>
                </c:pt>
                <c:pt idx="315">
                  <c:v>1.0337083333333335</c:v>
                </c:pt>
                <c:pt idx="316">
                  <c:v>0.96962500000000007</c:v>
                </c:pt>
                <c:pt idx="317">
                  <c:v>1.2142916666666668</c:v>
                </c:pt>
                <c:pt idx="318">
                  <c:v>1.2980416666666665</c:v>
                </c:pt>
                <c:pt idx="319">
                  <c:v>1.4830416666666666</c:v>
                </c:pt>
                <c:pt idx="320">
                  <c:v>1.5170000000000001</c:v>
                </c:pt>
                <c:pt idx="321">
                  <c:v>1.6707916666666669</c:v>
                </c:pt>
                <c:pt idx="322">
                  <c:v>1.9153749999999998</c:v>
                </c:pt>
                <c:pt idx="323">
                  <c:v>2.16025</c:v>
                </c:pt>
                <c:pt idx="324">
                  <c:v>2.5054583333333338</c:v>
                </c:pt>
                <c:pt idx="325">
                  <c:v>2.6811250000000011</c:v>
                </c:pt>
                <c:pt idx="326">
                  <c:v>2.8575833333333338</c:v>
                </c:pt>
                <c:pt idx="327">
                  <c:v>3.268416666666667</c:v>
                </c:pt>
                <c:pt idx="328">
                  <c:v>3.4654166666666661</c:v>
                </c:pt>
                <c:pt idx="329">
                  <c:v>3.804666666666666</c:v>
                </c:pt>
                <c:pt idx="330">
                  <c:v>3.4863749999999993</c:v>
                </c:pt>
                <c:pt idx="331">
                  <c:v>3.6936249999999995</c:v>
                </c:pt>
                <c:pt idx="332">
                  <c:v>3.9982499999999992</c:v>
                </c:pt>
                <c:pt idx="333">
                  <c:v>4.7297916666666664</c:v>
                </c:pt>
                <c:pt idx="334">
                  <c:v>5.3987500000000006</c:v>
                </c:pt>
                <c:pt idx="335">
                  <c:v>4.0030833333333327</c:v>
                </c:pt>
                <c:pt idx="336">
                  <c:v>2.2135000000000002</c:v>
                </c:pt>
                <c:pt idx="337">
                  <c:v>3.5215416666666659</c:v>
                </c:pt>
                <c:pt idx="338">
                  <c:v>4.5938333333333334</c:v>
                </c:pt>
                <c:pt idx="339">
                  <c:v>5.0290833333333333</c:v>
                </c:pt>
                <c:pt idx="340">
                  <c:v>5.6388749999999996</c:v>
                </c:pt>
                <c:pt idx="341">
                  <c:v>5.8740416666666668</c:v>
                </c:pt>
                <c:pt idx="342">
                  <c:v>5.7018750000000011</c:v>
                </c:pt>
                <c:pt idx="343">
                  <c:v>6.5737500000000013</c:v>
                </c:pt>
                <c:pt idx="344">
                  <c:v>7.118458333333332</c:v>
                </c:pt>
                <c:pt idx="345">
                  <c:v>7.4676250000000008</c:v>
                </c:pt>
                <c:pt idx="346">
                  <c:v>7.5578749999999992</c:v>
                </c:pt>
                <c:pt idx="347">
                  <c:v>7.9840833333333334</c:v>
                </c:pt>
                <c:pt idx="348">
                  <c:v>7.4781666666666666</c:v>
                </c:pt>
                <c:pt idx="349">
                  <c:v>7.4764583333333325</c:v>
                </c:pt>
                <c:pt idx="350">
                  <c:v>7.8162083333333321</c:v>
                </c:pt>
                <c:pt idx="351">
                  <c:v>8.1606666666666676</c:v>
                </c:pt>
                <c:pt idx="352">
                  <c:v>8.4934999999999992</c:v>
                </c:pt>
                <c:pt idx="353">
                  <c:v>8.6431666666666658</c:v>
                </c:pt>
                <c:pt idx="354">
                  <c:v>8.6459583333333345</c:v>
                </c:pt>
                <c:pt idx="355">
                  <c:v>8.6653333333333329</c:v>
                </c:pt>
                <c:pt idx="356">
                  <c:v>8.9607916666666672</c:v>
                </c:pt>
                <c:pt idx="357">
                  <c:v>8.65245833333333</c:v>
                </c:pt>
                <c:pt idx="358">
                  <c:v>8.5197500000000002</c:v>
                </c:pt>
                <c:pt idx="359">
                  <c:v>8.6311666666666671</c:v>
                </c:pt>
                <c:pt idx="360">
                  <c:v>8.1801249999999985</c:v>
                </c:pt>
                <c:pt idx="361">
                  <c:v>8.2735625000000006</c:v>
                </c:pt>
              </c:numCache>
            </c:numRef>
          </c:val>
          <c:smooth val="0"/>
        </c:ser>
        <c:dLbls>
          <c:showLegendKey val="0"/>
          <c:showVal val="0"/>
          <c:showCatName val="0"/>
          <c:showSerName val="0"/>
          <c:showPercent val="0"/>
          <c:showBubbleSize val="0"/>
        </c:dLbls>
        <c:marker val="1"/>
        <c:smooth val="0"/>
        <c:axId val="67530856"/>
        <c:axId val="67531248"/>
      </c:lineChart>
      <c:dateAx>
        <c:axId val="67530856"/>
        <c:scaling>
          <c:orientation val="minMax"/>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531248"/>
        <c:crosses val="autoZero"/>
        <c:auto val="1"/>
        <c:lblOffset val="100"/>
        <c:baseTimeUnit val="days"/>
        <c:majorUnit val="1"/>
        <c:majorTimeUnit val="months"/>
        <c:minorUnit val="1"/>
        <c:minorTimeUnit val="months"/>
      </c:dateAx>
      <c:valAx>
        <c:axId val="67531248"/>
        <c:scaling>
          <c:orientation val="minMax"/>
          <c:max val="16"/>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530856"/>
        <c:crosses val="autoZero"/>
        <c:crossBetween val="between"/>
        <c:majorUnit val="2"/>
      </c:valAx>
    </c:plotArea>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North Fork Teton upper</a:t>
            </a:r>
          </a:p>
        </c:rich>
      </c:tx>
      <c:overlay val="1"/>
    </c:title>
    <c:autoTitleDeleted val="0"/>
    <c:plotArea>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charts!$B$2:$B$363</c:f>
              <c:numCache>
                <c:formatCode>General</c:formatCode>
                <c:ptCount val="362"/>
                <c:pt idx="0">
                  <c:v>11.856</c:v>
                </c:pt>
                <c:pt idx="1">
                  <c:v>12.606</c:v>
                </c:pt>
                <c:pt idx="2">
                  <c:v>12.413</c:v>
                </c:pt>
                <c:pt idx="3">
                  <c:v>14.768000000000001</c:v>
                </c:pt>
                <c:pt idx="4">
                  <c:v>13.281000000000001</c:v>
                </c:pt>
                <c:pt idx="5">
                  <c:v>14.074</c:v>
                </c:pt>
                <c:pt idx="6">
                  <c:v>13.087999999999999</c:v>
                </c:pt>
                <c:pt idx="7">
                  <c:v>11.297000000000001</c:v>
                </c:pt>
                <c:pt idx="8">
                  <c:v>9.7309999999999999</c:v>
                </c:pt>
                <c:pt idx="9">
                  <c:v>11.443</c:v>
                </c:pt>
                <c:pt idx="10">
                  <c:v>13.353</c:v>
                </c:pt>
                <c:pt idx="11">
                  <c:v>12.92</c:v>
                </c:pt>
                <c:pt idx="12">
                  <c:v>12.63</c:v>
                </c:pt>
                <c:pt idx="13">
                  <c:v>13.738</c:v>
                </c:pt>
                <c:pt idx="14">
                  <c:v>13.545999999999999</c:v>
                </c:pt>
                <c:pt idx="15">
                  <c:v>14.673</c:v>
                </c:pt>
                <c:pt idx="16">
                  <c:v>10.198</c:v>
                </c:pt>
                <c:pt idx="17">
                  <c:v>12.509</c:v>
                </c:pt>
                <c:pt idx="18">
                  <c:v>14.648999999999999</c:v>
                </c:pt>
                <c:pt idx="19">
                  <c:v>13.04</c:v>
                </c:pt>
                <c:pt idx="20">
                  <c:v>13.449</c:v>
                </c:pt>
                <c:pt idx="21">
                  <c:v>13.161</c:v>
                </c:pt>
                <c:pt idx="22">
                  <c:v>13.978</c:v>
                </c:pt>
                <c:pt idx="23">
                  <c:v>12.798999999999999</c:v>
                </c:pt>
                <c:pt idx="24">
                  <c:v>12.05</c:v>
                </c:pt>
                <c:pt idx="25">
                  <c:v>12.558</c:v>
                </c:pt>
                <c:pt idx="26">
                  <c:v>9.4350000000000005</c:v>
                </c:pt>
                <c:pt idx="27">
                  <c:v>8.8659999999999997</c:v>
                </c:pt>
                <c:pt idx="28">
                  <c:v>9.952</c:v>
                </c:pt>
                <c:pt idx="29">
                  <c:v>9.952</c:v>
                </c:pt>
                <c:pt idx="30">
                  <c:v>11.346</c:v>
                </c:pt>
                <c:pt idx="31">
                  <c:v>12.025</c:v>
                </c:pt>
                <c:pt idx="32">
                  <c:v>12.606</c:v>
                </c:pt>
                <c:pt idx="33">
                  <c:v>12.798999999999999</c:v>
                </c:pt>
                <c:pt idx="34">
                  <c:v>11.297000000000001</c:v>
                </c:pt>
                <c:pt idx="35">
                  <c:v>10.858000000000001</c:v>
                </c:pt>
                <c:pt idx="36">
                  <c:v>8.0449999999999999</c:v>
                </c:pt>
                <c:pt idx="37">
                  <c:v>5.1539999999999999</c:v>
                </c:pt>
                <c:pt idx="38">
                  <c:v>4.2460000000000004</c:v>
                </c:pt>
                <c:pt idx="39">
                  <c:v>7.444</c:v>
                </c:pt>
                <c:pt idx="40">
                  <c:v>6.3310000000000004</c:v>
                </c:pt>
                <c:pt idx="41">
                  <c:v>7.8449999999999998</c:v>
                </c:pt>
                <c:pt idx="42">
                  <c:v>9.2620000000000005</c:v>
                </c:pt>
                <c:pt idx="43">
                  <c:v>10.295999999999999</c:v>
                </c:pt>
                <c:pt idx="44">
                  <c:v>10.785</c:v>
                </c:pt>
                <c:pt idx="45">
                  <c:v>11.297000000000001</c:v>
                </c:pt>
                <c:pt idx="46">
                  <c:v>10.638</c:v>
                </c:pt>
                <c:pt idx="47">
                  <c:v>11.005000000000001</c:v>
                </c:pt>
                <c:pt idx="48">
                  <c:v>8.2949999999999999</c:v>
                </c:pt>
                <c:pt idx="49">
                  <c:v>10.858000000000001</c:v>
                </c:pt>
                <c:pt idx="50">
                  <c:v>11.127000000000001</c:v>
                </c:pt>
                <c:pt idx="51">
                  <c:v>10.932</c:v>
                </c:pt>
                <c:pt idx="52">
                  <c:v>11.005000000000001</c:v>
                </c:pt>
                <c:pt idx="53">
                  <c:v>7.9450000000000003</c:v>
                </c:pt>
                <c:pt idx="54">
                  <c:v>6.3819999999999997</c:v>
                </c:pt>
                <c:pt idx="55">
                  <c:v>6.6870000000000003</c:v>
                </c:pt>
                <c:pt idx="56">
                  <c:v>9.5340000000000007</c:v>
                </c:pt>
                <c:pt idx="57">
                  <c:v>7.1159999999999997</c:v>
                </c:pt>
                <c:pt idx="58">
                  <c:v>8.7919999999999998</c:v>
                </c:pt>
                <c:pt idx="59">
                  <c:v>6.6360000000000001</c:v>
                </c:pt>
                <c:pt idx="60">
                  <c:v>9.7560000000000002</c:v>
                </c:pt>
                <c:pt idx="61">
                  <c:v>10.516</c:v>
                </c:pt>
                <c:pt idx="62">
                  <c:v>7.2679999999999998</c:v>
                </c:pt>
                <c:pt idx="63">
                  <c:v>8.4939999999999998</c:v>
                </c:pt>
                <c:pt idx="64">
                  <c:v>8.7919999999999998</c:v>
                </c:pt>
                <c:pt idx="65">
                  <c:v>8.99</c:v>
                </c:pt>
                <c:pt idx="66">
                  <c:v>9.5340000000000007</c:v>
                </c:pt>
                <c:pt idx="67">
                  <c:v>9.952</c:v>
                </c:pt>
                <c:pt idx="68">
                  <c:v>9.9770000000000003</c:v>
                </c:pt>
                <c:pt idx="69">
                  <c:v>6.8639999999999999</c:v>
                </c:pt>
                <c:pt idx="70">
                  <c:v>5.024</c:v>
                </c:pt>
                <c:pt idx="71">
                  <c:v>3.38</c:v>
                </c:pt>
                <c:pt idx="72">
                  <c:v>7.4690000000000003</c:v>
                </c:pt>
                <c:pt idx="73">
                  <c:v>4.4800000000000004</c:v>
                </c:pt>
                <c:pt idx="74">
                  <c:v>5.4619999999999997</c:v>
                </c:pt>
                <c:pt idx="75">
                  <c:v>5.5650000000000004</c:v>
                </c:pt>
                <c:pt idx="76">
                  <c:v>4.4020000000000001</c:v>
                </c:pt>
                <c:pt idx="77">
                  <c:v>3.38</c:v>
                </c:pt>
                <c:pt idx="78">
                  <c:v>0.68700000000000006</c:v>
                </c:pt>
                <c:pt idx="79">
                  <c:v>1.3169999999999999</c:v>
                </c:pt>
                <c:pt idx="80">
                  <c:v>0.52200000000000002</c:v>
                </c:pt>
                <c:pt idx="81">
                  <c:v>0.74199999999999999</c:v>
                </c:pt>
                <c:pt idx="82">
                  <c:v>0.68700000000000006</c:v>
                </c:pt>
                <c:pt idx="83">
                  <c:v>0.79700000000000004</c:v>
                </c:pt>
                <c:pt idx="84">
                  <c:v>0.90700000000000003</c:v>
                </c:pt>
                <c:pt idx="85">
                  <c:v>0.93400000000000005</c:v>
                </c:pt>
                <c:pt idx="86">
                  <c:v>1.0169999999999999</c:v>
                </c:pt>
                <c:pt idx="87">
                  <c:v>1.0169999999999999</c:v>
                </c:pt>
                <c:pt idx="88">
                  <c:v>1.0169999999999999</c:v>
                </c:pt>
                <c:pt idx="89">
                  <c:v>1.044</c:v>
                </c:pt>
                <c:pt idx="90">
                  <c:v>1.044</c:v>
                </c:pt>
                <c:pt idx="91">
                  <c:v>1.0169999999999999</c:v>
                </c:pt>
                <c:pt idx="92">
                  <c:v>1.0169999999999999</c:v>
                </c:pt>
                <c:pt idx="93">
                  <c:v>0.98899999999999999</c:v>
                </c:pt>
                <c:pt idx="94">
                  <c:v>0.98899999999999999</c:v>
                </c:pt>
                <c:pt idx="95">
                  <c:v>0.98899999999999999</c:v>
                </c:pt>
                <c:pt idx="96">
                  <c:v>0.98899999999999999</c:v>
                </c:pt>
                <c:pt idx="97">
                  <c:v>0.98899999999999999</c:v>
                </c:pt>
                <c:pt idx="98">
                  <c:v>0.98899999999999999</c:v>
                </c:pt>
                <c:pt idx="99">
                  <c:v>0.96199999999999997</c:v>
                </c:pt>
                <c:pt idx="100">
                  <c:v>0.96199999999999997</c:v>
                </c:pt>
                <c:pt idx="101">
                  <c:v>0.96199999999999997</c:v>
                </c:pt>
                <c:pt idx="102">
                  <c:v>0.96199999999999997</c:v>
                </c:pt>
                <c:pt idx="103">
                  <c:v>0.96199999999999997</c:v>
                </c:pt>
                <c:pt idx="104">
                  <c:v>0.96199999999999997</c:v>
                </c:pt>
                <c:pt idx="105">
                  <c:v>0.96199999999999997</c:v>
                </c:pt>
                <c:pt idx="106">
                  <c:v>0.96199999999999997</c:v>
                </c:pt>
                <c:pt idx="107">
                  <c:v>0.96199999999999997</c:v>
                </c:pt>
                <c:pt idx="108">
                  <c:v>0.93400000000000005</c:v>
                </c:pt>
                <c:pt idx="109">
                  <c:v>0.90700000000000003</c:v>
                </c:pt>
                <c:pt idx="110">
                  <c:v>0.90700000000000003</c:v>
                </c:pt>
                <c:pt idx="111">
                  <c:v>0.90700000000000003</c:v>
                </c:pt>
                <c:pt idx="112">
                  <c:v>0.90700000000000003</c:v>
                </c:pt>
                <c:pt idx="113">
                  <c:v>0.88</c:v>
                </c:pt>
                <c:pt idx="114">
                  <c:v>0.88</c:v>
                </c:pt>
                <c:pt idx="115">
                  <c:v>0.85199999999999998</c:v>
                </c:pt>
                <c:pt idx="116">
                  <c:v>0.82499999999999996</c:v>
                </c:pt>
                <c:pt idx="117">
                  <c:v>0.82499999999999996</c:v>
                </c:pt>
                <c:pt idx="118">
                  <c:v>0.79700000000000004</c:v>
                </c:pt>
                <c:pt idx="119">
                  <c:v>0.79700000000000004</c:v>
                </c:pt>
                <c:pt idx="120">
                  <c:v>0.79700000000000004</c:v>
                </c:pt>
                <c:pt idx="121">
                  <c:v>0.79700000000000004</c:v>
                </c:pt>
                <c:pt idx="122">
                  <c:v>0.77</c:v>
                </c:pt>
                <c:pt idx="123">
                  <c:v>0.77</c:v>
                </c:pt>
                <c:pt idx="124">
                  <c:v>0.77</c:v>
                </c:pt>
                <c:pt idx="125">
                  <c:v>0.77</c:v>
                </c:pt>
                <c:pt idx="126">
                  <c:v>0.77</c:v>
                </c:pt>
                <c:pt idx="127">
                  <c:v>0.74199999999999999</c:v>
                </c:pt>
                <c:pt idx="128">
                  <c:v>0.74199999999999999</c:v>
                </c:pt>
                <c:pt idx="129">
                  <c:v>0.74199999999999999</c:v>
                </c:pt>
                <c:pt idx="130">
                  <c:v>0.74199999999999999</c:v>
                </c:pt>
                <c:pt idx="131">
                  <c:v>0.74199999999999999</c:v>
                </c:pt>
                <c:pt idx="132">
                  <c:v>0.74199999999999999</c:v>
                </c:pt>
                <c:pt idx="133">
                  <c:v>0.74199999999999999</c:v>
                </c:pt>
                <c:pt idx="134">
                  <c:v>0.74199999999999999</c:v>
                </c:pt>
                <c:pt idx="135">
                  <c:v>0.71499999999999997</c:v>
                </c:pt>
                <c:pt idx="136">
                  <c:v>0.71499999999999997</c:v>
                </c:pt>
                <c:pt idx="137">
                  <c:v>0.71499999999999997</c:v>
                </c:pt>
                <c:pt idx="138">
                  <c:v>0.71499999999999997</c:v>
                </c:pt>
                <c:pt idx="139">
                  <c:v>0.71499999999999997</c:v>
                </c:pt>
                <c:pt idx="140">
                  <c:v>0.68700000000000006</c:v>
                </c:pt>
                <c:pt idx="141">
                  <c:v>0.68700000000000006</c:v>
                </c:pt>
                <c:pt idx="142">
                  <c:v>0.68700000000000006</c:v>
                </c:pt>
                <c:pt idx="143">
                  <c:v>0.68700000000000006</c:v>
                </c:pt>
                <c:pt idx="144">
                  <c:v>0.68700000000000006</c:v>
                </c:pt>
                <c:pt idx="145">
                  <c:v>0.68700000000000006</c:v>
                </c:pt>
                <c:pt idx="146">
                  <c:v>0.68700000000000006</c:v>
                </c:pt>
                <c:pt idx="147">
                  <c:v>0.66</c:v>
                </c:pt>
                <c:pt idx="148">
                  <c:v>0.66</c:v>
                </c:pt>
                <c:pt idx="149">
                  <c:v>0.66</c:v>
                </c:pt>
                <c:pt idx="150">
                  <c:v>0.66</c:v>
                </c:pt>
                <c:pt idx="151">
                  <c:v>0.63200000000000001</c:v>
                </c:pt>
                <c:pt idx="152">
                  <c:v>0.63200000000000001</c:v>
                </c:pt>
                <c:pt idx="153">
                  <c:v>0.63200000000000001</c:v>
                </c:pt>
                <c:pt idx="154">
                  <c:v>0.63200000000000001</c:v>
                </c:pt>
                <c:pt idx="155">
                  <c:v>0.63200000000000001</c:v>
                </c:pt>
                <c:pt idx="156">
                  <c:v>0.60499999999999998</c:v>
                </c:pt>
                <c:pt idx="157">
                  <c:v>0.60499999999999998</c:v>
                </c:pt>
                <c:pt idx="158">
                  <c:v>0.60499999999999998</c:v>
                </c:pt>
                <c:pt idx="159">
                  <c:v>0.57699999999999996</c:v>
                </c:pt>
                <c:pt idx="160">
                  <c:v>0.57699999999999996</c:v>
                </c:pt>
                <c:pt idx="161">
                  <c:v>0.57699999999999996</c:v>
                </c:pt>
                <c:pt idx="162">
                  <c:v>0.57699999999999996</c:v>
                </c:pt>
                <c:pt idx="163">
                  <c:v>0.55000000000000004</c:v>
                </c:pt>
                <c:pt idx="164">
                  <c:v>0.55000000000000004</c:v>
                </c:pt>
                <c:pt idx="165">
                  <c:v>0.55000000000000004</c:v>
                </c:pt>
                <c:pt idx="166">
                  <c:v>0.55000000000000004</c:v>
                </c:pt>
                <c:pt idx="167">
                  <c:v>0.52200000000000002</c:v>
                </c:pt>
                <c:pt idx="168">
                  <c:v>0.52200000000000002</c:v>
                </c:pt>
                <c:pt idx="169">
                  <c:v>0.495</c:v>
                </c:pt>
                <c:pt idx="170">
                  <c:v>0.495</c:v>
                </c:pt>
                <c:pt idx="171">
                  <c:v>0.46700000000000003</c:v>
                </c:pt>
                <c:pt idx="172">
                  <c:v>0.46700000000000003</c:v>
                </c:pt>
                <c:pt idx="173">
                  <c:v>0.46700000000000003</c:v>
                </c:pt>
                <c:pt idx="174">
                  <c:v>0.439</c:v>
                </c:pt>
                <c:pt idx="175">
                  <c:v>0.439</c:v>
                </c:pt>
                <c:pt idx="176">
                  <c:v>0.439</c:v>
                </c:pt>
                <c:pt idx="177">
                  <c:v>0.41199999999999998</c:v>
                </c:pt>
                <c:pt idx="178">
                  <c:v>0.38400000000000001</c:v>
                </c:pt>
                <c:pt idx="179">
                  <c:v>0.35599999999999998</c:v>
                </c:pt>
                <c:pt idx="180">
                  <c:v>0.35599999999999998</c:v>
                </c:pt>
                <c:pt idx="181">
                  <c:v>0.35599999999999998</c:v>
                </c:pt>
                <c:pt idx="182">
                  <c:v>0.32900000000000001</c:v>
                </c:pt>
                <c:pt idx="183">
                  <c:v>0.32900000000000001</c:v>
                </c:pt>
                <c:pt idx="184">
                  <c:v>0.30099999999999999</c:v>
                </c:pt>
                <c:pt idx="185">
                  <c:v>0.30099999999999999</c:v>
                </c:pt>
                <c:pt idx="186">
                  <c:v>0.27300000000000002</c:v>
                </c:pt>
                <c:pt idx="187">
                  <c:v>0.246</c:v>
                </c:pt>
                <c:pt idx="188">
                  <c:v>0.246</c:v>
                </c:pt>
                <c:pt idx="189">
                  <c:v>0.246</c:v>
                </c:pt>
                <c:pt idx="190">
                  <c:v>0.27300000000000002</c:v>
                </c:pt>
                <c:pt idx="191">
                  <c:v>0.27300000000000002</c:v>
                </c:pt>
                <c:pt idx="192">
                  <c:v>0.27300000000000002</c:v>
                </c:pt>
                <c:pt idx="193">
                  <c:v>0.27300000000000002</c:v>
                </c:pt>
                <c:pt idx="194">
                  <c:v>0.27300000000000002</c:v>
                </c:pt>
                <c:pt idx="195">
                  <c:v>0.27300000000000002</c:v>
                </c:pt>
                <c:pt idx="196">
                  <c:v>0.27300000000000002</c:v>
                </c:pt>
                <c:pt idx="197">
                  <c:v>0.27300000000000002</c:v>
                </c:pt>
                <c:pt idx="198">
                  <c:v>0.246</c:v>
                </c:pt>
                <c:pt idx="199">
                  <c:v>0.246</c:v>
                </c:pt>
                <c:pt idx="200">
                  <c:v>0.246</c:v>
                </c:pt>
                <c:pt idx="201">
                  <c:v>0.246</c:v>
                </c:pt>
                <c:pt idx="202">
                  <c:v>0.246</c:v>
                </c:pt>
                <c:pt idx="203">
                  <c:v>0.218</c:v>
                </c:pt>
                <c:pt idx="204">
                  <c:v>0.16300000000000001</c:v>
                </c:pt>
                <c:pt idx="205">
                  <c:v>0.13500000000000001</c:v>
                </c:pt>
                <c:pt idx="206">
                  <c:v>0.107</c:v>
                </c:pt>
                <c:pt idx="207">
                  <c:v>7.9000000000000001E-2</c:v>
                </c:pt>
                <c:pt idx="208">
                  <c:v>7.9000000000000001E-2</c:v>
                </c:pt>
                <c:pt idx="209">
                  <c:v>7.9000000000000001E-2</c:v>
                </c:pt>
                <c:pt idx="210">
                  <c:v>7.9000000000000001E-2</c:v>
                </c:pt>
                <c:pt idx="211">
                  <c:v>7.9000000000000001E-2</c:v>
                </c:pt>
                <c:pt idx="212">
                  <c:v>7.9000000000000001E-2</c:v>
                </c:pt>
                <c:pt idx="213">
                  <c:v>7.9000000000000001E-2</c:v>
                </c:pt>
                <c:pt idx="214">
                  <c:v>0.107</c:v>
                </c:pt>
                <c:pt idx="215">
                  <c:v>0.107</c:v>
                </c:pt>
                <c:pt idx="216">
                  <c:v>7.9000000000000001E-2</c:v>
                </c:pt>
                <c:pt idx="217">
                  <c:v>0.107</c:v>
                </c:pt>
                <c:pt idx="218">
                  <c:v>0.107</c:v>
                </c:pt>
                <c:pt idx="219">
                  <c:v>0.107</c:v>
                </c:pt>
                <c:pt idx="220">
                  <c:v>0.107</c:v>
                </c:pt>
                <c:pt idx="221">
                  <c:v>0.107</c:v>
                </c:pt>
                <c:pt idx="222">
                  <c:v>0.107</c:v>
                </c:pt>
                <c:pt idx="223">
                  <c:v>0.107</c:v>
                </c:pt>
                <c:pt idx="224">
                  <c:v>0.107</c:v>
                </c:pt>
                <c:pt idx="225">
                  <c:v>0.107</c:v>
                </c:pt>
                <c:pt idx="226">
                  <c:v>0.107</c:v>
                </c:pt>
                <c:pt idx="227">
                  <c:v>0.107</c:v>
                </c:pt>
                <c:pt idx="228">
                  <c:v>0.107</c:v>
                </c:pt>
                <c:pt idx="229">
                  <c:v>0.107</c:v>
                </c:pt>
                <c:pt idx="230">
                  <c:v>0.107</c:v>
                </c:pt>
                <c:pt idx="231">
                  <c:v>0.107</c:v>
                </c:pt>
                <c:pt idx="232">
                  <c:v>0.107</c:v>
                </c:pt>
                <c:pt idx="233">
                  <c:v>0.107</c:v>
                </c:pt>
                <c:pt idx="234">
                  <c:v>0.107</c:v>
                </c:pt>
                <c:pt idx="235">
                  <c:v>0.107</c:v>
                </c:pt>
                <c:pt idx="236">
                  <c:v>0.107</c:v>
                </c:pt>
                <c:pt idx="237">
                  <c:v>0.107</c:v>
                </c:pt>
                <c:pt idx="238">
                  <c:v>0.107</c:v>
                </c:pt>
                <c:pt idx="239">
                  <c:v>0.107</c:v>
                </c:pt>
                <c:pt idx="240">
                  <c:v>0.107</c:v>
                </c:pt>
                <c:pt idx="241">
                  <c:v>0.107</c:v>
                </c:pt>
                <c:pt idx="242">
                  <c:v>0.107</c:v>
                </c:pt>
                <c:pt idx="243">
                  <c:v>7.9000000000000001E-2</c:v>
                </c:pt>
                <c:pt idx="244">
                  <c:v>7.9000000000000001E-2</c:v>
                </c:pt>
                <c:pt idx="245">
                  <c:v>0.107</c:v>
                </c:pt>
                <c:pt idx="246">
                  <c:v>0.13500000000000001</c:v>
                </c:pt>
                <c:pt idx="247">
                  <c:v>0.107</c:v>
                </c:pt>
                <c:pt idx="248">
                  <c:v>0.13500000000000001</c:v>
                </c:pt>
                <c:pt idx="249">
                  <c:v>0.16300000000000001</c:v>
                </c:pt>
                <c:pt idx="250">
                  <c:v>0.19</c:v>
                </c:pt>
                <c:pt idx="251">
                  <c:v>0.218</c:v>
                </c:pt>
                <c:pt idx="252">
                  <c:v>0.218</c:v>
                </c:pt>
                <c:pt idx="253">
                  <c:v>0.218</c:v>
                </c:pt>
                <c:pt idx="254">
                  <c:v>0.218</c:v>
                </c:pt>
                <c:pt idx="255">
                  <c:v>2.4E-2</c:v>
                </c:pt>
                <c:pt idx="256">
                  <c:v>0.19</c:v>
                </c:pt>
                <c:pt idx="257">
                  <c:v>0.52200000000000002</c:v>
                </c:pt>
                <c:pt idx="258">
                  <c:v>0.55000000000000004</c:v>
                </c:pt>
                <c:pt idx="259">
                  <c:v>0.52200000000000002</c:v>
                </c:pt>
                <c:pt idx="260">
                  <c:v>0.46700000000000003</c:v>
                </c:pt>
                <c:pt idx="261">
                  <c:v>0.41199999999999998</c:v>
                </c:pt>
                <c:pt idx="262">
                  <c:v>0.35599999999999998</c:v>
                </c:pt>
                <c:pt idx="263">
                  <c:v>0.30099999999999999</c:v>
                </c:pt>
                <c:pt idx="264">
                  <c:v>0.27300000000000002</c:v>
                </c:pt>
                <c:pt idx="265">
                  <c:v>0.246</c:v>
                </c:pt>
                <c:pt idx="266">
                  <c:v>0.246</c:v>
                </c:pt>
                <c:pt idx="267">
                  <c:v>0.27300000000000002</c:v>
                </c:pt>
                <c:pt idx="268">
                  <c:v>0.52200000000000002</c:v>
                </c:pt>
                <c:pt idx="269">
                  <c:v>0.79700000000000004</c:v>
                </c:pt>
                <c:pt idx="270">
                  <c:v>0.88</c:v>
                </c:pt>
                <c:pt idx="271">
                  <c:v>0.96199999999999997</c:v>
                </c:pt>
                <c:pt idx="272">
                  <c:v>0.90700000000000003</c:v>
                </c:pt>
                <c:pt idx="273">
                  <c:v>1.044</c:v>
                </c:pt>
                <c:pt idx="274">
                  <c:v>1.071</c:v>
                </c:pt>
                <c:pt idx="275">
                  <c:v>0.82499999999999996</c:v>
                </c:pt>
                <c:pt idx="276">
                  <c:v>0.63200000000000001</c:v>
                </c:pt>
                <c:pt idx="277">
                  <c:v>0.77</c:v>
                </c:pt>
                <c:pt idx="278">
                  <c:v>1.0169999999999999</c:v>
                </c:pt>
                <c:pt idx="279">
                  <c:v>1.071</c:v>
                </c:pt>
                <c:pt idx="280">
                  <c:v>0.96199999999999997</c:v>
                </c:pt>
                <c:pt idx="281">
                  <c:v>0.79700000000000004</c:v>
                </c:pt>
                <c:pt idx="282">
                  <c:v>1.071</c:v>
                </c:pt>
                <c:pt idx="283">
                  <c:v>1.044</c:v>
                </c:pt>
                <c:pt idx="284">
                  <c:v>1.099</c:v>
                </c:pt>
                <c:pt idx="285">
                  <c:v>1.18</c:v>
                </c:pt>
                <c:pt idx="286">
                  <c:v>1.099</c:v>
                </c:pt>
                <c:pt idx="287">
                  <c:v>0.85199999999999998</c:v>
                </c:pt>
                <c:pt idx="288">
                  <c:v>0.68700000000000006</c:v>
                </c:pt>
                <c:pt idx="289">
                  <c:v>0.63200000000000001</c:v>
                </c:pt>
                <c:pt idx="290">
                  <c:v>0.63200000000000001</c:v>
                </c:pt>
                <c:pt idx="291">
                  <c:v>0.68700000000000006</c:v>
                </c:pt>
                <c:pt idx="292">
                  <c:v>0.74199999999999999</c:v>
                </c:pt>
                <c:pt idx="293">
                  <c:v>0.88</c:v>
                </c:pt>
                <c:pt idx="294">
                  <c:v>0.98899999999999999</c:v>
                </c:pt>
                <c:pt idx="295">
                  <c:v>1.0169999999999999</c:v>
                </c:pt>
                <c:pt idx="296">
                  <c:v>1.1259999999999999</c:v>
                </c:pt>
                <c:pt idx="297">
                  <c:v>1.18</c:v>
                </c:pt>
                <c:pt idx="298">
                  <c:v>1.262</c:v>
                </c:pt>
                <c:pt idx="299">
                  <c:v>1.2889999999999999</c:v>
                </c:pt>
                <c:pt idx="300">
                  <c:v>1.3440000000000001</c:v>
                </c:pt>
                <c:pt idx="301">
                  <c:v>1.3979999999999999</c:v>
                </c:pt>
                <c:pt idx="302">
                  <c:v>1.4530000000000001</c:v>
                </c:pt>
                <c:pt idx="303">
                  <c:v>1.5069999999999999</c:v>
                </c:pt>
                <c:pt idx="304">
                  <c:v>1.48</c:v>
                </c:pt>
                <c:pt idx="305">
                  <c:v>1.5880000000000001</c:v>
                </c:pt>
                <c:pt idx="306">
                  <c:v>1.5609999999999999</c:v>
                </c:pt>
                <c:pt idx="307">
                  <c:v>1.5069999999999999</c:v>
                </c:pt>
                <c:pt idx="308">
                  <c:v>1.425</c:v>
                </c:pt>
                <c:pt idx="309">
                  <c:v>1.3979999999999999</c:v>
                </c:pt>
                <c:pt idx="310">
                  <c:v>1.4530000000000001</c:v>
                </c:pt>
                <c:pt idx="311">
                  <c:v>1.5069999999999999</c:v>
                </c:pt>
                <c:pt idx="312">
                  <c:v>1.534</c:v>
                </c:pt>
                <c:pt idx="313">
                  <c:v>1.615</c:v>
                </c:pt>
                <c:pt idx="314">
                  <c:v>1.643</c:v>
                </c:pt>
                <c:pt idx="315">
                  <c:v>1.67</c:v>
                </c:pt>
                <c:pt idx="316">
                  <c:v>1.615</c:v>
                </c:pt>
                <c:pt idx="317">
                  <c:v>1.778</c:v>
                </c:pt>
                <c:pt idx="318">
                  <c:v>1.8049999999999999</c:v>
                </c:pt>
                <c:pt idx="319">
                  <c:v>1.8320000000000001</c:v>
                </c:pt>
                <c:pt idx="320">
                  <c:v>1.724</c:v>
                </c:pt>
                <c:pt idx="321">
                  <c:v>1.7509999999999999</c:v>
                </c:pt>
                <c:pt idx="322">
                  <c:v>1.8859999999999999</c:v>
                </c:pt>
                <c:pt idx="323">
                  <c:v>2.0209999999999999</c:v>
                </c:pt>
                <c:pt idx="324">
                  <c:v>2.2090000000000001</c:v>
                </c:pt>
                <c:pt idx="325">
                  <c:v>2.2090000000000001</c:v>
                </c:pt>
                <c:pt idx="326">
                  <c:v>2.5569999999999999</c:v>
                </c:pt>
                <c:pt idx="327">
                  <c:v>2.7440000000000002</c:v>
                </c:pt>
                <c:pt idx="328">
                  <c:v>3.089</c:v>
                </c:pt>
                <c:pt idx="329">
                  <c:v>3.2210000000000001</c:v>
                </c:pt>
                <c:pt idx="330">
                  <c:v>3.7490000000000001</c:v>
                </c:pt>
                <c:pt idx="331">
                  <c:v>3.9580000000000002</c:v>
                </c:pt>
                <c:pt idx="332">
                  <c:v>4.8179999999999996</c:v>
                </c:pt>
                <c:pt idx="333">
                  <c:v>5.2569999999999997</c:v>
                </c:pt>
                <c:pt idx="334">
                  <c:v>5.3339999999999996</c:v>
                </c:pt>
                <c:pt idx="335">
                  <c:v>3.6960000000000002</c:v>
                </c:pt>
                <c:pt idx="336">
                  <c:v>2.7440000000000002</c:v>
                </c:pt>
                <c:pt idx="337">
                  <c:v>6.7119999999999997</c:v>
                </c:pt>
                <c:pt idx="338">
                  <c:v>6.585</c:v>
                </c:pt>
                <c:pt idx="339">
                  <c:v>7.2169999999999996</c:v>
                </c:pt>
                <c:pt idx="340">
                  <c:v>7.7450000000000001</c:v>
                </c:pt>
                <c:pt idx="341">
                  <c:v>7.242</c:v>
                </c:pt>
                <c:pt idx="342">
                  <c:v>8.8409999999999993</c:v>
                </c:pt>
                <c:pt idx="343">
                  <c:v>8.7919999999999998</c:v>
                </c:pt>
                <c:pt idx="344">
                  <c:v>9.1630000000000003</c:v>
                </c:pt>
                <c:pt idx="345">
                  <c:v>9.2620000000000005</c:v>
                </c:pt>
                <c:pt idx="346">
                  <c:v>10.541</c:v>
                </c:pt>
                <c:pt idx="347">
                  <c:v>10.541</c:v>
                </c:pt>
                <c:pt idx="348">
                  <c:v>11.297000000000001</c:v>
                </c:pt>
                <c:pt idx="349">
                  <c:v>12.098000000000001</c:v>
                </c:pt>
                <c:pt idx="350">
                  <c:v>12.896000000000001</c:v>
                </c:pt>
                <c:pt idx="351">
                  <c:v>13.473000000000001</c:v>
                </c:pt>
                <c:pt idx="352">
                  <c:v>14.194000000000001</c:v>
                </c:pt>
                <c:pt idx="353">
                  <c:v>14.577</c:v>
                </c:pt>
                <c:pt idx="354">
                  <c:v>14.577</c:v>
                </c:pt>
                <c:pt idx="355">
                  <c:v>14.721</c:v>
                </c:pt>
                <c:pt idx="356">
                  <c:v>15.007999999999999</c:v>
                </c:pt>
                <c:pt idx="357">
                  <c:v>15.199</c:v>
                </c:pt>
                <c:pt idx="358">
                  <c:v>15.247</c:v>
                </c:pt>
                <c:pt idx="359">
                  <c:v>14.912000000000001</c:v>
                </c:pt>
                <c:pt idx="360">
                  <c:v>15.843</c:v>
                </c:pt>
                <c:pt idx="361">
                  <c:v>15.557</c:v>
                </c:pt>
              </c:numCache>
            </c:numRef>
          </c:val>
        </c:ser>
        <c:ser>
          <c:idx val="2"/>
          <c:order val="2"/>
          <c:tx>
            <c:strRef>
              <c:f>charts!$D$1</c:f>
              <c:strCache>
                <c:ptCount val="1"/>
                <c:pt idx="0">
                  <c:v>Min Temp, °C</c:v>
                </c:pt>
              </c:strCache>
            </c:strRef>
          </c:tx>
          <c:spPr>
            <a:solidFill>
              <a:schemeClr val="bg1"/>
            </a:solidFill>
            <a:ln>
              <a:noFill/>
            </a:ln>
          </c:spP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charts!$D$2:$D$363</c:f>
              <c:numCache>
                <c:formatCode>General</c:formatCode>
                <c:ptCount val="362"/>
                <c:pt idx="0">
                  <c:v>7.1420000000000003</c:v>
                </c:pt>
                <c:pt idx="1">
                  <c:v>6.1280000000000001</c:v>
                </c:pt>
                <c:pt idx="2">
                  <c:v>7.2679999999999998</c:v>
                </c:pt>
                <c:pt idx="3">
                  <c:v>7.0149999999999997</c:v>
                </c:pt>
                <c:pt idx="4">
                  <c:v>7.92</c:v>
                </c:pt>
                <c:pt idx="5">
                  <c:v>7.5940000000000003</c:v>
                </c:pt>
                <c:pt idx="6">
                  <c:v>6.2809999999999997</c:v>
                </c:pt>
                <c:pt idx="7">
                  <c:v>5.7190000000000003</c:v>
                </c:pt>
                <c:pt idx="8">
                  <c:v>5.1020000000000003</c:v>
                </c:pt>
                <c:pt idx="9">
                  <c:v>5.05</c:v>
                </c:pt>
                <c:pt idx="10">
                  <c:v>5.5140000000000002</c:v>
                </c:pt>
                <c:pt idx="11">
                  <c:v>5.77</c:v>
                </c:pt>
                <c:pt idx="12">
                  <c:v>5.2569999999999997</c:v>
                </c:pt>
                <c:pt idx="13">
                  <c:v>4.6619999999999999</c:v>
                </c:pt>
                <c:pt idx="14">
                  <c:v>5.9749999999999996</c:v>
                </c:pt>
                <c:pt idx="15">
                  <c:v>7.1159999999999997</c:v>
                </c:pt>
                <c:pt idx="16">
                  <c:v>7.6449999999999996</c:v>
                </c:pt>
                <c:pt idx="17">
                  <c:v>6.0510000000000002</c:v>
                </c:pt>
                <c:pt idx="18">
                  <c:v>5.9749999999999996</c:v>
                </c:pt>
                <c:pt idx="19">
                  <c:v>7.9450000000000003</c:v>
                </c:pt>
                <c:pt idx="20">
                  <c:v>8.3190000000000008</c:v>
                </c:pt>
                <c:pt idx="21">
                  <c:v>5.6159999999999997</c:v>
                </c:pt>
                <c:pt idx="22">
                  <c:v>6.6109999999999998</c:v>
                </c:pt>
                <c:pt idx="23">
                  <c:v>7.9950000000000001</c:v>
                </c:pt>
                <c:pt idx="24">
                  <c:v>8.1950000000000003</c:v>
                </c:pt>
                <c:pt idx="25">
                  <c:v>7.1920000000000002</c:v>
                </c:pt>
                <c:pt idx="26">
                  <c:v>4.6360000000000001</c:v>
                </c:pt>
                <c:pt idx="27">
                  <c:v>2.423</c:v>
                </c:pt>
                <c:pt idx="28">
                  <c:v>3.2480000000000002</c:v>
                </c:pt>
                <c:pt idx="29">
                  <c:v>3.5640000000000001</c:v>
                </c:pt>
                <c:pt idx="30">
                  <c:v>4.3499999999999996</c:v>
                </c:pt>
                <c:pt idx="31">
                  <c:v>5.6159999999999997</c:v>
                </c:pt>
                <c:pt idx="32">
                  <c:v>6.3310000000000004</c:v>
                </c:pt>
                <c:pt idx="33">
                  <c:v>6.8890000000000002</c:v>
                </c:pt>
                <c:pt idx="34">
                  <c:v>7.343</c:v>
                </c:pt>
                <c:pt idx="35">
                  <c:v>6.94</c:v>
                </c:pt>
                <c:pt idx="36">
                  <c:v>5.36</c:v>
                </c:pt>
                <c:pt idx="37">
                  <c:v>3.1949999999999998</c:v>
                </c:pt>
                <c:pt idx="38">
                  <c:v>2.423</c:v>
                </c:pt>
                <c:pt idx="39">
                  <c:v>2.3959999999999999</c:v>
                </c:pt>
                <c:pt idx="40">
                  <c:v>2.4500000000000002</c:v>
                </c:pt>
                <c:pt idx="41">
                  <c:v>2.69</c:v>
                </c:pt>
                <c:pt idx="42">
                  <c:v>3.4590000000000001</c:v>
                </c:pt>
                <c:pt idx="43">
                  <c:v>4.1680000000000001</c:v>
                </c:pt>
                <c:pt idx="44">
                  <c:v>4.4800000000000004</c:v>
                </c:pt>
                <c:pt idx="45">
                  <c:v>4.74</c:v>
                </c:pt>
                <c:pt idx="46">
                  <c:v>5.5389999999999997</c:v>
                </c:pt>
                <c:pt idx="47">
                  <c:v>6.2549999999999999</c:v>
                </c:pt>
                <c:pt idx="48">
                  <c:v>6.23</c:v>
                </c:pt>
                <c:pt idx="49">
                  <c:v>4.532</c:v>
                </c:pt>
                <c:pt idx="50">
                  <c:v>4.5060000000000002</c:v>
                </c:pt>
                <c:pt idx="51">
                  <c:v>4.7919999999999998</c:v>
                </c:pt>
                <c:pt idx="52">
                  <c:v>6.4580000000000002</c:v>
                </c:pt>
                <c:pt idx="53">
                  <c:v>5.7190000000000003</c:v>
                </c:pt>
                <c:pt idx="54">
                  <c:v>4.4539999999999997</c:v>
                </c:pt>
                <c:pt idx="55">
                  <c:v>3.8540000000000001</c:v>
                </c:pt>
                <c:pt idx="56">
                  <c:v>3.327</c:v>
                </c:pt>
                <c:pt idx="57">
                  <c:v>4.3239999999999998</c:v>
                </c:pt>
                <c:pt idx="58">
                  <c:v>3.4849999999999999</c:v>
                </c:pt>
                <c:pt idx="59">
                  <c:v>4.74</c:v>
                </c:pt>
                <c:pt idx="60">
                  <c:v>3.5379999999999998</c:v>
                </c:pt>
                <c:pt idx="61">
                  <c:v>4.194</c:v>
                </c:pt>
                <c:pt idx="62">
                  <c:v>3.4329999999999998</c:v>
                </c:pt>
                <c:pt idx="63">
                  <c:v>2.0209999999999999</c:v>
                </c:pt>
                <c:pt idx="64">
                  <c:v>2.93</c:v>
                </c:pt>
                <c:pt idx="65">
                  <c:v>3.274</c:v>
                </c:pt>
                <c:pt idx="66">
                  <c:v>3.2210000000000001</c:v>
                </c:pt>
                <c:pt idx="67">
                  <c:v>3.617</c:v>
                </c:pt>
                <c:pt idx="68">
                  <c:v>4.141</c:v>
                </c:pt>
                <c:pt idx="69">
                  <c:v>4.9989999999999997</c:v>
                </c:pt>
                <c:pt idx="70">
                  <c:v>2.7440000000000002</c:v>
                </c:pt>
                <c:pt idx="71">
                  <c:v>1.778</c:v>
                </c:pt>
                <c:pt idx="72">
                  <c:v>0.88</c:v>
                </c:pt>
                <c:pt idx="73">
                  <c:v>2.1280000000000001</c:v>
                </c:pt>
                <c:pt idx="74">
                  <c:v>1.208</c:v>
                </c:pt>
                <c:pt idx="75">
                  <c:v>0.77</c:v>
                </c:pt>
                <c:pt idx="76">
                  <c:v>1.4530000000000001</c:v>
                </c:pt>
                <c:pt idx="77">
                  <c:v>0.74199999999999999</c:v>
                </c:pt>
                <c:pt idx="78">
                  <c:v>7.9000000000000001E-2</c:v>
                </c:pt>
                <c:pt idx="79">
                  <c:v>2.4E-2</c:v>
                </c:pt>
                <c:pt idx="80">
                  <c:v>0.218</c:v>
                </c:pt>
                <c:pt idx="81">
                  <c:v>0.246</c:v>
                </c:pt>
                <c:pt idx="82">
                  <c:v>0.13500000000000001</c:v>
                </c:pt>
                <c:pt idx="83">
                  <c:v>0.71499999999999997</c:v>
                </c:pt>
                <c:pt idx="84">
                  <c:v>0.79700000000000004</c:v>
                </c:pt>
                <c:pt idx="85">
                  <c:v>0.90700000000000003</c:v>
                </c:pt>
                <c:pt idx="86">
                  <c:v>0.93400000000000005</c:v>
                </c:pt>
                <c:pt idx="87">
                  <c:v>0.98899999999999999</c:v>
                </c:pt>
                <c:pt idx="88">
                  <c:v>0.98899999999999999</c:v>
                </c:pt>
                <c:pt idx="89">
                  <c:v>1.0169999999999999</c:v>
                </c:pt>
                <c:pt idx="90">
                  <c:v>1.0169999999999999</c:v>
                </c:pt>
                <c:pt idx="91">
                  <c:v>0.98899999999999999</c:v>
                </c:pt>
                <c:pt idx="92">
                  <c:v>0.98899999999999999</c:v>
                </c:pt>
                <c:pt idx="93">
                  <c:v>0.98899999999999999</c:v>
                </c:pt>
                <c:pt idx="94">
                  <c:v>0.96199999999999997</c:v>
                </c:pt>
                <c:pt idx="95">
                  <c:v>0.96199999999999997</c:v>
                </c:pt>
                <c:pt idx="96">
                  <c:v>0.98899999999999999</c:v>
                </c:pt>
                <c:pt idx="97">
                  <c:v>0.96199999999999997</c:v>
                </c:pt>
                <c:pt idx="98">
                  <c:v>0.96199999999999997</c:v>
                </c:pt>
                <c:pt idx="99">
                  <c:v>0.96199999999999997</c:v>
                </c:pt>
                <c:pt idx="100">
                  <c:v>0.90700000000000003</c:v>
                </c:pt>
                <c:pt idx="101">
                  <c:v>0.96199999999999997</c:v>
                </c:pt>
                <c:pt idx="102">
                  <c:v>0.93400000000000005</c:v>
                </c:pt>
                <c:pt idx="103">
                  <c:v>0.96199999999999997</c:v>
                </c:pt>
                <c:pt idx="104">
                  <c:v>0.96199999999999997</c:v>
                </c:pt>
                <c:pt idx="105">
                  <c:v>0.96199999999999997</c:v>
                </c:pt>
                <c:pt idx="106">
                  <c:v>0.96199999999999997</c:v>
                </c:pt>
                <c:pt idx="107">
                  <c:v>0.93400000000000005</c:v>
                </c:pt>
                <c:pt idx="108">
                  <c:v>0.90700000000000003</c:v>
                </c:pt>
                <c:pt idx="109">
                  <c:v>0.90700000000000003</c:v>
                </c:pt>
                <c:pt idx="110">
                  <c:v>0.90700000000000003</c:v>
                </c:pt>
                <c:pt idx="111">
                  <c:v>0.90700000000000003</c:v>
                </c:pt>
                <c:pt idx="112">
                  <c:v>0.88</c:v>
                </c:pt>
                <c:pt idx="113">
                  <c:v>0.88</c:v>
                </c:pt>
                <c:pt idx="114">
                  <c:v>0.85199999999999998</c:v>
                </c:pt>
                <c:pt idx="115">
                  <c:v>0.85199999999999998</c:v>
                </c:pt>
                <c:pt idx="116">
                  <c:v>0.82499999999999996</c:v>
                </c:pt>
                <c:pt idx="117">
                  <c:v>0.79700000000000004</c:v>
                </c:pt>
                <c:pt idx="118">
                  <c:v>0.79700000000000004</c:v>
                </c:pt>
                <c:pt idx="119">
                  <c:v>0.79700000000000004</c:v>
                </c:pt>
                <c:pt idx="120">
                  <c:v>0.77</c:v>
                </c:pt>
                <c:pt idx="121">
                  <c:v>0.77</c:v>
                </c:pt>
                <c:pt idx="122">
                  <c:v>0.77</c:v>
                </c:pt>
                <c:pt idx="123">
                  <c:v>0.74199999999999999</c:v>
                </c:pt>
                <c:pt idx="124">
                  <c:v>0.74199999999999999</c:v>
                </c:pt>
                <c:pt idx="125">
                  <c:v>0.74199999999999999</c:v>
                </c:pt>
                <c:pt idx="126">
                  <c:v>0.74199999999999999</c:v>
                </c:pt>
                <c:pt idx="127">
                  <c:v>0.74199999999999999</c:v>
                </c:pt>
                <c:pt idx="128">
                  <c:v>0.74199999999999999</c:v>
                </c:pt>
                <c:pt idx="129">
                  <c:v>0.74199999999999999</c:v>
                </c:pt>
                <c:pt idx="130">
                  <c:v>0.74199999999999999</c:v>
                </c:pt>
                <c:pt idx="131">
                  <c:v>0.74199999999999999</c:v>
                </c:pt>
                <c:pt idx="132">
                  <c:v>0.74199999999999999</c:v>
                </c:pt>
                <c:pt idx="133">
                  <c:v>0.74199999999999999</c:v>
                </c:pt>
                <c:pt idx="134">
                  <c:v>0.71499999999999997</c:v>
                </c:pt>
                <c:pt idx="135">
                  <c:v>0.71499999999999997</c:v>
                </c:pt>
                <c:pt idx="136">
                  <c:v>0.71499999999999997</c:v>
                </c:pt>
                <c:pt idx="137">
                  <c:v>0.68700000000000006</c:v>
                </c:pt>
                <c:pt idx="138">
                  <c:v>0.68700000000000006</c:v>
                </c:pt>
                <c:pt idx="139">
                  <c:v>0.68700000000000006</c:v>
                </c:pt>
                <c:pt idx="140">
                  <c:v>0.68700000000000006</c:v>
                </c:pt>
                <c:pt idx="141">
                  <c:v>0.68700000000000006</c:v>
                </c:pt>
                <c:pt idx="142">
                  <c:v>0.68700000000000006</c:v>
                </c:pt>
                <c:pt idx="143">
                  <c:v>0.66</c:v>
                </c:pt>
                <c:pt idx="144">
                  <c:v>0.66</c:v>
                </c:pt>
                <c:pt idx="145">
                  <c:v>0.66</c:v>
                </c:pt>
                <c:pt idx="146">
                  <c:v>0.66</c:v>
                </c:pt>
                <c:pt idx="147">
                  <c:v>0.66</c:v>
                </c:pt>
                <c:pt idx="148">
                  <c:v>0.66</c:v>
                </c:pt>
                <c:pt idx="149">
                  <c:v>0.66</c:v>
                </c:pt>
                <c:pt idx="150">
                  <c:v>0.63200000000000001</c:v>
                </c:pt>
                <c:pt idx="151">
                  <c:v>0.63200000000000001</c:v>
                </c:pt>
                <c:pt idx="152">
                  <c:v>0.63200000000000001</c:v>
                </c:pt>
                <c:pt idx="153">
                  <c:v>0.60499999999999998</c:v>
                </c:pt>
                <c:pt idx="154">
                  <c:v>0.60499999999999998</c:v>
                </c:pt>
                <c:pt idx="155">
                  <c:v>0.60499999999999998</c:v>
                </c:pt>
                <c:pt idx="156">
                  <c:v>0.60499999999999998</c:v>
                </c:pt>
                <c:pt idx="157">
                  <c:v>0.60499999999999998</c:v>
                </c:pt>
                <c:pt idx="158">
                  <c:v>0.57699999999999996</c:v>
                </c:pt>
                <c:pt idx="159">
                  <c:v>0.57699999999999996</c:v>
                </c:pt>
                <c:pt idx="160">
                  <c:v>0.57699999999999996</c:v>
                </c:pt>
                <c:pt idx="161">
                  <c:v>0.55000000000000004</c:v>
                </c:pt>
                <c:pt idx="162">
                  <c:v>0.55000000000000004</c:v>
                </c:pt>
                <c:pt idx="163">
                  <c:v>0.55000000000000004</c:v>
                </c:pt>
                <c:pt idx="164">
                  <c:v>0.55000000000000004</c:v>
                </c:pt>
                <c:pt idx="165">
                  <c:v>0.55000000000000004</c:v>
                </c:pt>
                <c:pt idx="166">
                  <c:v>0.52200000000000002</c:v>
                </c:pt>
                <c:pt idx="167">
                  <c:v>0.52200000000000002</c:v>
                </c:pt>
                <c:pt idx="168">
                  <c:v>0.495</c:v>
                </c:pt>
                <c:pt idx="169">
                  <c:v>0.495</c:v>
                </c:pt>
                <c:pt idx="170">
                  <c:v>0.46700000000000003</c:v>
                </c:pt>
                <c:pt idx="171">
                  <c:v>0.46700000000000003</c:v>
                </c:pt>
                <c:pt idx="172">
                  <c:v>0.46700000000000003</c:v>
                </c:pt>
                <c:pt idx="173">
                  <c:v>0.439</c:v>
                </c:pt>
                <c:pt idx="174">
                  <c:v>0.41199999999999998</c:v>
                </c:pt>
                <c:pt idx="175">
                  <c:v>0.439</c:v>
                </c:pt>
                <c:pt idx="176">
                  <c:v>0.41199999999999998</c:v>
                </c:pt>
                <c:pt idx="177">
                  <c:v>0.38400000000000001</c:v>
                </c:pt>
                <c:pt idx="178">
                  <c:v>0.35599999999999998</c:v>
                </c:pt>
                <c:pt idx="179">
                  <c:v>0.35599999999999998</c:v>
                </c:pt>
                <c:pt idx="180">
                  <c:v>0.32900000000000001</c:v>
                </c:pt>
                <c:pt idx="181">
                  <c:v>0.32900000000000001</c:v>
                </c:pt>
                <c:pt idx="182">
                  <c:v>0.32900000000000001</c:v>
                </c:pt>
                <c:pt idx="183">
                  <c:v>0.30099999999999999</c:v>
                </c:pt>
                <c:pt idx="184">
                  <c:v>0.30099999999999999</c:v>
                </c:pt>
                <c:pt idx="185">
                  <c:v>0.27300000000000002</c:v>
                </c:pt>
                <c:pt idx="186">
                  <c:v>0.246</c:v>
                </c:pt>
                <c:pt idx="187">
                  <c:v>0.246</c:v>
                </c:pt>
                <c:pt idx="188">
                  <c:v>0.218</c:v>
                </c:pt>
                <c:pt idx="189">
                  <c:v>0.218</c:v>
                </c:pt>
                <c:pt idx="190">
                  <c:v>0.246</c:v>
                </c:pt>
                <c:pt idx="191">
                  <c:v>0.27300000000000002</c:v>
                </c:pt>
                <c:pt idx="192">
                  <c:v>0.27300000000000002</c:v>
                </c:pt>
                <c:pt idx="193">
                  <c:v>0.27300000000000002</c:v>
                </c:pt>
                <c:pt idx="194">
                  <c:v>0.27300000000000002</c:v>
                </c:pt>
                <c:pt idx="195">
                  <c:v>0.27300000000000002</c:v>
                </c:pt>
                <c:pt idx="196">
                  <c:v>0.246</c:v>
                </c:pt>
                <c:pt idx="197">
                  <c:v>0.246</c:v>
                </c:pt>
                <c:pt idx="198">
                  <c:v>0.246</c:v>
                </c:pt>
                <c:pt idx="199">
                  <c:v>0.246</c:v>
                </c:pt>
                <c:pt idx="200">
                  <c:v>0.218</c:v>
                </c:pt>
                <c:pt idx="201">
                  <c:v>0.218</c:v>
                </c:pt>
                <c:pt idx="202">
                  <c:v>0.218</c:v>
                </c:pt>
                <c:pt idx="203">
                  <c:v>0.16300000000000001</c:v>
                </c:pt>
                <c:pt idx="204">
                  <c:v>0.13500000000000001</c:v>
                </c:pt>
                <c:pt idx="205">
                  <c:v>0.107</c:v>
                </c:pt>
                <c:pt idx="206">
                  <c:v>7.9000000000000001E-2</c:v>
                </c:pt>
                <c:pt idx="207">
                  <c:v>7.9000000000000001E-2</c:v>
                </c:pt>
                <c:pt idx="208">
                  <c:v>7.9000000000000001E-2</c:v>
                </c:pt>
                <c:pt idx="209">
                  <c:v>7.9000000000000001E-2</c:v>
                </c:pt>
                <c:pt idx="210">
                  <c:v>7.9000000000000001E-2</c:v>
                </c:pt>
                <c:pt idx="211">
                  <c:v>7.9000000000000001E-2</c:v>
                </c:pt>
                <c:pt idx="212">
                  <c:v>7.9000000000000001E-2</c:v>
                </c:pt>
                <c:pt idx="213">
                  <c:v>7.9000000000000001E-2</c:v>
                </c:pt>
                <c:pt idx="214">
                  <c:v>7.9000000000000001E-2</c:v>
                </c:pt>
                <c:pt idx="215">
                  <c:v>7.9000000000000001E-2</c:v>
                </c:pt>
                <c:pt idx="216">
                  <c:v>7.9000000000000001E-2</c:v>
                </c:pt>
                <c:pt idx="217">
                  <c:v>7.9000000000000001E-2</c:v>
                </c:pt>
                <c:pt idx="218">
                  <c:v>7.9000000000000001E-2</c:v>
                </c:pt>
                <c:pt idx="219">
                  <c:v>7.9000000000000001E-2</c:v>
                </c:pt>
                <c:pt idx="220">
                  <c:v>7.9000000000000001E-2</c:v>
                </c:pt>
                <c:pt idx="221">
                  <c:v>7.9000000000000001E-2</c:v>
                </c:pt>
                <c:pt idx="222">
                  <c:v>7.9000000000000001E-2</c:v>
                </c:pt>
                <c:pt idx="223">
                  <c:v>0.107</c:v>
                </c:pt>
                <c:pt idx="224">
                  <c:v>0.107</c:v>
                </c:pt>
                <c:pt idx="225">
                  <c:v>0.107</c:v>
                </c:pt>
                <c:pt idx="226">
                  <c:v>0.107</c:v>
                </c:pt>
                <c:pt idx="227">
                  <c:v>0.107</c:v>
                </c:pt>
                <c:pt idx="228">
                  <c:v>0.107</c:v>
                </c:pt>
                <c:pt idx="229">
                  <c:v>0.107</c:v>
                </c:pt>
                <c:pt idx="230">
                  <c:v>0.107</c:v>
                </c:pt>
                <c:pt idx="231">
                  <c:v>0.107</c:v>
                </c:pt>
                <c:pt idx="232">
                  <c:v>0.107</c:v>
                </c:pt>
                <c:pt idx="233">
                  <c:v>0.107</c:v>
                </c:pt>
                <c:pt idx="234">
                  <c:v>0.107</c:v>
                </c:pt>
                <c:pt idx="235">
                  <c:v>0.107</c:v>
                </c:pt>
                <c:pt idx="236">
                  <c:v>0.107</c:v>
                </c:pt>
                <c:pt idx="237">
                  <c:v>0.107</c:v>
                </c:pt>
                <c:pt idx="238">
                  <c:v>0.107</c:v>
                </c:pt>
                <c:pt idx="239">
                  <c:v>0.107</c:v>
                </c:pt>
                <c:pt idx="240">
                  <c:v>0.107</c:v>
                </c:pt>
                <c:pt idx="241">
                  <c:v>0.107</c:v>
                </c:pt>
                <c:pt idx="242">
                  <c:v>7.9000000000000001E-2</c:v>
                </c:pt>
                <c:pt idx="243">
                  <c:v>2.4E-2</c:v>
                </c:pt>
                <c:pt idx="244">
                  <c:v>2.4E-2</c:v>
                </c:pt>
                <c:pt idx="245">
                  <c:v>7.9000000000000001E-2</c:v>
                </c:pt>
                <c:pt idx="246">
                  <c:v>0.107</c:v>
                </c:pt>
                <c:pt idx="247">
                  <c:v>5.0999999999999997E-2</c:v>
                </c:pt>
                <c:pt idx="248">
                  <c:v>0.13500000000000001</c:v>
                </c:pt>
                <c:pt idx="249">
                  <c:v>0.13500000000000001</c:v>
                </c:pt>
                <c:pt idx="250">
                  <c:v>0.19</c:v>
                </c:pt>
                <c:pt idx="251">
                  <c:v>0.19</c:v>
                </c:pt>
                <c:pt idx="252">
                  <c:v>0.218</c:v>
                </c:pt>
                <c:pt idx="253">
                  <c:v>0.218</c:v>
                </c:pt>
                <c:pt idx="254">
                  <c:v>2.4E-2</c:v>
                </c:pt>
                <c:pt idx="255">
                  <c:v>2.4E-2</c:v>
                </c:pt>
                <c:pt idx="256">
                  <c:v>2.4E-2</c:v>
                </c:pt>
                <c:pt idx="257">
                  <c:v>0.218</c:v>
                </c:pt>
                <c:pt idx="258">
                  <c:v>0.52200000000000002</c:v>
                </c:pt>
                <c:pt idx="259">
                  <c:v>0.46700000000000003</c:v>
                </c:pt>
                <c:pt idx="260">
                  <c:v>0.41199999999999998</c:v>
                </c:pt>
                <c:pt idx="261">
                  <c:v>0.35599999999999998</c:v>
                </c:pt>
                <c:pt idx="262">
                  <c:v>0.30099999999999999</c:v>
                </c:pt>
                <c:pt idx="263">
                  <c:v>0.27300000000000002</c:v>
                </c:pt>
                <c:pt idx="264">
                  <c:v>0.246</c:v>
                </c:pt>
                <c:pt idx="265">
                  <c:v>0.246</c:v>
                </c:pt>
                <c:pt idx="266">
                  <c:v>7.9000000000000001E-2</c:v>
                </c:pt>
                <c:pt idx="267">
                  <c:v>5.0999999999999997E-2</c:v>
                </c:pt>
                <c:pt idx="268">
                  <c:v>7.9000000000000001E-2</c:v>
                </c:pt>
                <c:pt idx="269">
                  <c:v>0.439</c:v>
                </c:pt>
                <c:pt idx="270">
                  <c:v>0.77</c:v>
                </c:pt>
                <c:pt idx="271">
                  <c:v>0.82499999999999996</c:v>
                </c:pt>
                <c:pt idx="272">
                  <c:v>0.41199999999999998</c:v>
                </c:pt>
                <c:pt idx="273">
                  <c:v>0.68700000000000006</c:v>
                </c:pt>
                <c:pt idx="274">
                  <c:v>0.85199999999999998</c:v>
                </c:pt>
                <c:pt idx="275">
                  <c:v>0.63200000000000001</c:v>
                </c:pt>
                <c:pt idx="276">
                  <c:v>0.57699999999999996</c:v>
                </c:pt>
                <c:pt idx="277">
                  <c:v>0.52200000000000002</c:v>
                </c:pt>
                <c:pt idx="278">
                  <c:v>0.79700000000000004</c:v>
                </c:pt>
                <c:pt idx="279">
                  <c:v>0.96199999999999997</c:v>
                </c:pt>
                <c:pt idx="280">
                  <c:v>0.77</c:v>
                </c:pt>
                <c:pt idx="281">
                  <c:v>0.35599999999999998</c:v>
                </c:pt>
                <c:pt idx="282">
                  <c:v>0.68700000000000006</c:v>
                </c:pt>
                <c:pt idx="283">
                  <c:v>0.90700000000000003</c:v>
                </c:pt>
                <c:pt idx="284">
                  <c:v>0.495</c:v>
                </c:pt>
                <c:pt idx="285">
                  <c:v>0.63200000000000001</c:v>
                </c:pt>
                <c:pt idx="286">
                  <c:v>0.85199999999999998</c:v>
                </c:pt>
                <c:pt idx="287">
                  <c:v>0.71499999999999997</c:v>
                </c:pt>
                <c:pt idx="288">
                  <c:v>0.63200000000000001</c:v>
                </c:pt>
                <c:pt idx="289">
                  <c:v>0.60499999999999998</c:v>
                </c:pt>
                <c:pt idx="290">
                  <c:v>0.57699999999999996</c:v>
                </c:pt>
                <c:pt idx="291">
                  <c:v>0.63200000000000001</c:v>
                </c:pt>
                <c:pt idx="292">
                  <c:v>0.60499999999999998</c:v>
                </c:pt>
                <c:pt idx="293">
                  <c:v>0.66</c:v>
                </c:pt>
                <c:pt idx="294">
                  <c:v>0.88</c:v>
                </c:pt>
                <c:pt idx="295">
                  <c:v>0.495</c:v>
                </c:pt>
                <c:pt idx="296">
                  <c:v>0.90700000000000003</c:v>
                </c:pt>
                <c:pt idx="297">
                  <c:v>0.88</c:v>
                </c:pt>
                <c:pt idx="298">
                  <c:v>0.96199999999999997</c:v>
                </c:pt>
                <c:pt idx="299">
                  <c:v>1.071</c:v>
                </c:pt>
                <c:pt idx="300">
                  <c:v>0.79700000000000004</c:v>
                </c:pt>
                <c:pt idx="301">
                  <c:v>1.099</c:v>
                </c:pt>
                <c:pt idx="302">
                  <c:v>1.18</c:v>
                </c:pt>
                <c:pt idx="303">
                  <c:v>1.262</c:v>
                </c:pt>
                <c:pt idx="304">
                  <c:v>1.1259999999999999</c:v>
                </c:pt>
                <c:pt idx="305">
                  <c:v>1.3979999999999999</c:v>
                </c:pt>
                <c:pt idx="306">
                  <c:v>1.4530000000000001</c:v>
                </c:pt>
                <c:pt idx="307">
                  <c:v>1.3979999999999999</c:v>
                </c:pt>
                <c:pt idx="308">
                  <c:v>1.3440000000000001</c:v>
                </c:pt>
                <c:pt idx="309">
                  <c:v>1.262</c:v>
                </c:pt>
                <c:pt idx="310">
                  <c:v>1.2350000000000001</c:v>
                </c:pt>
                <c:pt idx="311">
                  <c:v>1.3979999999999999</c:v>
                </c:pt>
                <c:pt idx="312">
                  <c:v>1.3979999999999999</c:v>
                </c:pt>
                <c:pt idx="313">
                  <c:v>1.48</c:v>
                </c:pt>
                <c:pt idx="314">
                  <c:v>1.5069999999999999</c:v>
                </c:pt>
                <c:pt idx="315">
                  <c:v>1.48</c:v>
                </c:pt>
                <c:pt idx="316">
                  <c:v>1.262</c:v>
                </c:pt>
                <c:pt idx="317">
                  <c:v>1.5609999999999999</c:v>
                </c:pt>
                <c:pt idx="318">
                  <c:v>1.5609999999999999</c:v>
                </c:pt>
                <c:pt idx="319">
                  <c:v>1.615</c:v>
                </c:pt>
                <c:pt idx="320">
                  <c:v>1.5609999999999999</c:v>
                </c:pt>
                <c:pt idx="321">
                  <c:v>1.5069999999999999</c:v>
                </c:pt>
                <c:pt idx="322">
                  <c:v>1.5069999999999999</c:v>
                </c:pt>
                <c:pt idx="323">
                  <c:v>1.5880000000000001</c:v>
                </c:pt>
                <c:pt idx="324">
                  <c:v>1.6970000000000001</c:v>
                </c:pt>
                <c:pt idx="325">
                  <c:v>1.859</c:v>
                </c:pt>
                <c:pt idx="326">
                  <c:v>1.859</c:v>
                </c:pt>
                <c:pt idx="327">
                  <c:v>1.94</c:v>
                </c:pt>
                <c:pt idx="328">
                  <c:v>2.101</c:v>
                </c:pt>
                <c:pt idx="329">
                  <c:v>2.37</c:v>
                </c:pt>
                <c:pt idx="330">
                  <c:v>2.1549999999999998</c:v>
                </c:pt>
                <c:pt idx="331">
                  <c:v>2.3159999999999998</c:v>
                </c:pt>
                <c:pt idx="332">
                  <c:v>1.8320000000000001</c:v>
                </c:pt>
                <c:pt idx="333">
                  <c:v>2.3959999999999999</c:v>
                </c:pt>
                <c:pt idx="334">
                  <c:v>2.903</c:v>
                </c:pt>
                <c:pt idx="335">
                  <c:v>2.2360000000000002</c:v>
                </c:pt>
                <c:pt idx="336">
                  <c:v>1.208</c:v>
                </c:pt>
                <c:pt idx="337">
                  <c:v>1.18</c:v>
                </c:pt>
                <c:pt idx="338">
                  <c:v>2.0209999999999999</c:v>
                </c:pt>
                <c:pt idx="339">
                  <c:v>2.2090000000000001</c:v>
                </c:pt>
                <c:pt idx="340">
                  <c:v>2.77</c:v>
                </c:pt>
                <c:pt idx="341">
                  <c:v>3.7749999999999999</c:v>
                </c:pt>
                <c:pt idx="342">
                  <c:v>2.85</c:v>
                </c:pt>
                <c:pt idx="343">
                  <c:v>4.0629999999999997</c:v>
                </c:pt>
                <c:pt idx="344">
                  <c:v>4.6879999999999997</c:v>
                </c:pt>
                <c:pt idx="345">
                  <c:v>5.024</c:v>
                </c:pt>
                <c:pt idx="346">
                  <c:v>4.74</c:v>
                </c:pt>
                <c:pt idx="347">
                  <c:v>6.1280000000000001</c:v>
                </c:pt>
                <c:pt idx="348">
                  <c:v>4.6360000000000001</c:v>
                </c:pt>
                <c:pt idx="349">
                  <c:v>4.5839999999999996</c:v>
                </c:pt>
                <c:pt idx="350">
                  <c:v>5.1790000000000003</c:v>
                </c:pt>
                <c:pt idx="351">
                  <c:v>5.8209999999999997</c:v>
                </c:pt>
                <c:pt idx="352">
                  <c:v>6.484</c:v>
                </c:pt>
                <c:pt idx="353">
                  <c:v>6.585</c:v>
                </c:pt>
                <c:pt idx="354">
                  <c:v>6.8890000000000002</c:v>
                </c:pt>
                <c:pt idx="355">
                  <c:v>6.9649999999999999</c:v>
                </c:pt>
                <c:pt idx="356">
                  <c:v>7.8949999999999996</c:v>
                </c:pt>
                <c:pt idx="357">
                  <c:v>6.8390000000000004</c:v>
                </c:pt>
                <c:pt idx="358">
                  <c:v>6.7880000000000003</c:v>
                </c:pt>
                <c:pt idx="359">
                  <c:v>7.87</c:v>
                </c:pt>
                <c:pt idx="360">
                  <c:v>5.8470000000000004</c:v>
                </c:pt>
                <c:pt idx="361">
                  <c:v>7.3179999999999996</c:v>
                </c:pt>
              </c:numCache>
            </c:numRef>
          </c:val>
        </c:ser>
        <c:dLbls>
          <c:showLegendKey val="0"/>
          <c:showVal val="0"/>
          <c:showCatName val="0"/>
          <c:showSerName val="0"/>
          <c:showPercent val="0"/>
          <c:showBubbleSize val="0"/>
        </c:dLbls>
        <c:axId val="67532032"/>
        <c:axId val="67532424"/>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charts!$A$2:$A$363</c:f>
              <c:numCache>
                <c:formatCode>m/d/yyyy</c:formatCode>
                <c:ptCount val="362"/>
                <c:pt idx="0">
                  <c:v>42226</c:v>
                </c:pt>
                <c:pt idx="1">
                  <c:v>42227</c:v>
                </c:pt>
                <c:pt idx="2">
                  <c:v>42228</c:v>
                </c:pt>
                <c:pt idx="3">
                  <c:v>42229</c:v>
                </c:pt>
                <c:pt idx="4">
                  <c:v>42230</c:v>
                </c:pt>
                <c:pt idx="5">
                  <c:v>42231</c:v>
                </c:pt>
                <c:pt idx="6">
                  <c:v>42232</c:v>
                </c:pt>
                <c:pt idx="7">
                  <c:v>42233</c:v>
                </c:pt>
                <c:pt idx="8">
                  <c:v>42234</c:v>
                </c:pt>
                <c:pt idx="9">
                  <c:v>42235</c:v>
                </c:pt>
                <c:pt idx="10">
                  <c:v>42236</c:v>
                </c:pt>
                <c:pt idx="11">
                  <c:v>42237</c:v>
                </c:pt>
                <c:pt idx="12">
                  <c:v>42238</c:v>
                </c:pt>
                <c:pt idx="13">
                  <c:v>42239</c:v>
                </c:pt>
                <c:pt idx="14">
                  <c:v>42240</c:v>
                </c:pt>
                <c:pt idx="15">
                  <c:v>42241</c:v>
                </c:pt>
                <c:pt idx="16">
                  <c:v>42242</c:v>
                </c:pt>
                <c:pt idx="17">
                  <c:v>42243</c:v>
                </c:pt>
                <c:pt idx="18">
                  <c:v>42244</c:v>
                </c:pt>
                <c:pt idx="19">
                  <c:v>42245</c:v>
                </c:pt>
                <c:pt idx="20">
                  <c:v>42246</c:v>
                </c:pt>
                <c:pt idx="21">
                  <c:v>42247</c:v>
                </c:pt>
                <c:pt idx="22">
                  <c:v>42248</c:v>
                </c:pt>
                <c:pt idx="23">
                  <c:v>42249</c:v>
                </c:pt>
                <c:pt idx="24">
                  <c:v>42250</c:v>
                </c:pt>
                <c:pt idx="25">
                  <c:v>42251</c:v>
                </c:pt>
                <c:pt idx="26">
                  <c:v>42252</c:v>
                </c:pt>
                <c:pt idx="27">
                  <c:v>42253</c:v>
                </c:pt>
                <c:pt idx="28">
                  <c:v>42254</c:v>
                </c:pt>
                <c:pt idx="29">
                  <c:v>42255</c:v>
                </c:pt>
                <c:pt idx="30">
                  <c:v>42256</c:v>
                </c:pt>
                <c:pt idx="31">
                  <c:v>42257</c:v>
                </c:pt>
                <c:pt idx="32">
                  <c:v>42258</c:v>
                </c:pt>
                <c:pt idx="33">
                  <c:v>42259</c:v>
                </c:pt>
                <c:pt idx="34">
                  <c:v>42260</c:v>
                </c:pt>
                <c:pt idx="35">
                  <c:v>42261</c:v>
                </c:pt>
                <c:pt idx="36">
                  <c:v>42262</c:v>
                </c:pt>
                <c:pt idx="37">
                  <c:v>42263</c:v>
                </c:pt>
                <c:pt idx="38">
                  <c:v>42264</c:v>
                </c:pt>
                <c:pt idx="39">
                  <c:v>42265</c:v>
                </c:pt>
                <c:pt idx="40">
                  <c:v>42266</c:v>
                </c:pt>
                <c:pt idx="41">
                  <c:v>42267</c:v>
                </c:pt>
                <c:pt idx="42">
                  <c:v>42268</c:v>
                </c:pt>
                <c:pt idx="43">
                  <c:v>42269</c:v>
                </c:pt>
                <c:pt idx="44">
                  <c:v>42270</c:v>
                </c:pt>
                <c:pt idx="45">
                  <c:v>42271</c:v>
                </c:pt>
                <c:pt idx="46">
                  <c:v>42272</c:v>
                </c:pt>
                <c:pt idx="47">
                  <c:v>42273</c:v>
                </c:pt>
                <c:pt idx="48">
                  <c:v>42274</c:v>
                </c:pt>
                <c:pt idx="49">
                  <c:v>42275</c:v>
                </c:pt>
                <c:pt idx="50">
                  <c:v>42276</c:v>
                </c:pt>
                <c:pt idx="51">
                  <c:v>42277</c:v>
                </c:pt>
                <c:pt idx="52">
                  <c:v>42278</c:v>
                </c:pt>
                <c:pt idx="53">
                  <c:v>42279</c:v>
                </c:pt>
                <c:pt idx="54">
                  <c:v>42280</c:v>
                </c:pt>
                <c:pt idx="55">
                  <c:v>42281</c:v>
                </c:pt>
                <c:pt idx="56">
                  <c:v>42282</c:v>
                </c:pt>
                <c:pt idx="57">
                  <c:v>42283</c:v>
                </c:pt>
                <c:pt idx="58">
                  <c:v>42284</c:v>
                </c:pt>
                <c:pt idx="59">
                  <c:v>42285</c:v>
                </c:pt>
                <c:pt idx="60">
                  <c:v>42286</c:v>
                </c:pt>
                <c:pt idx="61">
                  <c:v>42287</c:v>
                </c:pt>
                <c:pt idx="62">
                  <c:v>42288</c:v>
                </c:pt>
                <c:pt idx="63">
                  <c:v>42289</c:v>
                </c:pt>
                <c:pt idx="64">
                  <c:v>42290</c:v>
                </c:pt>
                <c:pt idx="65">
                  <c:v>42291</c:v>
                </c:pt>
                <c:pt idx="66">
                  <c:v>42292</c:v>
                </c:pt>
                <c:pt idx="67">
                  <c:v>42293</c:v>
                </c:pt>
                <c:pt idx="68">
                  <c:v>42294</c:v>
                </c:pt>
                <c:pt idx="69">
                  <c:v>42295</c:v>
                </c:pt>
                <c:pt idx="70">
                  <c:v>42296</c:v>
                </c:pt>
                <c:pt idx="71">
                  <c:v>42297</c:v>
                </c:pt>
                <c:pt idx="72">
                  <c:v>42298</c:v>
                </c:pt>
                <c:pt idx="73">
                  <c:v>42299</c:v>
                </c:pt>
                <c:pt idx="74">
                  <c:v>42300</c:v>
                </c:pt>
                <c:pt idx="75">
                  <c:v>42301</c:v>
                </c:pt>
                <c:pt idx="76">
                  <c:v>42302</c:v>
                </c:pt>
                <c:pt idx="77">
                  <c:v>42303</c:v>
                </c:pt>
                <c:pt idx="78">
                  <c:v>42304</c:v>
                </c:pt>
                <c:pt idx="79">
                  <c:v>42305</c:v>
                </c:pt>
                <c:pt idx="80">
                  <c:v>42306</c:v>
                </c:pt>
                <c:pt idx="81">
                  <c:v>42307</c:v>
                </c:pt>
                <c:pt idx="82">
                  <c:v>42308</c:v>
                </c:pt>
                <c:pt idx="83">
                  <c:v>42309</c:v>
                </c:pt>
                <c:pt idx="84">
                  <c:v>42310</c:v>
                </c:pt>
                <c:pt idx="85">
                  <c:v>42311</c:v>
                </c:pt>
                <c:pt idx="86">
                  <c:v>42312</c:v>
                </c:pt>
                <c:pt idx="87">
                  <c:v>42313</c:v>
                </c:pt>
                <c:pt idx="88">
                  <c:v>42314</c:v>
                </c:pt>
                <c:pt idx="89">
                  <c:v>42315</c:v>
                </c:pt>
                <c:pt idx="90">
                  <c:v>42316</c:v>
                </c:pt>
                <c:pt idx="91">
                  <c:v>42317</c:v>
                </c:pt>
                <c:pt idx="92">
                  <c:v>42318</c:v>
                </c:pt>
                <c:pt idx="93">
                  <c:v>42319</c:v>
                </c:pt>
                <c:pt idx="94">
                  <c:v>42320</c:v>
                </c:pt>
                <c:pt idx="95">
                  <c:v>42321</c:v>
                </c:pt>
                <c:pt idx="96">
                  <c:v>42322</c:v>
                </c:pt>
                <c:pt idx="97">
                  <c:v>42323</c:v>
                </c:pt>
                <c:pt idx="98">
                  <c:v>42324</c:v>
                </c:pt>
                <c:pt idx="99">
                  <c:v>42325</c:v>
                </c:pt>
                <c:pt idx="100">
                  <c:v>42326</c:v>
                </c:pt>
                <c:pt idx="101">
                  <c:v>42327</c:v>
                </c:pt>
                <c:pt idx="102">
                  <c:v>42328</c:v>
                </c:pt>
                <c:pt idx="103">
                  <c:v>42329</c:v>
                </c:pt>
                <c:pt idx="104">
                  <c:v>42330</c:v>
                </c:pt>
                <c:pt idx="105">
                  <c:v>42331</c:v>
                </c:pt>
                <c:pt idx="106">
                  <c:v>42332</c:v>
                </c:pt>
                <c:pt idx="107">
                  <c:v>42333</c:v>
                </c:pt>
                <c:pt idx="108">
                  <c:v>42334</c:v>
                </c:pt>
                <c:pt idx="109">
                  <c:v>42335</c:v>
                </c:pt>
                <c:pt idx="110">
                  <c:v>42336</c:v>
                </c:pt>
                <c:pt idx="111">
                  <c:v>42337</c:v>
                </c:pt>
                <c:pt idx="112">
                  <c:v>42338</c:v>
                </c:pt>
                <c:pt idx="113">
                  <c:v>42339</c:v>
                </c:pt>
                <c:pt idx="114">
                  <c:v>42340</c:v>
                </c:pt>
                <c:pt idx="115">
                  <c:v>42341</c:v>
                </c:pt>
                <c:pt idx="116">
                  <c:v>42342</c:v>
                </c:pt>
                <c:pt idx="117">
                  <c:v>42343</c:v>
                </c:pt>
                <c:pt idx="118">
                  <c:v>42344</c:v>
                </c:pt>
                <c:pt idx="119">
                  <c:v>42345</c:v>
                </c:pt>
                <c:pt idx="120">
                  <c:v>42346</c:v>
                </c:pt>
                <c:pt idx="121">
                  <c:v>42347</c:v>
                </c:pt>
                <c:pt idx="122">
                  <c:v>42348</c:v>
                </c:pt>
                <c:pt idx="123">
                  <c:v>42349</c:v>
                </c:pt>
                <c:pt idx="124">
                  <c:v>42350</c:v>
                </c:pt>
                <c:pt idx="125">
                  <c:v>42351</c:v>
                </c:pt>
                <c:pt idx="126">
                  <c:v>42352</c:v>
                </c:pt>
                <c:pt idx="127">
                  <c:v>42353</c:v>
                </c:pt>
                <c:pt idx="128">
                  <c:v>42354</c:v>
                </c:pt>
                <c:pt idx="129">
                  <c:v>42355</c:v>
                </c:pt>
                <c:pt idx="130">
                  <c:v>42356</c:v>
                </c:pt>
                <c:pt idx="131">
                  <c:v>42357</c:v>
                </c:pt>
                <c:pt idx="132">
                  <c:v>42358</c:v>
                </c:pt>
                <c:pt idx="133">
                  <c:v>42359</c:v>
                </c:pt>
                <c:pt idx="134">
                  <c:v>42360</c:v>
                </c:pt>
                <c:pt idx="135">
                  <c:v>42361</c:v>
                </c:pt>
                <c:pt idx="136">
                  <c:v>42362</c:v>
                </c:pt>
                <c:pt idx="137">
                  <c:v>42363</c:v>
                </c:pt>
                <c:pt idx="138">
                  <c:v>42364</c:v>
                </c:pt>
                <c:pt idx="139">
                  <c:v>42365</c:v>
                </c:pt>
                <c:pt idx="140">
                  <c:v>42366</c:v>
                </c:pt>
                <c:pt idx="141">
                  <c:v>42367</c:v>
                </c:pt>
                <c:pt idx="142">
                  <c:v>42368</c:v>
                </c:pt>
                <c:pt idx="143">
                  <c:v>42369</c:v>
                </c:pt>
                <c:pt idx="144">
                  <c:v>42370</c:v>
                </c:pt>
                <c:pt idx="145">
                  <c:v>42371</c:v>
                </c:pt>
                <c:pt idx="146">
                  <c:v>42372</c:v>
                </c:pt>
                <c:pt idx="147">
                  <c:v>42373</c:v>
                </c:pt>
                <c:pt idx="148">
                  <c:v>42374</c:v>
                </c:pt>
                <c:pt idx="149">
                  <c:v>42375</c:v>
                </c:pt>
                <c:pt idx="150">
                  <c:v>42376</c:v>
                </c:pt>
                <c:pt idx="151">
                  <c:v>42377</c:v>
                </c:pt>
                <c:pt idx="152">
                  <c:v>42378</c:v>
                </c:pt>
                <c:pt idx="153">
                  <c:v>42379</c:v>
                </c:pt>
                <c:pt idx="154">
                  <c:v>42380</c:v>
                </c:pt>
                <c:pt idx="155">
                  <c:v>42381</c:v>
                </c:pt>
                <c:pt idx="156">
                  <c:v>42382</c:v>
                </c:pt>
                <c:pt idx="157">
                  <c:v>42383</c:v>
                </c:pt>
                <c:pt idx="158">
                  <c:v>42384</c:v>
                </c:pt>
                <c:pt idx="159">
                  <c:v>42385</c:v>
                </c:pt>
                <c:pt idx="160">
                  <c:v>42386</c:v>
                </c:pt>
                <c:pt idx="161">
                  <c:v>42387</c:v>
                </c:pt>
                <c:pt idx="162">
                  <c:v>42388</c:v>
                </c:pt>
                <c:pt idx="163">
                  <c:v>42389</c:v>
                </c:pt>
                <c:pt idx="164">
                  <c:v>42390</c:v>
                </c:pt>
                <c:pt idx="165">
                  <c:v>42391</c:v>
                </c:pt>
                <c:pt idx="166">
                  <c:v>42392</c:v>
                </c:pt>
                <c:pt idx="167">
                  <c:v>42393</c:v>
                </c:pt>
                <c:pt idx="168">
                  <c:v>42394</c:v>
                </c:pt>
                <c:pt idx="169">
                  <c:v>42395</c:v>
                </c:pt>
                <c:pt idx="170">
                  <c:v>42396</c:v>
                </c:pt>
                <c:pt idx="171">
                  <c:v>42397</c:v>
                </c:pt>
                <c:pt idx="172">
                  <c:v>42398</c:v>
                </c:pt>
                <c:pt idx="173">
                  <c:v>42399</c:v>
                </c:pt>
                <c:pt idx="174">
                  <c:v>42400</c:v>
                </c:pt>
                <c:pt idx="175">
                  <c:v>42401</c:v>
                </c:pt>
                <c:pt idx="176">
                  <c:v>42402</c:v>
                </c:pt>
                <c:pt idx="177">
                  <c:v>42403</c:v>
                </c:pt>
                <c:pt idx="178">
                  <c:v>42404</c:v>
                </c:pt>
                <c:pt idx="179">
                  <c:v>42405</c:v>
                </c:pt>
                <c:pt idx="180">
                  <c:v>42406</c:v>
                </c:pt>
                <c:pt idx="181">
                  <c:v>42407</c:v>
                </c:pt>
                <c:pt idx="182">
                  <c:v>42408</c:v>
                </c:pt>
                <c:pt idx="183">
                  <c:v>42409</c:v>
                </c:pt>
                <c:pt idx="184">
                  <c:v>42410</c:v>
                </c:pt>
                <c:pt idx="185">
                  <c:v>42411</c:v>
                </c:pt>
                <c:pt idx="186">
                  <c:v>42412</c:v>
                </c:pt>
                <c:pt idx="187">
                  <c:v>42413</c:v>
                </c:pt>
                <c:pt idx="188">
                  <c:v>42414</c:v>
                </c:pt>
                <c:pt idx="189">
                  <c:v>42415</c:v>
                </c:pt>
                <c:pt idx="190">
                  <c:v>42416</c:v>
                </c:pt>
                <c:pt idx="191">
                  <c:v>42417</c:v>
                </c:pt>
                <c:pt idx="192">
                  <c:v>42418</c:v>
                </c:pt>
                <c:pt idx="193">
                  <c:v>42419</c:v>
                </c:pt>
                <c:pt idx="194">
                  <c:v>42420</c:v>
                </c:pt>
                <c:pt idx="195">
                  <c:v>42421</c:v>
                </c:pt>
                <c:pt idx="196">
                  <c:v>42422</c:v>
                </c:pt>
                <c:pt idx="197">
                  <c:v>42423</c:v>
                </c:pt>
                <c:pt idx="198">
                  <c:v>42424</c:v>
                </c:pt>
                <c:pt idx="199">
                  <c:v>42425</c:v>
                </c:pt>
                <c:pt idx="200">
                  <c:v>42426</c:v>
                </c:pt>
                <c:pt idx="201">
                  <c:v>42427</c:v>
                </c:pt>
                <c:pt idx="202">
                  <c:v>42428</c:v>
                </c:pt>
                <c:pt idx="203">
                  <c:v>42429</c:v>
                </c:pt>
                <c:pt idx="204">
                  <c:v>42430</c:v>
                </c:pt>
                <c:pt idx="205">
                  <c:v>42431</c:v>
                </c:pt>
                <c:pt idx="206">
                  <c:v>42432</c:v>
                </c:pt>
                <c:pt idx="207">
                  <c:v>42433</c:v>
                </c:pt>
                <c:pt idx="208">
                  <c:v>42434</c:v>
                </c:pt>
                <c:pt idx="209">
                  <c:v>42435</c:v>
                </c:pt>
                <c:pt idx="210">
                  <c:v>42436</c:v>
                </c:pt>
                <c:pt idx="211">
                  <c:v>42437</c:v>
                </c:pt>
                <c:pt idx="212">
                  <c:v>42438</c:v>
                </c:pt>
                <c:pt idx="213">
                  <c:v>42439</c:v>
                </c:pt>
                <c:pt idx="214">
                  <c:v>42440</c:v>
                </c:pt>
                <c:pt idx="215">
                  <c:v>42441</c:v>
                </c:pt>
                <c:pt idx="216">
                  <c:v>42442</c:v>
                </c:pt>
                <c:pt idx="217">
                  <c:v>42443</c:v>
                </c:pt>
                <c:pt idx="218">
                  <c:v>42444</c:v>
                </c:pt>
                <c:pt idx="219">
                  <c:v>42445</c:v>
                </c:pt>
                <c:pt idx="220">
                  <c:v>42446</c:v>
                </c:pt>
                <c:pt idx="221">
                  <c:v>42447</c:v>
                </c:pt>
                <c:pt idx="222">
                  <c:v>42448</c:v>
                </c:pt>
                <c:pt idx="223">
                  <c:v>42449</c:v>
                </c:pt>
                <c:pt idx="224">
                  <c:v>42450</c:v>
                </c:pt>
                <c:pt idx="225">
                  <c:v>42451</c:v>
                </c:pt>
                <c:pt idx="226">
                  <c:v>42452</c:v>
                </c:pt>
                <c:pt idx="227">
                  <c:v>42453</c:v>
                </c:pt>
                <c:pt idx="228">
                  <c:v>42454</c:v>
                </c:pt>
                <c:pt idx="229">
                  <c:v>42455</c:v>
                </c:pt>
                <c:pt idx="230">
                  <c:v>42456</c:v>
                </c:pt>
                <c:pt idx="231">
                  <c:v>42457</c:v>
                </c:pt>
                <c:pt idx="232">
                  <c:v>42458</c:v>
                </c:pt>
                <c:pt idx="233">
                  <c:v>42459</c:v>
                </c:pt>
                <c:pt idx="234">
                  <c:v>42460</c:v>
                </c:pt>
                <c:pt idx="235">
                  <c:v>42461</c:v>
                </c:pt>
                <c:pt idx="236">
                  <c:v>42462</c:v>
                </c:pt>
                <c:pt idx="237">
                  <c:v>42463</c:v>
                </c:pt>
                <c:pt idx="238">
                  <c:v>42464</c:v>
                </c:pt>
                <c:pt idx="239">
                  <c:v>42465</c:v>
                </c:pt>
                <c:pt idx="240">
                  <c:v>42466</c:v>
                </c:pt>
                <c:pt idx="241">
                  <c:v>42467</c:v>
                </c:pt>
                <c:pt idx="242">
                  <c:v>42468</c:v>
                </c:pt>
                <c:pt idx="243">
                  <c:v>42469</c:v>
                </c:pt>
                <c:pt idx="244">
                  <c:v>42470</c:v>
                </c:pt>
                <c:pt idx="245">
                  <c:v>42471</c:v>
                </c:pt>
                <c:pt idx="246">
                  <c:v>42472</c:v>
                </c:pt>
                <c:pt idx="247">
                  <c:v>42473</c:v>
                </c:pt>
                <c:pt idx="248">
                  <c:v>42474</c:v>
                </c:pt>
                <c:pt idx="249">
                  <c:v>42475</c:v>
                </c:pt>
                <c:pt idx="250">
                  <c:v>42476</c:v>
                </c:pt>
                <c:pt idx="251">
                  <c:v>42477</c:v>
                </c:pt>
                <c:pt idx="252">
                  <c:v>42478</c:v>
                </c:pt>
                <c:pt idx="253">
                  <c:v>42479</c:v>
                </c:pt>
                <c:pt idx="254">
                  <c:v>42480</c:v>
                </c:pt>
                <c:pt idx="255">
                  <c:v>42481</c:v>
                </c:pt>
                <c:pt idx="256">
                  <c:v>42482</c:v>
                </c:pt>
                <c:pt idx="257">
                  <c:v>42483</c:v>
                </c:pt>
                <c:pt idx="258">
                  <c:v>42484</c:v>
                </c:pt>
                <c:pt idx="259">
                  <c:v>42485</c:v>
                </c:pt>
                <c:pt idx="260">
                  <c:v>42486</c:v>
                </c:pt>
                <c:pt idx="261">
                  <c:v>42487</c:v>
                </c:pt>
                <c:pt idx="262">
                  <c:v>42488</c:v>
                </c:pt>
                <c:pt idx="263">
                  <c:v>42489</c:v>
                </c:pt>
                <c:pt idx="264">
                  <c:v>42490</c:v>
                </c:pt>
                <c:pt idx="265">
                  <c:v>42491</c:v>
                </c:pt>
                <c:pt idx="266">
                  <c:v>42492</c:v>
                </c:pt>
                <c:pt idx="267">
                  <c:v>42493</c:v>
                </c:pt>
                <c:pt idx="268">
                  <c:v>42494</c:v>
                </c:pt>
                <c:pt idx="269">
                  <c:v>42495</c:v>
                </c:pt>
                <c:pt idx="270">
                  <c:v>42496</c:v>
                </c:pt>
                <c:pt idx="271">
                  <c:v>42497</c:v>
                </c:pt>
                <c:pt idx="272">
                  <c:v>42498</c:v>
                </c:pt>
                <c:pt idx="273">
                  <c:v>42499</c:v>
                </c:pt>
                <c:pt idx="274">
                  <c:v>42500</c:v>
                </c:pt>
                <c:pt idx="275">
                  <c:v>42501</c:v>
                </c:pt>
                <c:pt idx="276">
                  <c:v>42502</c:v>
                </c:pt>
                <c:pt idx="277">
                  <c:v>42503</c:v>
                </c:pt>
                <c:pt idx="278">
                  <c:v>42504</c:v>
                </c:pt>
                <c:pt idx="279">
                  <c:v>42505</c:v>
                </c:pt>
                <c:pt idx="280">
                  <c:v>42506</c:v>
                </c:pt>
                <c:pt idx="281">
                  <c:v>42507</c:v>
                </c:pt>
                <c:pt idx="282">
                  <c:v>42508</c:v>
                </c:pt>
                <c:pt idx="283">
                  <c:v>42509</c:v>
                </c:pt>
                <c:pt idx="284">
                  <c:v>42510</c:v>
                </c:pt>
                <c:pt idx="285">
                  <c:v>42511</c:v>
                </c:pt>
                <c:pt idx="286">
                  <c:v>42512</c:v>
                </c:pt>
                <c:pt idx="287">
                  <c:v>42513</c:v>
                </c:pt>
                <c:pt idx="288">
                  <c:v>42514</c:v>
                </c:pt>
                <c:pt idx="289">
                  <c:v>42515</c:v>
                </c:pt>
                <c:pt idx="290">
                  <c:v>42516</c:v>
                </c:pt>
                <c:pt idx="291">
                  <c:v>42517</c:v>
                </c:pt>
                <c:pt idx="292">
                  <c:v>42518</c:v>
                </c:pt>
                <c:pt idx="293">
                  <c:v>42519</c:v>
                </c:pt>
                <c:pt idx="294">
                  <c:v>42520</c:v>
                </c:pt>
                <c:pt idx="295">
                  <c:v>42521</c:v>
                </c:pt>
                <c:pt idx="296">
                  <c:v>42522</c:v>
                </c:pt>
                <c:pt idx="297">
                  <c:v>42523</c:v>
                </c:pt>
                <c:pt idx="298">
                  <c:v>42524</c:v>
                </c:pt>
                <c:pt idx="299">
                  <c:v>42525</c:v>
                </c:pt>
                <c:pt idx="300">
                  <c:v>42526</c:v>
                </c:pt>
                <c:pt idx="301">
                  <c:v>42527</c:v>
                </c:pt>
                <c:pt idx="302">
                  <c:v>42528</c:v>
                </c:pt>
                <c:pt idx="303">
                  <c:v>42529</c:v>
                </c:pt>
                <c:pt idx="304">
                  <c:v>42530</c:v>
                </c:pt>
                <c:pt idx="305">
                  <c:v>42531</c:v>
                </c:pt>
                <c:pt idx="306">
                  <c:v>42532</c:v>
                </c:pt>
                <c:pt idx="307">
                  <c:v>42533</c:v>
                </c:pt>
                <c:pt idx="308">
                  <c:v>42534</c:v>
                </c:pt>
                <c:pt idx="309">
                  <c:v>42535</c:v>
                </c:pt>
                <c:pt idx="310">
                  <c:v>42536</c:v>
                </c:pt>
                <c:pt idx="311">
                  <c:v>42537</c:v>
                </c:pt>
                <c:pt idx="312">
                  <c:v>42538</c:v>
                </c:pt>
                <c:pt idx="313">
                  <c:v>42539</c:v>
                </c:pt>
                <c:pt idx="314">
                  <c:v>42540</c:v>
                </c:pt>
                <c:pt idx="315">
                  <c:v>42541</c:v>
                </c:pt>
                <c:pt idx="316">
                  <c:v>42542</c:v>
                </c:pt>
                <c:pt idx="317">
                  <c:v>42543</c:v>
                </c:pt>
                <c:pt idx="318">
                  <c:v>42544</c:v>
                </c:pt>
                <c:pt idx="319">
                  <c:v>42545</c:v>
                </c:pt>
                <c:pt idx="320">
                  <c:v>42546</c:v>
                </c:pt>
                <c:pt idx="321">
                  <c:v>42547</c:v>
                </c:pt>
                <c:pt idx="322">
                  <c:v>42548</c:v>
                </c:pt>
                <c:pt idx="323">
                  <c:v>42549</c:v>
                </c:pt>
                <c:pt idx="324">
                  <c:v>42550</c:v>
                </c:pt>
                <c:pt idx="325">
                  <c:v>42551</c:v>
                </c:pt>
                <c:pt idx="326">
                  <c:v>42552</c:v>
                </c:pt>
                <c:pt idx="327">
                  <c:v>42553</c:v>
                </c:pt>
                <c:pt idx="328">
                  <c:v>42554</c:v>
                </c:pt>
                <c:pt idx="329">
                  <c:v>42555</c:v>
                </c:pt>
                <c:pt idx="330">
                  <c:v>42556</c:v>
                </c:pt>
                <c:pt idx="331">
                  <c:v>42557</c:v>
                </c:pt>
                <c:pt idx="332">
                  <c:v>42558</c:v>
                </c:pt>
                <c:pt idx="333">
                  <c:v>42559</c:v>
                </c:pt>
                <c:pt idx="334">
                  <c:v>42560</c:v>
                </c:pt>
                <c:pt idx="335">
                  <c:v>42561</c:v>
                </c:pt>
                <c:pt idx="336">
                  <c:v>42562</c:v>
                </c:pt>
                <c:pt idx="337">
                  <c:v>42563</c:v>
                </c:pt>
                <c:pt idx="338">
                  <c:v>42564</c:v>
                </c:pt>
                <c:pt idx="339">
                  <c:v>42565</c:v>
                </c:pt>
                <c:pt idx="340">
                  <c:v>42566</c:v>
                </c:pt>
                <c:pt idx="341">
                  <c:v>42567</c:v>
                </c:pt>
                <c:pt idx="342">
                  <c:v>42568</c:v>
                </c:pt>
                <c:pt idx="343">
                  <c:v>42569</c:v>
                </c:pt>
                <c:pt idx="344">
                  <c:v>42570</c:v>
                </c:pt>
                <c:pt idx="345">
                  <c:v>42571</c:v>
                </c:pt>
                <c:pt idx="346">
                  <c:v>42572</c:v>
                </c:pt>
                <c:pt idx="347">
                  <c:v>42573</c:v>
                </c:pt>
                <c:pt idx="348">
                  <c:v>42574</c:v>
                </c:pt>
                <c:pt idx="349">
                  <c:v>42575</c:v>
                </c:pt>
                <c:pt idx="350">
                  <c:v>42576</c:v>
                </c:pt>
                <c:pt idx="351">
                  <c:v>42577</c:v>
                </c:pt>
                <c:pt idx="352">
                  <c:v>42578</c:v>
                </c:pt>
                <c:pt idx="353">
                  <c:v>42579</c:v>
                </c:pt>
                <c:pt idx="354">
                  <c:v>42580</c:v>
                </c:pt>
                <c:pt idx="355">
                  <c:v>42581</c:v>
                </c:pt>
                <c:pt idx="356">
                  <c:v>42582</c:v>
                </c:pt>
                <c:pt idx="357">
                  <c:v>42583</c:v>
                </c:pt>
                <c:pt idx="358">
                  <c:v>42584</c:v>
                </c:pt>
                <c:pt idx="359">
                  <c:v>42585</c:v>
                </c:pt>
                <c:pt idx="360">
                  <c:v>42586</c:v>
                </c:pt>
                <c:pt idx="361">
                  <c:v>42587</c:v>
                </c:pt>
              </c:numCache>
            </c:numRef>
          </c:cat>
          <c:val>
            <c:numRef>
              <c:f>charts!$C$2:$C$363</c:f>
              <c:numCache>
                <c:formatCode>General</c:formatCode>
                <c:ptCount val="362"/>
                <c:pt idx="0">
                  <c:v>9.6948181818181816</c:v>
                </c:pt>
                <c:pt idx="1">
                  <c:v>8.7929166666666667</c:v>
                </c:pt>
                <c:pt idx="2">
                  <c:v>9.3332499999999978</c:v>
                </c:pt>
                <c:pt idx="3">
                  <c:v>10.235833333333334</c:v>
                </c:pt>
                <c:pt idx="4">
                  <c:v>9.5863749999999985</c:v>
                </c:pt>
                <c:pt idx="5">
                  <c:v>10.088791666666667</c:v>
                </c:pt>
                <c:pt idx="6">
                  <c:v>9.126791666666664</c:v>
                </c:pt>
                <c:pt idx="7">
                  <c:v>8.2922916666666673</c:v>
                </c:pt>
                <c:pt idx="8">
                  <c:v>7.247749999999999</c:v>
                </c:pt>
                <c:pt idx="9">
                  <c:v>7.9145416666666648</c:v>
                </c:pt>
                <c:pt idx="10">
                  <c:v>8.7874583333333334</c:v>
                </c:pt>
                <c:pt idx="11">
                  <c:v>8.6325833333333328</c:v>
                </c:pt>
                <c:pt idx="12">
                  <c:v>8.3331250000000008</c:v>
                </c:pt>
                <c:pt idx="13">
                  <c:v>8.6446666666666676</c:v>
                </c:pt>
                <c:pt idx="14">
                  <c:v>9.5066666666666659</c:v>
                </c:pt>
                <c:pt idx="15">
                  <c:v>10.417666666666667</c:v>
                </c:pt>
                <c:pt idx="16">
                  <c:v>9.1832916666666673</c:v>
                </c:pt>
                <c:pt idx="17">
                  <c:v>8.8732499999999987</c:v>
                </c:pt>
                <c:pt idx="18">
                  <c:v>9.9230416666666681</c:v>
                </c:pt>
                <c:pt idx="19">
                  <c:v>10.276750000000002</c:v>
                </c:pt>
                <c:pt idx="20">
                  <c:v>10.424916666666668</c:v>
                </c:pt>
                <c:pt idx="21">
                  <c:v>8.9924583333333334</c:v>
                </c:pt>
                <c:pt idx="22">
                  <c:v>9.9092083333333338</c:v>
                </c:pt>
                <c:pt idx="23">
                  <c:v>10.290916666666668</c:v>
                </c:pt>
                <c:pt idx="24">
                  <c:v>9.9901666666666671</c:v>
                </c:pt>
                <c:pt idx="25">
                  <c:v>9.4516666666666662</c:v>
                </c:pt>
                <c:pt idx="26">
                  <c:v>7.3475416666666646</c:v>
                </c:pt>
                <c:pt idx="27">
                  <c:v>5.3517499999999991</c:v>
                </c:pt>
                <c:pt idx="28">
                  <c:v>6.1642500000000018</c:v>
                </c:pt>
                <c:pt idx="29">
                  <c:v>6.5704583333333346</c:v>
                </c:pt>
                <c:pt idx="30">
                  <c:v>7.559166666666667</c:v>
                </c:pt>
                <c:pt idx="31">
                  <c:v>8.5620833333333337</c:v>
                </c:pt>
                <c:pt idx="32">
                  <c:v>9.2516250000000007</c:v>
                </c:pt>
                <c:pt idx="33">
                  <c:v>9.6425416666666646</c:v>
                </c:pt>
                <c:pt idx="34">
                  <c:v>9.1780416666666653</c:v>
                </c:pt>
                <c:pt idx="35">
                  <c:v>8.5807916666666681</c:v>
                </c:pt>
                <c:pt idx="36">
                  <c:v>6.4826666666666695</c:v>
                </c:pt>
                <c:pt idx="37">
                  <c:v>4.2642916666666668</c:v>
                </c:pt>
                <c:pt idx="38">
                  <c:v>3.1535833333333336</c:v>
                </c:pt>
                <c:pt idx="39">
                  <c:v>3.8308750000000003</c:v>
                </c:pt>
                <c:pt idx="40">
                  <c:v>4.0243750000000009</c:v>
                </c:pt>
                <c:pt idx="41">
                  <c:v>4.7065833333333336</c:v>
                </c:pt>
                <c:pt idx="42">
                  <c:v>5.7493333333333325</c:v>
                </c:pt>
                <c:pt idx="43">
                  <c:v>6.669083333333333</c:v>
                </c:pt>
                <c:pt idx="44">
                  <c:v>7.0469583333333317</c:v>
                </c:pt>
                <c:pt idx="45">
                  <c:v>7.6020833333333337</c:v>
                </c:pt>
                <c:pt idx="46">
                  <c:v>7.900500000000001</c:v>
                </c:pt>
                <c:pt idx="47">
                  <c:v>8.1532083333333336</c:v>
                </c:pt>
                <c:pt idx="48">
                  <c:v>7.0760833333333339</c:v>
                </c:pt>
                <c:pt idx="49">
                  <c:v>7.122208333333333</c:v>
                </c:pt>
                <c:pt idx="50">
                  <c:v>7.2154166666666653</c:v>
                </c:pt>
                <c:pt idx="51">
                  <c:v>7.4956666666666658</c:v>
                </c:pt>
                <c:pt idx="52">
                  <c:v>8.0322916666666657</c:v>
                </c:pt>
                <c:pt idx="53">
                  <c:v>6.43825</c:v>
                </c:pt>
                <c:pt idx="54">
                  <c:v>5.3859583333333338</c:v>
                </c:pt>
                <c:pt idx="55">
                  <c:v>5.066583333333333</c:v>
                </c:pt>
                <c:pt idx="56">
                  <c:v>5.916708333333335</c:v>
                </c:pt>
                <c:pt idx="57">
                  <c:v>5.5060833333333328</c:v>
                </c:pt>
                <c:pt idx="58">
                  <c:v>5.7378749999999998</c:v>
                </c:pt>
                <c:pt idx="59">
                  <c:v>5.6338749999999997</c:v>
                </c:pt>
                <c:pt idx="60">
                  <c:v>6.0685000000000002</c:v>
                </c:pt>
                <c:pt idx="61">
                  <c:v>6.8394583333333339</c:v>
                </c:pt>
                <c:pt idx="62">
                  <c:v>5.2992916666666661</c:v>
                </c:pt>
                <c:pt idx="63">
                  <c:v>4.7871666666666668</c:v>
                </c:pt>
                <c:pt idx="64">
                  <c:v>5.4379999999999997</c:v>
                </c:pt>
                <c:pt idx="65">
                  <c:v>5.74925</c:v>
                </c:pt>
                <c:pt idx="66">
                  <c:v>5.9794166666666664</c:v>
                </c:pt>
                <c:pt idx="67">
                  <c:v>6.380749999999999</c:v>
                </c:pt>
                <c:pt idx="68">
                  <c:v>6.7052500000000004</c:v>
                </c:pt>
                <c:pt idx="69">
                  <c:v>6.2239166666666677</c:v>
                </c:pt>
                <c:pt idx="70">
                  <c:v>4.2052500000000004</c:v>
                </c:pt>
                <c:pt idx="71">
                  <c:v>2.5018333333333338</c:v>
                </c:pt>
                <c:pt idx="72">
                  <c:v>3.4013333333333331</c:v>
                </c:pt>
                <c:pt idx="73">
                  <c:v>3.1959583333333335</c:v>
                </c:pt>
                <c:pt idx="74">
                  <c:v>3.1282083333333333</c:v>
                </c:pt>
                <c:pt idx="75">
                  <c:v>2.754</c:v>
                </c:pt>
                <c:pt idx="76">
                  <c:v>2.7582916666666666</c:v>
                </c:pt>
                <c:pt idx="77">
                  <c:v>1.907791666666667</c:v>
                </c:pt>
                <c:pt idx="78">
                  <c:v>0.36770833333333336</c:v>
                </c:pt>
                <c:pt idx="79">
                  <c:v>0.35850000000000004</c:v>
                </c:pt>
                <c:pt idx="80">
                  <c:v>0.34712499999999996</c:v>
                </c:pt>
                <c:pt idx="81">
                  <c:v>0.54141666666666677</c:v>
                </c:pt>
                <c:pt idx="82">
                  <c:v>0.54591666666666661</c:v>
                </c:pt>
                <c:pt idx="83">
                  <c:v>0.75945833333333335</c:v>
                </c:pt>
                <c:pt idx="84">
                  <c:v>0.88075000000000003</c:v>
                </c:pt>
                <c:pt idx="85">
                  <c:v>0.91599999999999993</c:v>
                </c:pt>
                <c:pt idx="86">
                  <c:v>0.96862500000000018</c:v>
                </c:pt>
                <c:pt idx="87">
                  <c:v>1.0064999999999997</c:v>
                </c:pt>
                <c:pt idx="88">
                  <c:v>1.0099999999999998</c:v>
                </c:pt>
                <c:pt idx="89">
                  <c:v>1.0203749999999998</c:v>
                </c:pt>
                <c:pt idx="90">
                  <c:v>1.0181249999999997</c:v>
                </c:pt>
                <c:pt idx="91">
                  <c:v>1.0158333333333329</c:v>
                </c:pt>
                <c:pt idx="92">
                  <c:v>1.0006666666666668</c:v>
                </c:pt>
                <c:pt idx="93">
                  <c:v>0.98900000000000043</c:v>
                </c:pt>
                <c:pt idx="94">
                  <c:v>0.96987499999999993</c:v>
                </c:pt>
                <c:pt idx="95">
                  <c:v>0.98562500000000053</c:v>
                </c:pt>
                <c:pt idx="96">
                  <c:v>0.98900000000000043</c:v>
                </c:pt>
                <c:pt idx="97">
                  <c:v>0.96762499999999996</c:v>
                </c:pt>
                <c:pt idx="98">
                  <c:v>0.96312499999999979</c:v>
                </c:pt>
                <c:pt idx="99">
                  <c:v>0.96199999999999986</c:v>
                </c:pt>
                <c:pt idx="100">
                  <c:v>0.94229166666666642</c:v>
                </c:pt>
                <c:pt idx="101">
                  <c:v>0.96199999999999986</c:v>
                </c:pt>
                <c:pt idx="102">
                  <c:v>0.96083333333333332</c:v>
                </c:pt>
                <c:pt idx="103">
                  <c:v>0.96199999999999986</c:v>
                </c:pt>
                <c:pt idx="104">
                  <c:v>0.96199999999999986</c:v>
                </c:pt>
                <c:pt idx="105">
                  <c:v>0.96199999999999986</c:v>
                </c:pt>
                <c:pt idx="106">
                  <c:v>0.96199999999999986</c:v>
                </c:pt>
                <c:pt idx="107">
                  <c:v>0.95500000000000018</c:v>
                </c:pt>
                <c:pt idx="108">
                  <c:v>0.92612499999999986</c:v>
                </c:pt>
                <c:pt idx="109">
                  <c:v>0.90700000000000003</c:v>
                </c:pt>
                <c:pt idx="110">
                  <c:v>0.90700000000000003</c:v>
                </c:pt>
                <c:pt idx="111">
                  <c:v>0.90700000000000003</c:v>
                </c:pt>
                <c:pt idx="112">
                  <c:v>0.89462499999999989</c:v>
                </c:pt>
                <c:pt idx="113">
                  <c:v>0.88</c:v>
                </c:pt>
                <c:pt idx="114">
                  <c:v>0.85316666666666696</c:v>
                </c:pt>
                <c:pt idx="115">
                  <c:v>0.8520000000000002</c:v>
                </c:pt>
                <c:pt idx="116">
                  <c:v>0.82499999999999962</c:v>
                </c:pt>
                <c:pt idx="117">
                  <c:v>0.81100000000000028</c:v>
                </c:pt>
                <c:pt idx="118">
                  <c:v>0.79700000000000026</c:v>
                </c:pt>
                <c:pt idx="119">
                  <c:v>0.79700000000000026</c:v>
                </c:pt>
                <c:pt idx="120">
                  <c:v>0.78687499999999988</c:v>
                </c:pt>
                <c:pt idx="121">
                  <c:v>0.77112499999999973</c:v>
                </c:pt>
                <c:pt idx="122">
                  <c:v>0.76999999999999968</c:v>
                </c:pt>
                <c:pt idx="123">
                  <c:v>0.7676666666666665</c:v>
                </c:pt>
                <c:pt idx="124">
                  <c:v>0.75600000000000034</c:v>
                </c:pt>
                <c:pt idx="125">
                  <c:v>0.74550000000000027</c:v>
                </c:pt>
                <c:pt idx="126">
                  <c:v>0.74783333333333368</c:v>
                </c:pt>
                <c:pt idx="127">
                  <c:v>0.74200000000000044</c:v>
                </c:pt>
                <c:pt idx="128">
                  <c:v>0.74200000000000044</c:v>
                </c:pt>
                <c:pt idx="129">
                  <c:v>0.74200000000000044</c:v>
                </c:pt>
                <c:pt idx="130">
                  <c:v>0.74200000000000044</c:v>
                </c:pt>
                <c:pt idx="131">
                  <c:v>0.74200000000000044</c:v>
                </c:pt>
                <c:pt idx="132">
                  <c:v>0.74200000000000044</c:v>
                </c:pt>
                <c:pt idx="133">
                  <c:v>0.74200000000000044</c:v>
                </c:pt>
                <c:pt idx="134">
                  <c:v>0.72737499999999999</c:v>
                </c:pt>
                <c:pt idx="135">
                  <c:v>0.71499999999999997</c:v>
                </c:pt>
                <c:pt idx="136">
                  <c:v>0.71499999999999997</c:v>
                </c:pt>
                <c:pt idx="137">
                  <c:v>0.70916666666666661</c:v>
                </c:pt>
                <c:pt idx="138">
                  <c:v>0.69399999999999984</c:v>
                </c:pt>
                <c:pt idx="139">
                  <c:v>0.68816666666666648</c:v>
                </c:pt>
                <c:pt idx="140">
                  <c:v>0.68699999999999983</c:v>
                </c:pt>
                <c:pt idx="141">
                  <c:v>0.68699999999999983</c:v>
                </c:pt>
                <c:pt idx="142">
                  <c:v>0.68699999999999983</c:v>
                </c:pt>
                <c:pt idx="143">
                  <c:v>0.68587499999999979</c:v>
                </c:pt>
                <c:pt idx="144">
                  <c:v>0.67574999999999996</c:v>
                </c:pt>
                <c:pt idx="145">
                  <c:v>0.66225000000000012</c:v>
                </c:pt>
                <c:pt idx="146">
                  <c:v>0.66112500000000007</c:v>
                </c:pt>
                <c:pt idx="147">
                  <c:v>0.66</c:v>
                </c:pt>
                <c:pt idx="148">
                  <c:v>0.66</c:v>
                </c:pt>
                <c:pt idx="149">
                  <c:v>0.66</c:v>
                </c:pt>
                <c:pt idx="150">
                  <c:v>0.65066666666666662</c:v>
                </c:pt>
                <c:pt idx="151">
                  <c:v>0.63199999999999978</c:v>
                </c:pt>
                <c:pt idx="152">
                  <c:v>0.63199999999999978</c:v>
                </c:pt>
                <c:pt idx="153">
                  <c:v>0.62974999999999992</c:v>
                </c:pt>
                <c:pt idx="154">
                  <c:v>0.61962499999999998</c:v>
                </c:pt>
                <c:pt idx="155">
                  <c:v>0.60725000000000029</c:v>
                </c:pt>
                <c:pt idx="156">
                  <c:v>0.60500000000000032</c:v>
                </c:pt>
                <c:pt idx="157">
                  <c:v>0.60500000000000032</c:v>
                </c:pt>
                <c:pt idx="158">
                  <c:v>0.58516666666666661</c:v>
                </c:pt>
                <c:pt idx="159">
                  <c:v>0.57699999999999996</c:v>
                </c:pt>
                <c:pt idx="160">
                  <c:v>0.57699999999999996</c:v>
                </c:pt>
                <c:pt idx="161">
                  <c:v>0.57587500000000003</c:v>
                </c:pt>
                <c:pt idx="162">
                  <c:v>0.55562500000000015</c:v>
                </c:pt>
                <c:pt idx="163">
                  <c:v>0.55000000000000016</c:v>
                </c:pt>
                <c:pt idx="164">
                  <c:v>0.55000000000000016</c:v>
                </c:pt>
                <c:pt idx="165">
                  <c:v>0.55000000000000016</c:v>
                </c:pt>
                <c:pt idx="166">
                  <c:v>0.52900000000000014</c:v>
                </c:pt>
                <c:pt idx="167">
                  <c:v>0.52200000000000013</c:v>
                </c:pt>
                <c:pt idx="168">
                  <c:v>0.51412499999999983</c:v>
                </c:pt>
                <c:pt idx="169">
                  <c:v>0.49499999999999983</c:v>
                </c:pt>
                <c:pt idx="170">
                  <c:v>0.48216666666666685</c:v>
                </c:pt>
                <c:pt idx="171">
                  <c:v>0.46700000000000003</c:v>
                </c:pt>
                <c:pt idx="172">
                  <c:v>0.46700000000000003</c:v>
                </c:pt>
                <c:pt idx="173">
                  <c:v>0.45416666666666661</c:v>
                </c:pt>
                <c:pt idx="174">
                  <c:v>0.42887500000000006</c:v>
                </c:pt>
                <c:pt idx="175">
                  <c:v>0.439</c:v>
                </c:pt>
                <c:pt idx="176">
                  <c:v>0.41987500000000016</c:v>
                </c:pt>
                <c:pt idx="177">
                  <c:v>0.40500000000000008</c:v>
                </c:pt>
                <c:pt idx="178">
                  <c:v>0.38050000000000006</c:v>
                </c:pt>
                <c:pt idx="179">
                  <c:v>0.35599999999999993</c:v>
                </c:pt>
                <c:pt idx="180">
                  <c:v>0.35487499999999988</c:v>
                </c:pt>
                <c:pt idx="181">
                  <c:v>0.33687499999999987</c:v>
                </c:pt>
                <c:pt idx="182">
                  <c:v>0.3289999999999999</c:v>
                </c:pt>
                <c:pt idx="183">
                  <c:v>0.3033333333333334</c:v>
                </c:pt>
                <c:pt idx="184">
                  <c:v>0.3010000000000001</c:v>
                </c:pt>
                <c:pt idx="185">
                  <c:v>0.29283333333333328</c:v>
                </c:pt>
                <c:pt idx="186">
                  <c:v>0.2662500000000001</c:v>
                </c:pt>
                <c:pt idx="187">
                  <c:v>0.24600000000000014</c:v>
                </c:pt>
                <c:pt idx="188">
                  <c:v>0.21916666666666665</c:v>
                </c:pt>
                <c:pt idx="189">
                  <c:v>0.23433333333333342</c:v>
                </c:pt>
                <c:pt idx="190">
                  <c:v>0.25162499999999999</c:v>
                </c:pt>
                <c:pt idx="191">
                  <c:v>0.27299999999999996</c:v>
                </c:pt>
                <c:pt idx="192">
                  <c:v>0.27299999999999996</c:v>
                </c:pt>
                <c:pt idx="193">
                  <c:v>0.27299999999999996</c:v>
                </c:pt>
                <c:pt idx="194">
                  <c:v>0.27299999999999996</c:v>
                </c:pt>
                <c:pt idx="195">
                  <c:v>0.27299999999999996</c:v>
                </c:pt>
                <c:pt idx="196">
                  <c:v>0.269625</c:v>
                </c:pt>
                <c:pt idx="197">
                  <c:v>0.24712500000000012</c:v>
                </c:pt>
                <c:pt idx="198">
                  <c:v>0.24600000000000014</c:v>
                </c:pt>
                <c:pt idx="199">
                  <c:v>0.24600000000000014</c:v>
                </c:pt>
                <c:pt idx="200">
                  <c:v>0.24483333333333346</c:v>
                </c:pt>
                <c:pt idx="201">
                  <c:v>0.23666666666666672</c:v>
                </c:pt>
                <c:pt idx="202">
                  <c:v>0.22383333333333333</c:v>
                </c:pt>
                <c:pt idx="203">
                  <c:v>0.1868333333333333</c:v>
                </c:pt>
                <c:pt idx="204">
                  <c:v>0.14083333333333325</c:v>
                </c:pt>
                <c:pt idx="205">
                  <c:v>0.12683333333333338</c:v>
                </c:pt>
                <c:pt idx="206">
                  <c:v>0.10583333333333338</c:v>
                </c:pt>
                <c:pt idx="207">
                  <c:v>7.8999999999999973E-2</c:v>
                </c:pt>
                <c:pt idx="208">
                  <c:v>7.8999999999999973E-2</c:v>
                </c:pt>
                <c:pt idx="209">
                  <c:v>7.8999999999999973E-2</c:v>
                </c:pt>
                <c:pt idx="210">
                  <c:v>7.8999999999999973E-2</c:v>
                </c:pt>
                <c:pt idx="211">
                  <c:v>7.8999999999999973E-2</c:v>
                </c:pt>
                <c:pt idx="212">
                  <c:v>7.8999999999999973E-2</c:v>
                </c:pt>
                <c:pt idx="213">
                  <c:v>7.8999999999999973E-2</c:v>
                </c:pt>
                <c:pt idx="214">
                  <c:v>8.016666666666665E-2</c:v>
                </c:pt>
                <c:pt idx="215">
                  <c:v>8.016666666666665E-2</c:v>
                </c:pt>
                <c:pt idx="216">
                  <c:v>7.8999999999999973E-2</c:v>
                </c:pt>
                <c:pt idx="217">
                  <c:v>8.016666666666665E-2</c:v>
                </c:pt>
                <c:pt idx="218">
                  <c:v>8.2499999999999976E-2</c:v>
                </c:pt>
                <c:pt idx="219">
                  <c:v>8.1333333333333299E-2</c:v>
                </c:pt>
                <c:pt idx="220">
                  <c:v>8.5999999999999979E-2</c:v>
                </c:pt>
                <c:pt idx="221">
                  <c:v>9.6500000000000016E-2</c:v>
                </c:pt>
                <c:pt idx="222">
                  <c:v>0.1046666666666667</c:v>
                </c:pt>
                <c:pt idx="223">
                  <c:v>0.10700000000000004</c:v>
                </c:pt>
                <c:pt idx="224">
                  <c:v>0.10700000000000004</c:v>
                </c:pt>
                <c:pt idx="225">
                  <c:v>0.10700000000000004</c:v>
                </c:pt>
                <c:pt idx="226">
                  <c:v>0.10700000000000004</c:v>
                </c:pt>
                <c:pt idx="227">
                  <c:v>0.10700000000000004</c:v>
                </c:pt>
                <c:pt idx="228">
                  <c:v>0.10700000000000004</c:v>
                </c:pt>
                <c:pt idx="229">
                  <c:v>0.10700000000000004</c:v>
                </c:pt>
                <c:pt idx="230">
                  <c:v>0.10700000000000004</c:v>
                </c:pt>
                <c:pt idx="231">
                  <c:v>0.10700000000000004</c:v>
                </c:pt>
                <c:pt idx="232">
                  <c:v>0.10700000000000004</c:v>
                </c:pt>
                <c:pt idx="233">
                  <c:v>0.10700000000000004</c:v>
                </c:pt>
                <c:pt idx="234">
                  <c:v>0.10700000000000004</c:v>
                </c:pt>
                <c:pt idx="235">
                  <c:v>0.10700000000000004</c:v>
                </c:pt>
                <c:pt idx="236">
                  <c:v>0.10700000000000004</c:v>
                </c:pt>
                <c:pt idx="237">
                  <c:v>0.10700000000000004</c:v>
                </c:pt>
                <c:pt idx="238">
                  <c:v>0.10700000000000004</c:v>
                </c:pt>
                <c:pt idx="239">
                  <c:v>0.10700000000000004</c:v>
                </c:pt>
                <c:pt idx="240">
                  <c:v>0.10700000000000004</c:v>
                </c:pt>
                <c:pt idx="241">
                  <c:v>0.10700000000000004</c:v>
                </c:pt>
                <c:pt idx="242">
                  <c:v>0.10583333333333338</c:v>
                </c:pt>
                <c:pt idx="243">
                  <c:v>3.979166666666669E-2</c:v>
                </c:pt>
                <c:pt idx="244">
                  <c:v>4.1083333333333326E-2</c:v>
                </c:pt>
                <c:pt idx="245">
                  <c:v>9.4166666666666676E-2</c:v>
                </c:pt>
                <c:pt idx="246">
                  <c:v>0.13149999999999995</c:v>
                </c:pt>
                <c:pt idx="247">
                  <c:v>8.483333333333333E-2</c:v>
                </c:pt>
                <c:pt idx="248">
                  <c:v>0.13499999999999993</c:v>
                </c:pt>
                <c:pt idx="249">
                  <c:v>0.15599999999999994</c:v>
                </c:pt>
                <c:pt idx="250">
                  <c:v>0.19000000000000003</c:v>
                </c:pt>
                <c:pt idx="251">
                  <c:v>0.20749999999999999</c:v>
                </c:pt>
                <c:pt idx="252">
                  <c:v>0.218</c:v>
                </c:pt>
                <c:pt idx="253">
                  <c:v>0.218</c:v>
                </c:pt>
                <c:pt idx="254">
                  <c:v>0.18795833333333334</c:v>
                </c:pt>
                <c:pt idx="255">
                  <c:v>2.4000000000000007E-2</c:v>
                </c:pt>
                <c:pt idx="256">
                  <c:v>7.825E-2</c:v>
                </c:pt>
                <c:pt idx="257">
                  <c:v>0.4323333333333334</c:v>
                </c:pt>
                <c:pt idx="258">
                  <c:v>0.52316666666666689</c:v>
                </c:pt>
                <c:pt idx="259">
                  <c:v>0.49470833333333353</c:v>
                </c:pt>
                <c:pt idx="260">
                  <c:v>0.43475000000000019</c:v>
                </c:pt>
                <c:pt idx="261">
                  <c:v>0.37349999999999994</c:v>
                </c:pt>
                <c:pt idx="262">
                  <c:v>0.31958333333333339</c:v>
                </c:pt>
                <c:pt idx="263">
                  <c:v>0.28233333333333321</c:v>
                </c:pt>
                <c:pt idx="264">
                  <c:v>0.25950000000000012</c:v>
                </c:pt>
                <c:pt idx="265">
                  <c:v>0.24600000000000014</c:v>
                </c:pt>
                <c:pt idx="266">
                  <c:v>0.217</c:v>
                </c:pt>
                <c:pt idx="267">
                  <c:v>0.14729166666666674</c:v>
                </c:pt>
                <c:pt idx="268">
                  <c:v>0.31479166666666669</c:v>
                </c:pt>
                <c:pt idx="269">
                  <c:v>0.71245833333333319</c:v>
                </c:pt>
                <c:pt idx="270">
                  <c:v>0.84883333333333344</c:v>
                </c:pt>
                <c:pt idx="271">
                  <c:v>0.9195833333333332</c:v>
                </c:pt>
                <c:pt idx="272">
                  <c:v>0.73875000000000002</c:v>
                </c:pt>
                <c:pt idx="273">
                  <c:v>0.98004166666666703</c:v>
                </c:pt>
                <c:pt idx="274">
                  <c:v>0.9914166666666665</c:v>
                </c:pt>
                <c:pt idx="275">
                  <c:v>0.71362499999999995</c:v>
                </c:pt>
                <c:pt idx="276">
                  <c:v>0.60020833333333345</c:v>
                </c:pt>
                <c:pt idx="277">
                  <c:v>0.59199999999999997</c:v>
                </c:pt>
                <c:pt idx="278">
                  <c:v>0.89229166666666659</c:v>
                </c:pt>
                <c:pt idx="279">
                  <c:v>1.0382083333333332</c:v>
                </c:pt>
                <c:pt idx="280">
                  <c:v>0.86591666666666678</c:v>
                </c:pt>
                <c:pt idx="281">
                  <c:v>0.67204166666666687</c:v>
                </c:pt>
                <c:pt idx="282">
                  <c:v>1.0109583333333332</c:v>
                </c:pt>
                <c:pt idx="283">
                  <c:v>1.0065000000000002</c:v>
                </c:pt>
                <c:pt idx="284">
                  <c:v>0.97870833333333351</c:v>
                </c:pt>
                <c:pt idx="285">
                  <c:v>1.1198333333333332</c:v>
                </c:pt>
                <c:pt idx="286">
                  <c:v>0.97891666666666666</c:v>
                </c:pt>
                <c:pt idx="287">
                  <c:v>0.77433333333333343</c:v>
                </c:pt>
                <c:pt idx="288">
                  <c:v>0.6619166666666666</c:v>
                </c:pt>
                <c:pt idx="289">
                  <c:v>0.61962500000000009</c:v>
                </c:pt>
                <c:pt idx="290">
                  <c:v>0.60145833333333354</c:v>
                </c:pt>
                <c:pt idx="291">
                  <c:v>0.65641666666666676</c:v>
                </c:pt>
                <c:pt idx="292">
                  <c:v>0.69641666666666657</c:v>
                </c:pt>
                <c:pt idx="293">
                  <c:v>0.82691666666666697</c:v>
                </c:pt>
                <c:pt idx="294">
                  <c:v>0.95270833333333338</c:v>
                </c:pt>
                <c:pt idx="295">
                  <c:v>0.88745833333333335</c:v>
                </c:pt>
                <c:pt idx="296">
                  <c:v>1.0599583333333336</c:v>
                </c:pt>
                <c:pt idx="297">
                  <c:v>1.1256250000000001</c:v>
                </c:pt>
                <c:pt idx="298">
                  <c:v>1.1747499999999997</c:v>
                </c:pt>
                <c:pt idx="299">
                  <c:v>1.228</c:v>
                </c:pt>
                <c:pt idx="300">
                  <c:v>1.1961250000000001</c:v>
                </c:pt>
                <c:pt idx="301">
                  <c:v>1.2871250000000001</c:v>
                </c:pt>
                <c:pt idx="302">
                  <c:v>1.3708750000000001</c:v>
                </c:pt>
                <c:pt idx="303">
                  <c:v>1.4015833333333338</c:v>
                </c:pt>
                <c:pt idx="304">
                  <c:v>1.3676666666666666</c:v>
                </c:pt>
                <c:pt idx="305">
                  <c:v>1.4911666666666663</c:v>
                </c:pt>
                <c:pt idx="306">
                  <c:v>1.5160000000000007</c:v>
                </c:pt>
                <c:pt idx="307">
                  <c:v>1.4752916666666671</c:v>
                </c:pt>
                <c:pt idx="308">
                  <c:v>1.3935000000000002</c:v>
                </c:pt>
                <c:pt idx="309">
                  <c:v>1.3743333333333334</c:v>
                </c:pt>
                <c:pt idx="310">
                  <c:v>1.3935416666666667</c:v>
                </c:pt>
                <c:pt idx="311">
                  <c:v>1.4572083333333339</c:v>
                </c:pt>
                <c:pt idx="312">
                  <c:v>1.4457083333333332</c:v>
                </c:pt>
                <c:pt idx="313">
                  <c:v>1.498</c:v>
                </c:pt>
                <c:pt idx="314">
                  <c:v>1.544208333333333</c:v>
                </c:pt>
                <c:pt idx="315">
                  <c:v>1.5555000000000001</c:v>
                </c:pt>
                <c:pt idx="316">
                  <c:v>1.5067083333333333</c:v>
                </c:pt>
                <c:pt idx="317">
                  <c:v>1.6017083333333335</c:v>
                </c:pt>
                <c:pt idx="318">
                  <c:v>1.6220000000000001</c:v>
                </c:pt>
                <c:pt idx="319">
                  <c:v>1.667416666666667</c:v>
                </c:pt>
                <c:pt idx="320">
                  <c:v>1.6164166666666668</c:v>
                </c:pt>
                <c:pt idx="321">
                  <c:v>1.6040416666666673</c:v>
                </c:pt>
                <c:pt idx="322">
                  <c:v>1.6672916666666664</c:v>
                </c:pt>
                <c:pt idx="323">
                  <c:v>1.7890416666666669</c:v>
                </c:pt>
                <c:pt idx="324">
                  <c:v>1.9250833333333333</c:v>
                </c:pt>
                <c:pt idx="325">
                  <c:v>2.0205833333333332</c:v>
                </c:pt>
                <c:pt idx="326">
                  <c:v>2.1345416666666668</c:v>
                </c:pt>
                <c:pt idx="327">
                  <c:v>2.2810000000000006</c:v>
                </c:pt>
                <c:pt idx="328">
                  <c:v>2.4682499999999998</c:v>
                </c:pt>
                <c:pt idx="329">
                  <c:v>2.6631250000000004</c:v>
                </c:pt>
                <c:pt idx="330">
                  <c:v>2.7685833333333334</c:v>
                </c:pt>
                <c:pt idx="331">
                  <c:v>2.8102499999999999</c:v>
                </c:pt>
                <c:pt idx="332">
                  <c:v>3.0715416666666662</c:v>
                </c:pt>
                <c:pt idx="333">
                  <c:v>3.5015416666666668</c:v>
                </c:pt>
                <c:pt idx="334">
                  <c:v>3.9471249999999993</c:v>
                </c:pt>
                <c:pt idx="335">
                  <c:v>3.117083333333333</c:v>
                </c:pt>
                <c:pt idx="336">
                  <c:v>1.9061250000000003</c:v>
                </c:pt>
                <c:pt idx="337">
                  <c:v>3.3182916666666658</c:v>
                </c:pt>
                <c:pt idx="338">
                  <c:v>3.7655833333333333</c:v>
                </c:pt>
                <c:pt idx="339">
                  <c:v>4.2650000000000015</c:v>
                </c:pt>
                <c:pt idx="340">
                  <c:v>4.8109999999999999</c:v>
                </c:pt>
                <c:pt idx="341">
                  <c:v>5.0908333333333333</c:v>
                </c:pt>
                <c:pt idx="342">
                  <c:v>5.2229999999999999</c:v>
                </c:pt>
                <c:pt idx="343">
                  <c:v>6.0779999999999994</c:v>
                </c:pt>
                <c:pt idx="344">
                  <c:v>6.499125000000002</c:v>
                </c:pt>
                <c:pt idx="345">
                  <c:v>6.8741249999999994</c:v>
                </c:pt>
                <c:pt idx="346">
                  <c:v>7.3267083333333334</c:v>
                </c:pt>
                <c:pt idx="347">
                  <c:v>7.702958333333334</c:v>
                </c:pt>
                <c:pt idx="348">
                  <c:v>7.4475000000000007</c:v>
                </c:pt>
                <c:pt idx="349">
                  <c:v>7.8632083333333336</c:v>
                </c:pt>
                <c:pt idx="350">
                  <c:v>8.5067916666666648</c:v>
                </c:pt>
                <c:pt idx="351">
                  <c:v>9.168333333333333</c:v>
                </c:pt>
                <c:pt idx="352">
                  <c:v>9.7233333333333345</c:v>
                </c:pt>
                <c:pt idx="353">
                  <c:v>10.033041666666666</c:v>
                </c:pt>
                <c:pt idx="354">
                  <c:v>10.100125</c:v>
                </c:pt>
                <c:pt idx="355">
                  <c:v>10.260874999999997</c:v>
                </c:pt>
                <c:pt idx="356">
                  <c:v>10.793208333333334</c:v>
                </c:pt>
                <c:pt idx="357">
                  <c:v>10.364541666666668</c:v>
                </c:pt>
                <c:pt idx="358">
                  <c:v>10.526583333333333</c:v>
                </c:pt>
                <c:pt idx="359">
                  <c:v>10.795291666666666</c:v>
                </c:pt>
                <c:pt idx="360">
                  <c:v>10.31925</c:v>
                </c:pt>
                <c:pt idx="361">
                  <c:v>9.5968666666666671</c:v>
                </c:pt>
              </c:numCache>
            </c:numRef>
          </c:val>
          <c:smooth val="0"/>
        </c:ser>
        <c:dLbls>
          <c:showLegendKey val="0"/>
          <c:showVal val="0"/>
          <c:showCatName val="0"/>
          <c:showSerName val="0"/>
          <c:showPercent val="0"/>
          <c:showBubbleSize val="0"/>
        </c:dLbls>
        <c:marker val="1"/>
        <c:smooth val="0"/>
        <c:axId val="67532032"/>
        <c:axId val="67532424"/>
      </c:lineChart>
      <c:dateAx>
        <c:axId val="67532032"/>
        <c:scaling>
          <c:orientation val="minMax"/>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532424"/>
        <c:crosses val="autoZero"/>
        <c:auto val="1"/>
        <c:lblOffset val="100"/>
        <c:baseTimeUnit val="days"/>
        <c:majorUnit val="1"/>
        <c:majorTimeUnit val="months"/>
        <c:minorUnit val="1"/>
        <c:minorTimeUnit val="months"/>
      </c:dateAx>
      <c:valAx>
        <c:axId val="67532424"/>
        <c:scaling>
          <c:orientation val="minMax"/>
          <c:max val="16"/>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532032"/>
        <c:crosses val="autoZero"/>
        <c:crossBetween val="between"/>
        <c:majorUnit val="2"/>
      </c:valAx>
    </c:plotArea>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Middle Teton Glacier lower</a:t>
            </a:r>
          </a:p>
        </c:rich>
      </c:tx>
      <c:overlay val="1"/>
    </c:title>
    <c:autoTitleDeleted val="0"/>
    <c:plotArea>
      <c:layout>
        <c:manualLayout>
          <c:layoutTarget val="inner"/>
          <c:xMode val="edge"/>
          <c:yMode val="edge"/>
          <c:x val="0.15245384951881014"/>
          <c:y val="6.2708151064450282E-2"/>
          <c:w val="0.80799759405074367"/>
          <c:h val="0.70280949256342962"/>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charts!$B$2:$B$357</c:f>
              <c:numCache>
                <c:formatCode>General</c:formatCode>
                <c:ptCount val="356"/>
                <c:pt idx="0">
                  <c:v>9.0640000000000001</c:v>
                </c:pt>
                <c:pt idx="1">
                  <c:v>9.2620000000000005</c:v>
                </c:pt>
                <c:pt idx="2">
                  <c:v>9.4350000000000005</c:v>
                </c:pt>
                <c:pt idx="3">
                  <c:v>7.8449999999999998</c:v>
                </c:pt>
                <c:pt idx="4">
                  <c:v>9.0399999999999991</c:v>
                </c:pt>
                <c:pt idx="5">
                  <c:v>8.02</c:v>
                </c:pt>
                <c:pt idx="6">
                  <c:v>8.2449999999999992</c:v>
                </c:pt>
                <c:pt idx="7">
                  <c:v>7.77</c:v>
                </c:pt>
                <c:pt idx="8">
                  <c:v>8.1950000000000003</c:v>
                </c:pt>
                <c:pt idx="9">
                  <c:v>6.3310000000000004</c:v>
                </c:pt>
                <c:pt idx="10">
                  <c:v>8.4190000000000005</c:v>
                </c:pt>
                <c:pt idx="11">
                  <c:v>8.7420000000000009</c:v>
                </c:pt>
                <c:pt idx="12">
                  <c:v>8.6679999999999993</c:v>
                </c:pt>
                <c:pt idx="13">
                  <c:v>7.9950000000000001</c:v>
                </c:pt>
                <c:pt idx="14">
                  <c:v>9.2379999999999995</c:v>
                </c:pt>
                <c:pt idx="15">
                  <c:v>9.5340000000000007</c:v>
                </c:pt>
                <c:pt idx="16">
                  <c:v>10.124000000000001</c:v>
                </c:pt>
                <c:pt idx="17">
                  <c:v>5.3079999999999998</c:v>
                </c:pt>
                <c:pt idx="18">
                  <c:v>8.1449999999999996</c:v>
                </c:pt>
                <c:pt idx="19">
                  <c:v>8.6430000000000007</c:v>
                </c:pt>
                <c:pt idx="20">
                  <c:v>7.1669999999999998</c:v>
                </c:pt>
                <c:pt idx="21">
                  <c:v>7.97</c:v>
                </c:pt>
                <c:pt idx="22">
                  <c:v>8.2200000000000006</c:v>
                </c:pt>
                <c:pt idx="23">
                  <c:v>9.0399999999999991</c:v>
                </c:pt>
                <c:pt idx="24">
                  <c:v>8.4939999999999998</c:v>
                </c:pt>
                <c:pt idx="25">
                  <c:v>6.6870000000000003</c:v>
                </c:pt>
                <c:pt idx="26">
                  <c:v>7.8449999999999998</c:v>
                </c:pt>
                <c:pt idx="27">
                  <c:v>6.6109999999999998</c:v>
                </c:pt>
                <c:pt idx="28">
                  <c:v>6.8390000000000004</c:v>
                </c:pt>
                <c:pt idx="29">
                  <c:v>9.1389999999999993</c:v>
                </c:pt>
                <c:pt idx="30">
                  <c:v>8.8659999999999997</c:v>
                </c:pt>
                <c:pt idx="31">
                  <c:v>9.1880000000000006</c:v>
                </c:pt>
                <c:pt idx="32">
                  <c:v>9.1140000000000008</c:v>
                </c:pt>
                <c:pt idx="33">
                  <c:v>9.2129999999999992</c:v>
                </c:pt>
                <c:pt idx="34">
                  <c:v>9.1389999999999993</c:v>
                </c:pt>
                <c:pt idx="35">
                  <c:v>7.9450000000000003</c:v>
                </c:pt>
                <c:pt idx="36">
                  <c:v>9.1880000000000006</c:v>
                </c:pt>
                <c:pt idx="37">
                  <c:v>4.194</c:v>
                </c:pt>
                <c:pt idx="38">
                  <c:v>2.37</c:v>
                </c:pt>
                <c:pt idx="39">
                  <c:v>2.2360000000000002</c:v>
                </c:pt>
                <c:pt idx="40">
                  <c:v>4.3760000000000003</c:v>
                </c:pt>
                <c:pt idx="41">
                  <c:v>7.72</c:v>
                </c:pt>
                <c:pt idx="42">
                  <c:v>10.565</c:v>
                </c:pt>
                <c:pt idx="43">
                  <c:v>12.098000000000001</c:v>
                </c:pt>
                <c:pt idx="44">
                  <c:v>12.122</c:v>
                </c:pt>
                <c:pt idx="45">
                  <c:v>11.346</c:v>
                </c:pt>
                <c:pt idx="46">
                  <c:v>11.589</c:v>
                </c:pt>
                <c:pt idx="47">
                  <c:v>11.005000000000001</c:v>
                </c:pt>
                <c:pt idx="48">
                  <c:v>9.0399999999999991</c:v>
                </c:pt>
                <c:pt idx="49">
                  <c:v>5.8979999999999997</c:v>
                </c:pt>
                <c:pt idx="50">
                  <c:v>8.6929999999999996</c:v>
                </c:pt>
                <c:pt idx="51">
                  <c:v>8.8170000000000002</c:v>
                </c:pt>
                <c:pt idx="52">
                  <c:v>8.7669999999999995</c:v>
                </c:pt>
                <c:pt idx="53">
                  <c:v>6.3819999999999997</c:v>
                </c:pt>
                <c:pt idx="54">
                  <c:v>4.7919999999999998</c:v>
                </c:pt>
                <c:pt idx="55">
                  <c:v>5.024</c:v>
                </c:pt>
                <c:pt idx="56">
                  <c:v>4.6100000000000003</c:v>
                </c:pt>
                <c:pt idx="57">
                  <c:v>9.41</c:v>
                </c:pt>
                <c:pt idx="58">
                  <c:v>7.9450000000000003</c:v>
                </c:pt>
                <c:pt idx="59">
                  <c:v>6.6360000000000001</c:v>
                </c:pt>
                <c:pt idx="60">
                  <c:v>6.7119999999999997</c:v>
                </c:pt>
                <c:pt idx="61">
                  <c:v>7.6449999999999996</c:v>
                </c:pt>
                <c:pt idx="62">
                  <c:v>8.593</c:v>
                </c:pt>
                <c:pt idx="63">
                  <c:v>6.4080000000000004</c:v>
                </c:pt>
                <c:pt idx="64">
                  <c:v>6.0510000000000002</c:v>
                </c:pt>
                <c:pt idx="65">
                  <c:v>6.56</c:v>
                </c:pt>
                <c:pt idx="66">
                  <c:v>6.7370000000000001</c:v>
                </c:pt>
                <c:pt idx="67">
                  <c:v>6.7370000000000001</c:v>
                </c:pt>
                <c:pt idx="68">
                  <c:v>6.484</c:v>
                </c:pt>
                <c:pt idx="69">
                  <c:v>6.3310000000000004</c:v>
                </c:pt>
                <c:pt idx="70">
                  <c:v>5.4109999999999996</c:v>
                </c:pt>
                <c:pt idx="71">
                  <c:v>4.0369999999999999</c:v>
                </c:pt>
                <c:pt idx="72">
                  <c:v>2.3959999999999999</c:v>
                </c:pt>
                <c:pt idx="73">
                  <c:v>1.1259999999999999</c:v>
                </c:pt>
                <c:pt idx="74">
                  <c:v>2.7440000000000002</c:v>
                </c:pt>
                <c:pt idx="75">
                  <c:v>0.27300000000000002</c:v>
                </c:pt>
                <c:pt idx="76">
                  <c:v>-4.0000000000000001E-3</c:v>
                </c:pt>
                <c:pt idx="77">
                  <c:v>7.9000000000000001E-2</c:v>
                </c:pt>
                <c:pt idx="78">
                  <c:v>7.9000000000000001E-2</c:v>
                </c:pt>
                <c:pt idx="79">
                  <c:v>-4.0000000000000001E-3</c:v>
                </c:pt>
                <c:pt idx="80">
                  <c:v>-3.2000000000000001E-2</c:v>
                </c:pt>
                <c:pt idx="81">
                  <c:v>-0.06</c:v>
                </c:pt>
                <c:pt idx="82">
                  <c:v>-0.06</c:v>
                </c:pt>
                <c:pt idx="83">
                  <c:v>-0.06</c:v>
                </c:pt>
                <c:pt idx="84">
                  <c:v>-3.2000000000000001E-2</c:v>
                </c:pt>
                <c:pt idx="85">
                  <c:v>-4.0000000000000001E-3</c:v>
                </c:pt>
                <c:pt idx="86">
                  <c:v>2.4E-2</c:v>
                </c:pt>
                <c:pt idx="87">
                  <c:v>7.9000000000000001E-2</c:v>
                </c:pt>
                <c:pt idx="88">
                  <c:v>7.9000000000000001E-2</c:v>
                </c:pt>
                <c:pt idx="89">
                  <c:v>0.107</c:v>
                </c:pt>
                <c:pt idx="90">
                  <c:v>0.13500000000000001</c:v>
                </c:pt>
                <c:pt idx="91">
                  <c:v>0.218</c:v>
                </c:pt>
                <c:pt idx="92">
                  <c:v>0.246</c:v>
                </c:pt>
                <c:pt idx="93">
                  <c:v>0.246</c:v>
                </c:pt>
                <c:pt idx="94">
                  <c:v>0.246</c:v>
                </c:pt>
                <c:pt idx="95">
                  <c:v>0.246</c:v>
                </c:pt>
                <c:pt idx="96">
                  <c:v>0.27300000000000002</c:v>
                </c:pt>
                <c:pt idx="97">
                  <c:v>0.27300000000000002</c:v>
                </c:pt>
                <c:pt idx="98">
                  <c:v>0.30099999999999999</c:v>
                </c:pt>
                <c:pt idx="99">
                  <c:v>0.30099999999999999</c:v>
                </c:pt>
                <c:pt idx="100">
                  <c:v>0.30099999999999999</c:v>
                </c:pt>
                <c:pt idx="101">
                  <c:v>0.27300000000000002</c:v>
                </c:pt>
                <c:pt idx="102">
                  <c:v>0.27300000000000002</c:v>
                </c:pt>
                <c:pt idx="103">
                  <c:v>0.30099999999999999</c:v>
                </c:pt>
                <c:pt idx="104">
                  <c:v>0.30099999999999999</c:v>
                </c:pt>
                <c:pt idx="105">
                  <c:v>0.30099999999999999</c:v>
                </c:pt>
                <c:pt idx="106">
                  <c:v>0.30099999999999999</c:v>
                </c:pt>
                <c:pt idx="107">
                  <c:v>0.30099999999999999</c:v>
                </c:pt>
                <c:pt idx="108">
                  <c:v>0.30099999999999999</c:v>
                </c:pt>
                <c:pt idx="109">
                  <c:v>0.30099999999999999</c:v>
                </c:pt>
                <c:pt idx="110">
                  <c:v>0.30099999999999999</c:v>
                </c:pt>
                <c:pt idx="111">
                  <c:v>0.30099999999999999</c:v>
                </c:pt>
                <c:pt idx="112">
                  <c:v>0.27300000000000002</c:v>
                </c:pt>
                <c:pt idx="113">
                  <c:v>0.27300000000000002</c:v>
                </c:pt>
                <c:pt idx="114">
                  <c:v>0.246</c:v>
                </c:pt>
                <c:pt idx="115">
                  <c:v>0.246</c:v>
                </c:pt>
                <c:pt idx="116">
                  <c:v>0.246</c:v>
                </c:pt>
                <c:pt idx="117">
                  <c:v>0.246</c:v>
                </c:pt>
                <c:pt idx="118">
                  <c:v>0.19</c:v>
                </c:pt>
                <c:pt idx="119">
                  <c:v>0.19</c:v>
                </c:pt>
                <c:pt idx="120">
                  <c:v>0.16300000000000001</c:v>
                </c:pt>
                <c:pt idx="121">
                  <c:v>0.19</c:v>
                </c:pt>
                <c:pt idx="122">
                  <c:v>0.19</c:v>
                </c:pt>
                <c:pt idx="123">
                  <c:v>0.218</c:v>
                </c:pt>
                <c:pt idx="124">
                  <c:v>0.246</c:v>
                </c:pt>
                <c:pt idx="125">
                  <c:v>0.246</c:v>
                </c:pt>
                <c:pt idx="126">
                  <c:v>0.27300000000000002</c:v>
                </c:pt>
                <c:pt idx="127">
                  <c:v>0.27300000000000002</c:v>
                </c:pt>
                <c:pt idx="128">
                  <c:v>0.27300000000000002</c:v>
                </c:pt>
                <c:pt idx="129">
                  <c:v>0.27300000000000002</c:v>
                </c:pt>
                <c:pt idx="130">
                  <c:v>0.27300000000000002</c:v>
                </c:pt>
                <c:pt idx="131">
                  <c:v>0.246</c:v>
                </c:pt>
                <c:pt idx="132">
                  <c:v>0.27300000000000002</c:v>
                </c:pt>
                <c:pt idx="133">
                  <c:v>0.27300000000000002</c:v>
                </c:pt>
                <c:pt idx="134">
                  <c:v>0.27300000000000002</c:v>
                </c:pt>
                <c:pt idx="135">
                  <c:v>0.27300000000000002</c:v>
                </c:pt>
                <c:pt idx="136">
                  <c:v>0.27300000000000002</c:v>
                </c:pt>
                <c:pt idx="137">
                  <c:v>0.27300000000000002</c:v>
                </c:pt>
                <c:pt idx="138">
                  <c:v>0.27300000000000002</c:v>
                </c:pt>
                <c:pt idx="139">
                  <c:v>0.27300000000000002</c:v>
                </c:pt>
                <c:pt idx="140">
                  <c:v>0.30099999999999999</c:v>
                </c:pt>
                <c:pt idx="141">
                  <c:v>0.30099999999999999</c:v>
                </c:pt>
                <c:pt idx="142">
                  <c:v>0.27300000000000002</c:v>
                </c:pt>
                <c:pt idx="143">
                  <c:v>0.27300000000000002</c:v>
                </c:pt>
                <c:pt idx="144">
                  <c:v>0.27300000000000002</c:v>
                </c:pt>
                <c:pt idx="145">
                  <c:v>0.27300000000000002</c:v>
                </c:pt>
                <c:pt idx="146">
                  <c:v>0.27300000000000002</c:v>
                </c:pt>
                <c:pt idx="147">
                  <c:v>0.27300000000000002</c:v>
                </c:pt>
                <c:pt idx="148">
                  <c:v>0.27300000000000002</c:v>
                </c:pt>
                <c:pt idx="149">
                  <c:v>0.27300000000000002</c:v>
                </c:pt>
                <c:pt idx="150">
                  <c:v>0.27300000000000002</c:v>
                </c:pt>
                <c:pt idx="151">
                  <c:v>0.27300000000000002</c:v>
                </c:pt>
                <c:pt idx="152">
                  <c:v>0.27300000000000002</c:v>
                </c:pt>
                <c:pt idx="153">
                  <c:v>0.27300000000000002</c:v>
                </c:pt>
                <c:pt idx="154">
                  <c:v>0.246</c:v>
                </c:pt>
                <c:pt idx="155">
                  <c:v>0.246</c:v>
                </c:pt>
                <c:pt idx="156">
                  <c:v>0.246</c:v>
                </c:pt>
                <c:pt idx="157">
                  <c:v>0.218</c:v>
                </c:pt>
                <c:pt idx="158">
                  <c:v>0.246</c:v>
                </c:pt>
                <c:pt idx="159">
                  <c:v>0.246</c:v>
                </c:pt>
                <c:pt idx="160">
                  <c:v>0.246</c:v>
                </c:pt>
                <c:pt idx="161">
                  <c:v>0.246</c:v>
                </c:pt>
                <c:pt idx="162">
                  <c:v>0.27300000000000002</c:v>
                </c:pt>
                <c:pt idx="163">
                  <c:v>0.27300000000000002</c:v>
                </c:pt>
                <c:pt idx="164">
                  <c:v>0.27300000000000002</c:v>
                </c:pt>
                <c:pt idx="165">
                  <c:v>0.27300000000000002</c:v>
                </c:pt>
                <c:pt idx="166">
                  <c:v>0.27300000000000002</c:v>
                </c:pt>
                <c:pt idx="167">
                  <c:v>0.27300000000000002</c:v>
                </c:pt>
                <c:pt idx="168">
                  <c:v>0.27300000000000002</c:v>
                </c:pt>
                <c:pt idx="169">
                  <c:v>0.27300000000000002</c:v>
                </c:pt>
                <c:pt idx="170">
                  <c:v>0.27300000000000002</c:v>
                </c:pt>
                <c:pt idx="171">
                  <c:v>0.27300000000000002</c:v>
                </c:pt>
                <c:pt idx="172">
                  <c:v>0.27300000000000002</c:v>
                </c:pt>
                <c:pt idx="173">
                  <c:v>0.27300000000000002</c:v>
                </c:pt>
                <c:pt idx="174">
                  <c:v>0.30099999999999999</c:v>
                </c:pt>
                <c:pt idx="175">
                  <c:v>0.27300000000000002</c:v>
                </c:pt>
                <c:pt idx="176">
                  <c:v>0.27300000000000002</c:v>
                </c:pt>
                <c:pt idx="177">
                  <c:v>0.27300000000000002</c:v>
                </c:pt>
                <c:pt idx="178">
                  <c:v>0.27300000000000002</c:v>
                </c:pt>
                <c:pt idx="179">
                  <c:v>0.27300000000000002</c:v>
                </c:pt>
                <c:pt idx="180">
                  <c:v>0.27300000000000002</c:v>
                </c:pt>
                <c:pt idx="181">
                  <c:v>0.27300000000000002</c:v>
                </c:pt>
                <c:pt idx="182">
                  <c:v>0.27300000000000002</c:v>
                </c:pt>
                <c:pt idx="183">
                  <c:v>0.30099999999999999</c:v>
                </c:pt>
                <c:pt idx="184">
                  <c:v>0.30099999999999999</c:v>
                </c:pt>
                <c:pt idx="185">
                  <c:v>0.30099999999999999</c:v>
                </c:pt>
                <c:pt idx="186">
                  <c:v>0.30099999999999999</c:v>
                </c:pt>
                <c:pt idx="187">
                  <c:v>0.30099999999999999</c:v>
                </c:pt>
                <c:pt idx="188">
                  <c:v>0.30099999999999999</c:v>
                </c:pt>
                <c:pt idx="189">
                  <c:v>0.30099999999999999</c:v>
                </c:pt>
                <c:pt idx="190">
                  <c:v>0.30099999999999999</c:v>
                </c:pt>
                <c:pt idx="191">
                  <c:v>0.30099999999999999</c:v>
                </c:pt>
                <c:pt idx="192">
                  <c:v>0.30099999999999999</c:v>
                </c:pt>
                <c:pt idx="193">
                  <c:v>0.30099999999999999</c:v>
                </c:pt>
                <c:pt idx="194">
                  <c:v>0.30099999999999999</c:v>
                </c:pt>
                <c:pt idx="195">
                  <c:v>0.30099999999999999</c:v>
                </c:pt>
                <c:pt idx="196">
                  <c:v>0.30099999999999999</c:v>
                </c:pt>
                <c:pt idx="197">
                  <c:v>0.30099999999999999</c:v>
                </c:pt>
                <c:pt idx="198">
                  <c:v>0.30099999999999999</c:v>
                </c:pt>
                <c:pt idx="199">
                  <c:v>0.30099999999999999</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0.30099999999999999</c:v>
                </c:pt>
                <c:pt idx="219">
                  <c:v>0.246</c:v>
                </c:pt>
                <c:pt idx="220">
                  <c:v>0.27300000000000002</c:v>
                </c:pt>
                <c:pt idx="221">
                  <c:v>0.27300000000000002</c:v>
                </c:pt>
                <c:pt idx="222">
                  <c:v>0.27300000000000002</c:v>
                </c:pt>
                <c:pt idx="223">
                  <c:v>0.30099999999999999</c:v>
                </c:pt>
                <c:pt idx="224">
                  <c:v>0.30099999999999999</c:v>
                </c:pt>
                <c:pt idx="225">
                  <c:v>0.30099999999999999</c:v>
                </c:pt>
                <c:pt idx="226">
                  <c:v>0.30099999999999999</c:v>
                </c:pt>
                <c:pt idx="227">
                  <c:v>0.30099999999999999</c:v>
                </c:pt>
                <c:pt idx="228">
                  <c:v>0.30099999999999999</c:v>
                </c:pt>
                <c:pt idx="229">
                  <c:v>0.30099999999999999</c:v>
                </c:pt>
                <c:pt idx="230">
                  <c:v>0.30099999999999999</c:v>
                </c:pt>
                <c:pt idx="231">
                  <c:v>0.30099999999999999</c:v>
                </c:pt>
                <c:pt idx="232">
                  <c:v>0.30099999999999999</c:v>
                </c:pt>
                <c:pt idx="233">
                  <c:v>0.30099999999999999</c:v>
                </c:pt>
                <c:pt idx="234">
                  <c:v>0.30099999999999999</c:v>
                </c:pt>
                <c:pt idx="235">
                  <c:v>0.30099999999999999</c:v>
                </c:pt>
                <c:pt idx="236">
                  <c:v>0.30099999999999999</c:v>
                </c:pt>
                <c:pt idx="237">
                  <c:v>0.30099999999999999</c:v>
                </c:pt>
                <c:pt idx="238">
                  <c:v>0.30099999999999999</c:v>
                </c:pt>
                <c:pt idx="239">
                  <c:v>0.30099999999999999</c:v>
                </c:pt>
                <c:pt idx="240">
                  <c:v>0.30099999999999999</c:v>
                </c:pt>
                <c:pt idx="241">
                  <c:v>0.30099999999999999</c:v>
                </c:pt>
                <c:pt idx="242">
                  <c:v>0.30099999999999999</c:v>
                </c:pt>
                <c:pt idx="243">
                  <c:v>0.30099999999999999</c:v>
                </c:pt>
                <c:pt idx="244">
                  <c:v>0.30099999999999999</c:v>
                </c:pt>
                <c:pt idx="245">
                  <c:v>0.13500000000000001</c:v>
                </c:pt>
                <c:pt idx="246">
                  <c:v>7.9000000000000001E-2</c:v>
                </c:pt>
                <c:pt idx="247">
                  <c:v>0.13500000000000001</c:v>
                </c:pt>
                <c:pt idx="248">
                  <c:v>0.107</c:v>
                </c:pt>
                <c:pt idx="249">
                  <c:v>7.9000000000000001E-2</c:v>
                </c:pt>
                <c:pt idx="250">
                  <c:v>7.9000000000000001E-2</c:v>
                </c:pt>
                <c:pt idx="251">
                  <c:v>0.13500000000000001</c:v>
                </c:pt>
                <c:pt idx="252">
                  <c:v>0.13500000000000001</c:v>
                </c:pt>
                <c:pt idx="253">
                  <c:v>0.16300000000000001</c:v>
                </c:pt>
                <c:pt idx="254">
                  <c:v>0.19</c:v>
                </c:pt>
                <c:pt idx="255">
                  <c:v>0.19</c:v>
                </c:pt>
                <c:pt idx="256">
                  <c:v>2.4E-2</c:v>
                </c:pt>
                <c:pt idx="257">
                  <c:v>-4.0000000000000001E-3</c:v>
                </c:pt>
                <c:pt idx="258">
                  <c:v>-4.0000000000000001E-3</c:v>
                </c:pt>
                <c:pt idx="259">
                  <c:v>2.4E-2</c:v>
                </c:pt>
                <c:pt idx="260">
                  <c:v>2.4E-2</c:v>
                </c:pt>
                <c:pt idx="261">
                  <c:v>2.4E-2</c:v>
                </c:pt>
                <c:pt idx="262">
                  <c:v>5.0999999999999997E-2</c:v>
                </c:pt>
                <c:pt idx="263">
                  <c:v>7.9000000000000001E-2</c:v>
                </c:pt>
                <c:pt idx="264">
                  <c:v>0.107</c:v>
                </c:pt>
                <c:pt idx="265">
                  <c:v>0.13500000000000001</c:v>
                </c:pt>
                <c:pt idx="266">
                  <c:v>0.13500000000000001</c:v>
                </c:pt>
                <c:pt idx="267">
                  <c:v>0.16300000000000001</c:v>
                </c:pt>
                <c:pt idx="268">
                  <c:v>0.16300000000000001</c:v>
                </c:pt>
                <c:pt idx="269">
                  <c:v>-4.0000000000000001E-3</c:v>
                </c:pt>
                <c:pt idx="270">
                  <c:v>-4.0000000000000001E-3</c:v>
                </c:pt>
                <c:pt idx="271">
                  <c:v>-4.0000000000000001E-3</c:v>
                </c:pt>
                <c:pt idx="272">
                  <c:v>-4.0000000000000001E-3</c:v>
                </c:pt>
                <c:pt idx="273">
                  <c:v>-4.0000000000000001E-3</c:v>
                </c:pt>
                <c:pt idx="274">
                  <c:v>-4.0000000000000001E-3</c:v>
                </c:pt>
                <c:pt idx="275">
                  <c:v>-4.0000000000000001E-3</c:v>
                </c:pt>
                <c:pt idx="276">
                  <c:v>-4.0000000000000001E-3</c:v>
                </c:pt>
                <c:pt idx="277">
                  <c:v>5.0999999999999997E-2</c:v>
                </c:pt>
                <c:pt idx="278">
                  <c:v>7.9000000000000001E-2</c:v>
                </c:pt>
                <c:pt idx="279">
                  <c:v>-4.0000000000000001E-3</c:v>
                </c:pt>
                <c:pt idx="280">
                  <c:v>-4.0000000000000001E-3</c:v>
                </c:pt>
                <c:pt idx="281">
                  <c:v>-4.0000000000000001E-3</c:v>
                </c:pt>
                <c:pt idx="282">
                  <c:v>-4.0000000000000001E-3</c:v>
                </c:pt>
                <c:pt idx="283">
                  <c:v>2.4E-2</c:v>
                </c:pt>
                <c:pt idx="284">
                  <c:v>0.30099999999999999</c:v>
                </c:pt>
                <c:pt idx="285">
                  <c:v>0.41199999999999998</c:v>
                </c:pt>
                <c:pt idx="286">
                  <c:v>0.41199999999999998</c:v>
                </c:pt>
                <c:pt idx="287">
                  <c:v>0.38400000000000001</c:v>
                </c:pt>
                <c:pt idx="288">
                  <c:v>0.30099999999999999</c:v>
                </c:pt>
                <c:pt idx="289">
                  <c:v>0.218</c:v>
                </c:pt>
                <c:pt idx="290">
                  <c:v>7.9000000000000001E-2</c:v>
                </c:pt>
                <c:pt idx="291">
                  <c:v>7.9000000000000001E-2</c:v>
                </c:pt>
                <c:pt idx="292">
                  <c:v>7.9000000000000001E-2</c:v>
                </c:pt>
                <c:pt idx="293">
                  <c:v>7.9000000000000001E-2</c:v>
                </c:pt>
                <c:pt idx="294">
                  <c:v>0.246</c:v>
                </c:pt>
                <c:pt idx="295">
                  <c:v>0.41199999999999998</c:v>
                </c:pt>
                <c:pt idx="296">
                  <c:v>0.55000000000000004</c:v>
                </c:pt>
                <c:pt idx="297">
                  <c:v>0.63200000000000001</c:v>
                </c:pt>
                <c:pt idx="298">
                  <c:v>0.66</c:v>
                </c:pt>
                <c:pt idx="299">
                  <c:v>0.74199999999999999</c:v>
                </c:pt>
                <c:pt idx="300">
                  <c:v>0.85199999999999998</c:v>
                </c:pt>
                <c:pt idx="301">
                  <c:v>0.98899999999999999</c:v>
                </c:pt>
                <c:pt idx="302">
                  <c:v>1.2350000000000001</c:v>
                </c:pt>
                <c:pt idx="303">
                  <c:v>1.425</c:v>
                </c:pt>
                <c:pt idx="304">
                  <c:v>1.643</c:v>
                </c:pt>
                <c:pt idx="305">
                  <c:v>1.643</c:v>
                </c:pt>
                <c:pt idx="306">
                  <c:v>2.101</c:v>
                </c:pt>
                <c:pt idx="307">
                  <c:v>1.6970000000000001</c:v>
                </c:pt>
                <c:pt idx="308">
                  <c:v>1.8320000000000001</c:v>
                </c:pt>
                <c:pt idx="309">
                  <c:v>1.994</c:v>
                </c:pt>
                <c:pt idx="310">
                  <c:v>2.4769999999999999</c:v>
                </c:pt>
                <c:pt idx="311">
                  <c:v>3.1419999999999999</c:v>
                </c:pt>
                <c:pt idx="312">
                  <c:v>3.2480000000000002</c:v>
                </c:pt>
                <c:pt idx="313">
                  <c:v>4.22</c:v>
                </c:pt>
                <c:pt idx="314">
                  <c:v>4.4279999999999999</c:v>
                </c:pt>
                <c:pt idx="315">
                  <c:v>4.0110000000000001</c:v>
                </c:pt>
                <c:pt idx="316">
                  <c:v>5.024</c:v>
                </c:pt>
                <c:pt idx="317">
                  <c:v>4.6619999999999999</c:v>
                </c:pt>
                <c:pt idx="318">
                  <c:v>4.9210000000000003</c:v>
                </c:pt>
                <c:pt idx="319">
                  <c:v>6</c:v>
                </c:pt>
                <c:pt idx="320">
                  <c:v>5.2569999999999997</c:v>
                </c:pt>
                <c:pt idx="321">
                  <c:v>5.0759999999999996</c:v>
                </c:pt>
                <c:pt idx="322">
                  <c:v>6.94</c:v>
                </c:pt>
                <c:pt idx="323">
                  <c:v>7.6950000000000003</c:v>
                </c:pt>
                <c:pt idx="324">
                  <c:v>7.2930000000000001</c:v>
                </c:pt>
                <c:pt idx="325">
                  <c:v>7.3179999999999996</c:v>
                </c:pt>
                <c:pt idx="326">
                  <c:v>6.0259999999999998</c:v>
                </c:pt>
                <c:pt idx="327">
                  <c:v>7.6950000000000003</c:v>
                </c:pt>
                <c:pt idx="328">
                  <c:v>7.444</c:v>
                </c:pt>
                <c:pt idx="329">
                  <c:v>7.3929999999999998</c:v>
                </c:pt>
                <c:pt idx="330">
                  <c:v>6.7119999999999997</c:v>
                </c:pt>
                <c:pt idx="331">
                  <c:v>6.3310000000000004</c:v>
                </c:pt>
                <c:pt idx="332">
                  <c:v>7.569</c:v>
                </c:pt>
                <c:pt idx="333">
                  <c:v>8.3190000000000008</c:v>
                </c:pt>
                <c:pt idx="334">
                  <c:v>9.0640000000000001</c:v>
                </c:pt>
                <c:pt idx="335">
                  <c:v>8.3439999999999994</c:v>
                </c:pt>
                <c:pt idx="336">
                  <c:v>4.8689999999999998</c:v>
                </c:pt>
                <c:pt idx="337">
                  <c:v>2.2890000000000001</c:v>
                </c:pt>
                <c:pt idx="338">
                  <c:v>10.81</c:v>
                </c:pt>
                <c:pt idx="339">
                  <c:v>11.565</c:v>
                </c:pt>
                <c:pt idx="340">
                  <c:v>10.686999999999999</c:v>
                </c:pt>
                <c:pt idx="341">
                  <c:v>10.345000000000001</c:v>
                </c:pt>
                <c:pt idx="342">
                  <c:v>8.7669999999999995</c:v>
                </c:pt>
                <c:pt idx="343">
                  <c:v>9.6319999999999997</c:v>
                </c:pt>
                <c:pt idx="344">
                  <c:v>9.952</c:v>
                </c:pt>
                <c:pt idx="345">
                  <c:v>9.657</c:v>
                </c:pt>
                <c:pt idx="346">
                  <c:v>8.99</c:v>
                </c:pt>
                <c:pt idx="347">
                  <c:v>9.4600000000000009</c:v>
                </c:pt>
                <c:pt idx="348">
                  <c:v>9.4600000000000009</c:v>
                </c:pt>
                <c:pt idx="349">
                  <c:v>8.5190000000000001</c:v>
                </c:pt>
                <c:pt idx="350">
                  <c:v>9.7059999999999995</c:v>
                </c:pt>
                <c:pt idx="351">
                  <c:v>10.173</c:v>
                </c:pt>
                <c:pt idx="352">
                  <c:v>9.3859999999999992</c:v>
                </c:pt>
                <c:pt idx="353">
                  <c:v>9.0890000000000004</c:v>
                </c:pt>
                <c:pt idx="354">
                  <c:v>8.7420000000000009</c:v>
                </c:pt>
                <c:pt idx="355">
                  <c:v>8.9410000000000007</c:v>
                </c:pt>
              </c:numCache>
            </c:numRef>
          </c:val>
        </c:ser>
        <c:ser>
          <c:idx val="2"/>
          <c:order val="2"/>
          <c:tx>
            <c:strRef>
              <c:f>charts!$D$1</c:f>
              <c:strCache>
                <c:ptCount val="1"/>
                <c:pt idx="0">
                  <c:v>Min Temp, °C</c:v>
                </c:pt>
              </c:strCache>
            </c:strRef>
          </c:tx>
          <c:spPr>
            <a:solidFill>
              <a:schemeClr val="bg1"/>
            </a:solidFill>
            <a:ln>
              <a:noFill/>
            </a:ln>
          </c:spP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charts!$D$2:$D$357</c:f>
              <c:numCache>
                <c:formatCode>General</c:formatCode>
                <c:ptCount val="356"/>
                <c:pt idx="0">
                  <c:v>1.7509999999999999</c:v>
                </c:pt>
                <c:pt idx="1">
                  <c:v>2.101</c:v>
                </c:pt>
                <c:pt idx="2">
                  <c:v>2.9830000000000001</c:v>
                </c:pt>
                <c:pt idx="3">
                  <c:v>3.5640000000000001</c:v>
                </c:pt>
                <c:pt idx="4">
                  <c:v>3.512</c:v>
                </c:pt>
                <c:pt idx="5">
                  <c:v>3.512</c:v>
                </c:pt>
                <c:pt idx="6">
                  <c:v>2.5030000000000001</c:v>
                </c:pt>
                <c:pt idx="7">
                  <c:v>1.994</c:v>
                </c:pt>
                <c:pt idx="8">
                  <c:v>1.724</c:v>
                </c:pt>
                <c:pt idx="9">
                  <c:v>1.3440000000000001</c:v>
                </c:pt>
                <c:pt idx="10">
                  <c:v>1.5069999999999999</c:v>
                </c:pt>
                <c:pt idx="11">
                  <c:v>2.423</c:v>
                </c:pt>
                <c:pt idx="12">
                  <c:v>2.1549999999999998</c:v>
                </c:pt>
                <c:pt idx="13">
                  <c:v>1.615</c:v>
                </c:pt>
                <c:pt idx="14">
                  <c:v>0.90700000000000003</c:v>
                </c:pt>
                <c:pt idx="15">
                  <c:v>2.262</c:v>
                </c:pt>
                <c:pt idx="16">
                  <c:v>3.1949999999999998</c:v>
                </c:pt>
                <c:pt idx="17">
                  <c:v>3.1160000000000001</c:v>
                </c:pt>
                <c:pt idx="18">
                  <c:v>2.823</c:v>
                </c:pt>
                <c:pt idx="19">
                  <c:v>2.5030000000000001</c:v>
                </c:pt>
                <c:pt idx="20">
                  <c:v>3.1949999999999998</c:v>
                </c:pt>
                <c:pt idx="21">
                  <c:v>2.3159999999999998</c:v>
                </c:pt>
                <c:pt idx="22">
                  <c:v>1.262</c:v>
                </c:pt>
                <c:pt idx="23">
                  <c:v>2.5030000000000001</c:v>
                </c:pt>
                <c:pt idx="24">
                  <c:v>3.4329999999999998</c:v>
                </c:pt>
                <c:pt idx="25">
                  <c:v>3.38</c:v>
                </c:pt>
                <c:pt idx="26">
                  <c:v>2.69</c:v>
                </c:pt>
                <c:pt idx="27">
                  <c:v>7.9000000000000001E-2</c:v>
                </c:pt>
                <c:pt idx="28">
                  <c:v>-4.0000000000000001E-3</c:v>
                </c:pt>
                <c:pt idx="29">
                  <c:v>-4.0000000000000001E-3</c:v>
                </c:pt>
                <c:pt idx="30">
                  <c:v>0.46700000000000003</c:v>
                </c:pt>
                <c:pt idx="31">
                  <c:v>1.2350000000000001</c:v>
                </c:pt>
                <c:pt idx="32">
                  <c:v>2.1280000000000001</c:v>
                </c:pt>
                <c:pt idx="33">
                  <c:v>2.4500000000000002</c:v>
                </c:pt>
                <c:pt idx="34">
                  <c:v>2.7170000000000001</c:v>
                </c:pt>
                <c:pt idx="35">
                  <c:v>2.7970000000000002</c:v>
                </c:pt>
                <c:pt idx="36">
                  <c:v>1.994</c:v>
                </c:pt>
                <c:pt idx="37">
                  <c:v>1.8859999999999999</c:v>
                </c:pt>
                <c:pt idx="38">
                  <c:v>-4.0000000000000001E-3</c:v>
                </c:pt>
                <c:pt idx="39">
                  <c:v>-4.0000000000000001E-3</c:v>
                </c:pt>
                <c:pt idx="40">
                  <c:v>-3.2000000000000001E-2</c:v>
                </c:pt>
                <c:pt idx="41">
                  <c:v>-3.2000000000000001E-2</c:v>
                </c:pt>
                <c:pt idx="42">
                  <c:v>0.74199999999999999</c:v>
                </c:pt>
                <c:pt idx="43">
                  <c:v>2.4769999999999999</c:v>
                </c:pt>
                <c:pt idx="44">
                  <c:v>2.903</c:v>
                </c:pt>
                <c:pt idx="45">
                  <c:v>2.37</c:v>
                </c:pt>
                <c:pt idx="46">
                  <c:v>2.6640000000000001</c:v>
                </c:pt>
                <c:pt idx="47">
                  <c:v>3.3540000000000001</c:v>
                </c:pt>
                <c:pt idx="48">
                  <c:v>3.327</c:v>
                </c:pt>
                <c:pt idx="49">
                  <c:v>3.0089999999999999</c:v>
                </c:pt>
                <c:pt idx="50">
                  <c:v>1.859</c:v>
                </c:pt>
                <c:pt idx="51">
                  <c:v>1.8049999999999999</c:v>
                </c:pt>
                <c:pt idx="52">
                  <c:v>2.0470000000000002</c:v>
                </c:pt>
                <c:pt idx="53">
                  <c:v>3.38</c:v>
                </c:pt>
                <c:pt idx="54">
                  <c:v>2.3159999999999998</c:v>
                </c:pt>
                <c:pt idx="55">
                  <c:v>2.0209999999999999</c:v>
                </c:pt>
                <c:pt idx="56">
                  <c:v>2.101</c:v>
                </c:pt>
                <c:pt idx="57">
                  <c:v>1.153</c:v>
                </c:pt>
                <c:pt idx="58">
                  <c:v>2.4769999999999999</c:v>
                </c:pt>
                <c:pt idx="59">
                  <c:v>1.859</c:v>
                </c:pt>
                <c:pt idx="60">
                  <c:v>3.1949999999999998</c:v>
                </c:pt>
                <c:pt idx="61">
                  <c:v>2.423</c:v>
                </c:pt>
                <c:pt idx="62">
                  <c:v>3.2480000000000002</c:v>
                </c:pt>
                <c:pt idx="63">
                  <c:v>0.41199999999999998</c:v>
                </c:pt>
                <c:pt idx="64">
                  <c:v>-3.2000000000000001E-2</c:v>
                </c:pt>
                <c:pt idx="65">
                  <c:v>1.208</c:v>
                </c:pt>
                <c:pt idx="66">
                  <c:v>1.94</c:v>
                </c:pt>
                <c:pt idx="67">
                  <c:v>1.2889999999999999</c:v>
                </c:pt>
                <c:pt idx="68">
                  <c:v>1.208</c:v>
                </c:pt>
                <c:pt idx="69">
                  <c:v>1.534</c:v>
                </c:pt>
                <c:pt idx="70">
                  <c:v>2.823</c:v>
                </c:pt>
                <c:pt idx="71">
                  <c:v>0.82499999999999996</c:v>
                </c:pt>
                <c:pt idx="72">
                  <c:v>2.4E-2</c:v>
                </c:pt>
                <c:pt idx="73">
                  <c:v>-3.2000000000000001E-2</c:v>
                </c:pt>
                <c:pt idx="74">
                  <c:v>-3.2000000000000001E-2</c:v>
                </c:pt>
                <c:pt idx="75">
                  <c:v>-3.2000000000000001E-2</c:v>
                </c:pt>
                <c:pt idx="76">
                  <c:v>-4.0000000000000001E-3</c:v>
                </c:pt>
                <c:pt idx="77">
                  <c:v>-4.0000000000000001E-3</c:v>
                </c:pt>
                <c:pt idx="78">
                  <c:v>-0.14299999999999999</c:v>
                </c:pt>
                <c:pt idx="79">
                  <c:v>-1.3839999999999999</c:v>
                </c:pt>
                <c:pt idx="80">
                  <c:v>-1.4410000000000001</c:v>
                </c:pt>
                <c:pt idx="81">
                  <c:v>-0.64800000000000002</c:v>
                </c:pt>
                <c:pt idx="82">
                  <c:v>-0.33900000000000002</c:v>
                </c:pt>
                <c:pt idx="83">
                  <c:v>-0.22700000000000001</c:v>
                </c:pt>
                <c:pt idx="84">
                  <c:v>-3.2000000000000001E-2</c:v>
                </c:pt>
                <c:pt idx="85">
                  <c:v>-3.2000000000000001E-2</c:v>
                </c:pt>
                <c:pt idx="86">
                  <c:v>-4.0000000000000001E-3</c:v>
                </c:pt>
                <c:pt idx="87">
                  <c:v>2.4E-2</c:v>
                </c:pt>
                <c:pt idx="88">
                  <c:v>7.9000000000000001E-2</c:v>
                </c:pt>
                <c:pt idx="89">
                  <c:v>7.9000000000000001E-2</c:v>
                </c:pt>
                <c:pt idx="90">
                  <c:v>0.107</c:v>
                </c:pt>
                <c:pt idx="91">
                  <c:v>0.16300000000000001</c:v>
                </c:pt>
                <c:pt idx="92">
                  <c:v>0.218</c:v>
                </c:pt>
                <c:pt idx="93">
                  <c:v>0.218</c:v>
                </c:pt>
                <c:pt idx="94">
                  <c:v>0.218</c:v>
                </c:pt>
                <c:pt idx="95">
                  <c:v>0.246</c:v>
                </c:pt>
                <c:pt idx="96">
                  <c:v>0.246</c:v>
                </c:pt>
                <c:pt idx="97">
                  <c:v>0.246</c:v>
                </c:pt>
                <c:pt idx="98">
                  <c:v>0.27300000000000002</c:v>
                </c:pt>
                <c:pt idx="99">
                  <c:v>0.27300000000000002</c:v>
                </c:pt>
                <c:pt idx="100">
                  <c:v>0.27300000000000002</c:v>
                </c:pt>
                <c:pt idx="101">
                  <c:v>0.246</c:v>
                </c:pt>
                <c:pt idx="102">
                  <c:v>0.27300000000000002</c:v>
                </c:pt>
                <c:pt idx="103">
                  <c:v>0.246</c:v>
                </c:pt>
                <c:pt idx="104">
                  <c:v>0.27300000000000002</c:v>
                </c:pt>
                <c:pt idx="105">
                  <c:v>0.27300000000000002</c:v>
                </c:pt>
                <c:pt idx="106">
                  <c:v>0.27300000000000002</c:v>
                </c:pt>
                <c:pt idx="107">
                  <c:v>0.27300000000000002</c:v>
                </c:pt>
                <c:pt idx="108">
                  <c:v>0.27300000000000002</c:v>
                </c:pt>
                <c:pt idx="109">
                  <c:v>0.27300000000000002</c:v>
                </c:pt>
                <c:pt idx="110">
                  <c:v>0.27300000000000002</c:v>
                </c:pt>
                <c:pt idx="111">
                  <c:v>0.27300000000000002</c:v>
                </c:pt>
                <c:pt idx="112">
                  <c:v>0.27300000000000002</c:v>
                </c:pt>
                <c:pt idx="113">
                  <c:v>0.246</c:v>
                </c:pt>
                <c:pt idx="114">
                  <c:v>0.246</c:v>
                </c:pt>
                <c:pt idx="115">
                  <c:v>0.246</c:v>
                </c:pt>
                <c:pt idx="116">
                  <c:v>0.246</c:v>
                </c:pt>
                <c:pt idx="117">
                  <c:v>0.19</c:v>
                </c:pt>
                <c:pt idx="118">
                  <c:v>0.19</c:v>
                </c:pt>
                <c:pt idx="119">
                  <c:v>0.16300000000000001</c:v>
                </c:pt>
                <c:pt idx="120">
                  <c:v>0.13500000000000001</c:v>
                </c:pt>
                <c:pt idx="121">
                  <c:v>0.13500000000000001</c:v>
                </c:pt>
                <c:pt idx="122">
                  <c:v>0.13500000000000001</c:v>
                </c:pt>
                <c:pt idx="123">
                  <c:v>0.19</c:v>
                </c:pt>
                <c:pt idx="124">
                  <c:v>0.218</c:v>
                </c:pt>
                <c:pt idx="125">
                  <c:v>0.218</c:v>
                </c:pt>
                <c:pt idx="126">
                  <c:v>0.218</c:v>
                </c:pt>
                <c:pt idx="127">
                  <c:v>0.246</c:v>
                </c:pt>
                <c:pt idx="128">
                  <c:v>0.246</c:v>
                </c:pt>
                <c:pt idx="129">
                  <c:v>0.246</c:v>
                </c:pt>
                <c:pt idx="130">
                  <c:v>0.246</c:v>
                </c:pt>
                <c:pt idx="131">
                  <c:v>0.246</c:v>
                </c:pt>
                <c:pt idx="132">
                  <c:v>0.246</c:v>
                </c:pt>
                <c:pt idx="133">
                  <c:v>0.246</c:v>
                </c:pt>
                <c:pt idx="134">
                  <c:v>0.246</c:v>
                </c:pt>
                <c:pt idx="135">
                  <c:v>0.246</c:v>
                </c:pt>
                <c:pt idx="136">
                  <c:v>0.27300000000000002</c:v>
                </c:pt>
                <c:pt idx="137">
                  <c:v>0.246</c:v>
                </c:pt>
                <c:pt idx="138">
                  <c:v>0.27300000000000002</c:v>
                </c:pt>
                <c:pt idx="139">
                  <c:v>0.27300000000000002</c:v>
                </c:pt>
                <c:pt idx="140">
                  <c:v>0.27300000000000002</c:v>
                </c:pt>
                <c:pt idx="141">
                  <c:v>0.27300000000000002</c:v>
                </c:pt>
                <c:pt idx="142">
                  <c:v>0.27300000000000002</c:v>
                </c:pt>
                <c:pt idx="143">
                  <c:v>0.27300000000000002</c:v>
                </c:pt>
                <c:pt idx="144">
                  <c:v>0.27300000000000002</c:v>
                </c:pt>
                <c:pt idx="145">
                  <c:v>0.246</c:v>
                </c:pt>
                <c:pt idx="146">
                  <c:v>0.246</c:v>
                </c:pt>
                <c:pt idx="147">
                  <c:v>0.246</c:v>
                </c:pt>
                <c:pt idx="148">
                  <c:v>0.246</c:v>
                </c:pt>
                <c:pt idx="149">
                  <c:v>0.246</c:v>
                </c:pt>
                <c:pt idx="150">
                  <c:v>0.27300000000000002</c:v>
                </c:pt>
                <c:pt idx="151">
                  <c:v>0.246</c:v>
                </c:pt>
                <c:pt idx="152">
                  <c:v>0.246</c:v>
                </c:pt>
                <c:pt idx="153">
                  <c:v>0.246</c:v>
                </c:pt>
                <c:pt idx="154">
                  <c:v>0.246</c:v>
                </c:pt>
                <c:pt idx="155">
                  <c:v>0.246</c:v>
                </c:pt>
                <c:pt idx="156">
                  <c:v>0.107</c:v>
                </c:pt>
                <c:pt idx="157">
                  <c:v>0.16300000000000001</c:v>
                </c:pt>
                <c:pt idx="158">
                  <c:v>0.19</c:v>
                </c:pt>
                <c:pt idx="159">
                  <c:v>0.218</c:v>
                </c:pt>
                <c:pt idx="160">
                  <c:v>0.246</c:v>
                </c:pt>
                <c:pt idx="161">
                  <c:v>0.19</c:v>
                </c:pt>
                <c:pt idx="162">
                  <c:v>0.246</c:v>
                </c:pt>
                <c:pt idx="163">
                  <c:v>0.218</c:v>
                </c:pt>
                <c:pt idx="164">
                  <c:v>0.246</c:v>
                </c:pt>
                <c:pt idx="165">
                  <c:v>0.27300000000000002</c:v>
                </c:pt>
                <c:pt idx="166">
                  <c:v>0.246</c:v>
                </c:pt>
                <c:pt idx="167">
                  <c:v>0.246</c:v>
                </c:pt>
                <c:pt idx="168">
                  <c:v>0.27300000000000002</c:v>
                </c:pt>
                <c:pt idx="169">
                  <c:v>0.27300000000000002</c:v>
                </c:pt>
                <c:pt idx="170">
                  <c:v>0.27300000000000002</c:v>
                </c:pt>
                <c:pt idx="171">
                  <c:v>0.27300000000000002</c:v>
                </c:pt>
                <c:pt idx="172">
                  <c:v>0.27300000000000002</c:v>
                </c:pt>
                <c:pt idx="173">
                  <c:v>0.246</c:v>
                </c:pt>
                <c:pt idx="174">
                  <c:v>0.246</c:v>
                </c:pt>
                <c:pt idx="175">
                  <c:v>0.27300000000000002</c:v>
                </c:pt>
                <c:pt idx="176">
                  <c:v>0.27300000000000002</c:v>
                </c:pt>
                <c:pt idx="177">
                  <c:v>0.27300000000000002</c:v>
                </c:pt>
                <c:pt idx="178">
                  <c:v>0.27300000000000002</c:v>
                </c:pt>
                <c:pt idx="179">
                  <c:v>0.27300000000000002</c:v>
                </c:pt>
                <c:pt idx="180">
                  <c:v>0.27300000000000002</c:v>
                </c:pt>
                <c:pt idx="181">
                  <c:v>0.27300000000000002</c:v>
                </c:pt>
                <c:pt idx="182">
                  <c:v>0.27300000000000002</c:v>
                </c:pt>
                <c:pt idx="183">
                  <c:v>0.27300000000000002</c:v>
                </c:pt>
                <c:pt idx="184">
                  <c:v>0.30099999999999999</c:v>
                </c:pt>
                <c:pt idx="185">
                  <c:v>0.30099999999999999</c:v>
                </c:pt>
                <c:pt idx="186">
                  <c:v>0.30099999999999999</c:v>
                </c:pt>
                <c:pt idx="187">
                  <c:v>0.30099999999999999</c:v>
                </c:pt>
                <c:pt idx="188">
                  <c:v>0.27300000000000002</c:v>
                </c:pt>
                <c:pt idx="189">
                  <c:v>0.27300000000000002</c:v>
                </c:pt>
                <c:pt idx="190">
                  <c:v>0.218</c:v>
                </c:pt>
                <c:pt idx="191">
                  <c:v>0.27300000000000002</c:v>
                </c:pt>
                <c:pt idx="192">
                  <c:v>0.30099999999999999</c:v>
                </c:pt>
                <c:pt idx="193">
                  <c:v>0.27300000000000002</c:v>
                </c:pt>
                <c:pt idx="194">
                  <c:v>0.27300000000000002</c:v>
                </c:pt>
                <c:pt idx="195">
                  <c:v>0.27300000000000002</c:v>
                </c:pt>
                <c:pt idx="196">
                  <c:v>0.27300000000000002</c:v>
                </c:pt>
                <c:pt idx="197">
                  <c:v>0.27300000000000002</c:v>
                </c:pt>
                <c:pt idx="198">
                  <c:v>0.27300000000000002</c:v>
                </c:pt>
                <c:pt idx="199">
                  <c:v>0.27300000000000002</c:v>
                </c:pt>
                <c:pt idx="200">
                  <c:v>0.30099999999999999</c:v>
                </c:pt>
                <c:pt idx="201">
                  <c:v>0.30099999999999999</c:v>
                </c:pt>
                <c:pt idx="202">
                  <c:v>0.30099999999999999</c:v>
                </c:pt>
                <c:pt idx="203">
                  <c:v>0.30099999999999999</c:v>
                </c:pt>
                <c:pt idx="204">
                  <c:v>0.30099999999999999</c:v>
                </c:pt>
                <c:pt idx="205">
                  <c:v>0.30099999999999999</c:v>
                </c:pt>
                <c:pt idx="206">
                  <c:v>0.30099999999999999</c:v>
                </c:pt>
                <c:pt idx="207">
                  <c:v>0.30099999999999999</c:v>
                </c:pt>
                <c:pt idx="208">
                  <c:v>0.30099999999999999</c:v>
                </c:pt>
                <c:pt idx="209">
                  <c:v>0.30099999999999999</c:v>
                </c:pt>
                <c:pt idx="210">
                  <c:v>0.30099999999999999</c:v>
                </c:pt>
                <c:pt idx="211">
                  <c:v>0.30099999999999999</c:v>
                </c:pt>
                <c:pt idx="212">
                  <c:v>0.30099999999999999</c:v>
                </c:pt>
                <c:pt idx="213">
                  <c:v>0.30099999999999999</c:v>
                </c:pt>
                <c:pt idx="214">
                  <c:v>0.30099999999999999</c:v>
                </c:pt>
                <c:pt idx="215">
                  <c:v>0.30099999999999999</c:v>
                </c:pt>
                <c:pt idx="216">
                  <c:v>0.30099999999999999</c:v>
                </c:pt>
                <c:pt idx="217">
                  <c:v>0.30099999999999999</c:v>
                </c:pt>
                <c:pt idx="218">
                  <c:v>0.107</c:v>
                </c:pt>
                <c:pt idx="219">
                  <c:v>0.13500000000000001</c:v>
                </c:pt>
                <c:pt idx="220">
                  <c:v>0.218</c:v>
                </c:pt>
                <c:pt idx="221">
                  <c:v>0.27300000000000002</c:v>
                </c:pt>
                <c:pt idx="222">
                  <c:v>0.27300000000000002</c:v>
                </c:pt>
                <c:pt idx="223">
                  <c:v>0.27300000000000002</c:v>
                </c:pt>
                <c:pt idx="224">
                  <c:v>0.30099999999999999</c:v>
                </c:pt>
                <c:pt idx="225">
                  <c:v>0.30099999999999999</c:v>
                </c:pt>
                <c:pt idx="226">
                  <c:v>0.30099999999999999</c:v>
                </c:pt>
                <c:pt idx="227">
                  <c:v>0.30099999999999999</c:v>
                </c:pt>
                <c:pt idx="228">
                  <c:v>0.30099999999999999</c:v>
                </c:pt>
                <c:pt idx="229">
                  <c:v>0.30099999999999999</c:v>
                </c:pt>
                <c:pt idx="230">
                  <c:v>0.30099999999999999</c:v>
                </c:pt>
                <c:pt idx="231">
                  <c:v>0.30099999999999999</c:v>
                </c:pt>
                <c:pt idx="232">
                  <c:v>0.30099999999999999</c:v>
                </c:pt>
                <c:pt idx="233">
                  <c:v>0.30099999999999999</c:v>
                </c:pt>
                <c:pt idx="234">
                  <c:v>0.30099999999999999</c:v>
                </c:pt>
                <c:pt idx="235">
                  <c:v>0.30099999999999999</c:v>
                </c:pt>
                <c:pt idx="236">
                  <c:v>0.30099999999999999</c:v>
                </c:pt>
                <c:pt idx="237">
                  <c:v>0.30099999999999999</c:v>
                </c:pt>
                <c:pt idx="238">
                  <c:v>0.30099999999999999</c:v>
                </c:pt>
                <c:pt idx="239">
                  <c:v>0.30099999999999999</c:v>
                </c:pt>
                <c:pt idx="240">
                  <c:v>0.30099999999999999</c:v>
                </c:pt>
                <c:pt idx="241">
                  <c:v>0.30099999999999999</c:v>
                </c:pt>
                <c:pt idx="242">
                  <c:v>0.30099999999999999</c:v>
                </c:pt>
                <c:pt idx="243">
                  <c:v>0.30099999999999999</c:v>
                </c:pt>
                <c:pt idx="244">
                  <c:v>0.30099999999999999</c:v>
                </c:pt>
                <c:pt idx="245">
                  <c:v>2.4E-2</c:v>
                </c:pt>
                <c:pt idx="246">
                  <c:v>5.0999999999999997E-2</c:v>
                </c:pt>
                <c:pt idx="247">
                  <c:v>7.9000000000000001E-2</c:v>
                </c:pt>
                <c:pt idx="248">
                  <c:v>2.4E-2</c:v>
                </c:pt>
                <c:pt idx="249">
                  <c:v>5.0999999999999997E-2</c:v>
                </c:pt>
                <c:pt idx="250">
                  <c:v>7.9000000000000001E-2</c:v>
                </c:pt>
                <c:pt idx="251">
                  <c:v>7.9000000000000001E-2</c:v>
                </c:pt>
                <c:pt idx="252">
                  <c:v>0.13500000000000001</c:v>
                </c:pt>
                <c:pt idx="253">
                  <c:v>0.13500000000000001</c:v>
                </c:pt>
                <c:pt idx="254">
                  <c:v>0.16300000000000001</c:v>
                </c:pt>
                <c:pt idx="255">
                  <c:v>7.9000000000000001E-2</c:v>
                </c:pt>
                <c:pt idx="256">
                  <c:v>-4.0000000000000001E-3</c:v>
                </c:pt>
                <c:pt idx="257">
                  <c:v>-4.0000000000000001E-3</c:v>
                </c:pt>
                <c:pt idx="258">
                  <c:v>-4.0000000000000001E-3</c:v>
                </c:pt>
                <c:pt idx="259">
                  <c:v>-4.0000000000000001E-3</c:v>
                </c:pt>
                <c:pt idx="260">
                  <c:v>-4.0000000000000001E-3</c:v>
                </c:pt>
                <c:pt idx="261">
                  <c:v>2.4E-2</c:v>
                </c:pt>
                <c:pt idx="262">
                  <c:v>2.4E-2</c:v>
                </c:pt>
                <c:pt idx="263">
                  <c:v>5.0999999999999997E-2</c:v>
                </c:pt>
                <c:pt idx="264">
                  <c:v>7.9000000000000001E-2</c:v>
                </c:pt>
                <c:pt idx="265">
                  <c:v>0.107</c:v>
                </c:pt>
                <c:pt idx="266">
                  <c:v>0.13500000000000001</c:v>
                </c:pt>
                <c:pt idx="267">
                  <c:v>0.13500000000000001</c:v>
                </c:pt>
                <c:pt idx="268">
                  <c:v>-4.0000000000000001E-3</c:v>
                </c:pt>
                <c:pt idx="269">
                  <c:v>-4.0000000000000001E-3</c:v>
                </c:pt>
                <c:pt idx="270">
                  <c:v>-4.0000000000000001E-3</c:v>
                </c:pt>
                <c:pt idx="271">
                  <c:v>-4.0000000000000001E-3</c:v>
                </c:pt>
                <c:pt idx="272">
                  <c:v>-4.0000000000000001E-3</c:v>
                </c:pt>
                <c:pt idx="273">
                  <c:v>-4.0000000000000001E-3</c:v>
                </c:pt>
                <c:pt idx="274">
                  <c:v>-4.0000000000000001E-3</c:v>
                </c:pt>
                <c:pt idx="275">
                  <c:v>-4.0000000000000001E-3</c:v>
                </c:pt>
                <c:pt idx="276">
                  <c:v>-4.0000000000000001E-3</c:v>
                </c:pt>
                <c:pt idx="277">
                  <c:v>-4.0000000000000001E-3</c:v>
                </c:pt>
                <c:pt idx="278">
                  <c:v>-4.0000000000000001E-3</c:v>
                </c:pt>
                <c:pt idx="279">
                  <c:v>-4.0000000000000001E-3</c:v>
                </c:pt>
                <c:pt idx="280">
                  <c:v>-4.0000000000000001E-3</c:v>
                </c:pt>
                <c:pt idx="281">
                  <c:v>-4.0000000000000001E-3</c:v>
                </c:pt>
                <c:pt idx="282">
                  <c:v>-4.0000000000000001E-3</c:v>
                </c:pt>
                <c:pt idx="283">
                  <c:v>-4.0000000000000001E-3</c:v>
                </c:pt>
                <c:pt idx="284">
                  <c:v>-4.0000000000000001E-3</c:v>
                </c:pt>
                <c:pt idx="285">
                  <c:v>-4.0000000000000001E-3</c:v>
                </c:pt>
                <c:pt idx="286">
                  <c:v>0.16300000000000001</c:v>
                </c:pt>
                <c:pt idx="287">
                  <c:v>0.30099999999999999</c:v>
                </c:pt>
                <c:pt idx="288">
                  <c:v>0.246</c:v>
                </c:pt>
                <c:pt idx="289">
                  <c:v>0.107</c:v>
                </c:pt>
                <c:pt idx="290">
                  <c:v>5.0999999999999997E-2</c:v>
                </c:pt>
                <c:pt idx="291">
                  <c:v>5.0999999999999997E-2</c:v>
                </c:pt>
                <c:pt idx="292">
                  <c:v>2.4E-2</c:v>
                </c:pt>
                <c:pt idx="293">
                  <c:v>2.4E-2</c:v>
                </c:pt>
                <c:pt idx="294">
                  <c:v>5.0999999999999997E-2</c:v>
                </c:pt>
                <c:pt idx="295">
                  <c:v>0.218</c:v>
                </c:pt>
                <c:pt idx="296">
                  <c:v>-4.0000000000000001E-3</c:v>
                </c:pt>
                <c:pt idx="297">
                  <c:v>-4.0000000000000001E-3</c:v>
                </c:pt>
                <c:pt idx="298">
                  <c:v>-4.0000000000000001E-3</c:v>
                </c:pt>
                <c:pt idx="299">
                  <c:v>0.30099999999999999</c:v>
                </c:pt>
                <c:pt idx="300">
                  <c:v>0.19</c:v>
                </c:pt>
                <c:pt idx="301">
                  <c:v>0.41199999999999998</c:v>
                </c:pt>
                <c:pt idx="302">
                  <c:v>0.63200000000000001</c:v>
                </c:pt>
                <c:pt idx="303">
                  <c:v>0.88</c:v>
                </c:pt>
                <c:pt idx="304">
                  <c:v>0.93400000000000005</c:v>
                </c:pt>
                <c:pt idx="305">
                  <c:v>0.90700000000000003</c:v>
                </c:pt>
                <c:pt idx="306">
                  <c:v>0.98899999999999999</c:v>
                </c:pt>
                <c:pt idx="307">
                  <c:v>1.18</c:v>
                </c:pt>
                <c:pt idx="308">
                  <c:v>1.071</c:v>
                </c:pt>
                <c:pt idx="309">
                  <c:v>1.1259999999999999</c:v>
                </c:pt>
                <c:pt idx="310">
                  <c:v>0.93400000000000005</c:v>
                </c:pt>
                <c:pt idx="311">
                  <c:v>1.099</c:v>
                </c:pt>
                <c:pt idx="312">
                  <c:v>1.044</c:v>
                </c:pt>
                <c:pt idx="313">
                  <c:v>0.96199999999999997</c:v>
                </c:pt>
                <c:pt idx="314">
                  <c:v>1.2889999999999999</c:v>
                </c:pt>
                <c:pt idx="315">
                  <c:v>1.2889999999999999</c:v>
                </c:pt>
                <c:pt idx="316">
                  <c:v>1.153</c:v>
                </c:pt>
                <c:pt idx="317">
                  <c:v>1.3440000000000001</c:v>
                </c:pt>
                <c:pt idx="318">
                  <c:v>1.099</c:v>
                </c:pt>
                <c:pt idx="319">
                  <c:v>1.8049999999999999</c:v>
                </c:pt>
                <c:pt idx="320">
                  <c:v>1.099</c:v>
                </c:pt>
                <c:pt idx="321">
                  <c:v>0.41199999999999998</c:v>
                </c:pt>
                <c:pt idx="322">
                  <c:v>0.60499999999999998</c:v>
                </c:pt>
                <c:pt idx="323">
                  <c:v>1.5069999999999999</c:v>
                </c:pt>
                <c:pt idx="324">
                  <c:v>2.0739999999999998</c:v>
                </c:pt>
                <c:pt idx="325">
                  <c:v>2.0739999999999998</c:v>
                </c:pt>
                <c:pt idx="326">
                  <c:v>2.2090000000000001</c:v>
                </c:pt>
                <c:pt idx="327">
                  <c:v>1.994</c:v>
                </c:pt>
                <c:pt idx="328">
                  <c:v>2.1549999999999998</c:v>
                </c:pt>
                <c:pt idx="329">
                  <c:v>2.1549999999999998</c:v>
                </c:pt>
                <c:pt idx="330">
                  <c:v>2.4769999999999999</c:v>
                </c:pt>
                <c:pt idx="331">
                  <c:v>1.3440000000000001</c:v>
                </c:pt>
                <c:pt idx="332">
                  <c:v>1.425</c:v>
                </c:pt>
                <c:pt idx="333">
                  <c:v>0.96199999999999997</c:v>
                </c:pt>
                <c:pt idx="334">
                  <c:v>2.1549999999999998</c:v>
                </c:pt>
                <c:pt idx="335">
                  <c:v>2.7440000000000002</c:v>
                </c:pt>
                <c:pt idx="336">
                  <c:v>0.79700000000000004</c:v>
                </c:pt>
                <c:pt idx="337">
                  <c:v>-4.0000000000000001E-3</c:v>
                </c:pt>
                <c:pt idx="338">
                  <c:v>0.52200000000000002</c:v>
                </c:pt>
                <c:pt idx="339">
                  <c:v>1.3979999999999999</c:v>
                </c:pt>
                <c:pt idx="340">
                  <c:v>1.3979999999999999</c:v>
                </c:pt>
                <c:pt idx="341">
                  <c:v>1.859</c:v>
                </c:pt>
                <c:pt idx="342">
                  <c:v>2.101</c:v>
                </c:pt>
                <c:pt idx="343">
                  <c:v>1.1259999999999999</c:v>
                </c:pt>
                <c:pt idx="344">
                  <c:v>2.5840000000000001</c:v>
                </c:pt>
                <c:pt idx="345">
                  <c:v>2.956</c:v>
                </c:pt>
                <c:pt idx="346">
                  <c:v>2.637</c:v>
                </c:pt>
                <c:pt idx="347">
                  <c:v>2.2890000000000001</c:v>
                </c:pt>
                <c:pt idx="348">
                  <c:v>2.4769999999999999</c:v>
                </c:pt>
                <c:pt idx="349">
                  <c:v>1.5880000000000001</c:v>
                </c:pt>
                <c:pt idx="350">
                  <c:v>1.4530000000000001</c:v>
                </c:pt>
                <c:pt idx="351">
                  <c:v>2.101</c:v>
                </c:pt>
                <c:pt idx="352">
                  <c:v>2.5299999999999998</c:v>
                </c:pt>
                <c:pt idx="353">
                  <c:v>2.5840000000000001</c:v>
                </c:pt>
                <c:pt idx="354">
                  <c:v>2.7170000000000001</c:v>
                </c:pt>
                <c:pt idx="355">
                  <c:v>2.823</c:v>
                </c:pt>
              </c:numCache>
            </c:numRef>
          </c:val>
        </c:ser>
        <c:dLbls>
          <c:showLegendKey val="0"/>
          <c:showVal val="0"/>
          <c:showCatName val="0"/>
          <c:showSerName val="0"/>
          <c:showPercent val="0"/>
          <c:showBubbleSize val="0"/>
        </c:dLbls>
        <c:axId val="67532816"/>
        <c:axId val="67533208"/>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charts!$C$2:$C$357</c:f>
              <c:numCache>
                <c:formatCode>General</c:formatCode>
                <c:ptCount val="356"/>
                <c:pt idx="0">
                  <c:v>4.3582083333333328</c:v>
                </c:pt>
                <c:pt idx="1">
                  <c:v>4.7079999999999993</c:v>
                </c:pt>
                <c:pt idx="2">
                  <c:v>5.0790833333333341</c:v>
                </c:pt>
                <c:pt idx="3">
                  <c:v>5.0834166666666674</c:v>
                </c:pt>
                <c:pt idx="4">
                  <c:v>5.3214166666666678</c:v>
                </c:pt>
                <c:pt idx="5">
                  <c:v>4.959458333333334</c:v>
                </c:pt>
                <c:pt idx="6">
                  <c:v>4.8915833333333341</c:v>
                </c:pt>
                <c:pt idx="7">
                  <c:v>4.0408333333333326</c:v>
                </c:pt>
                <c:pt idx="8">
                  <c:v>4.0516250000000005</c:v>
                </c:pt>
                <c:pt idx="9">
                  <c:v>3.5140833333333337</c:v>
                </c:pt>
                <c:pt idx="10">
                  <c:v>4.3856666666666682</c:v>
                </c:pt>
                <c:pt idx="11">
                  <c:v>4.5742500000000001</c:v>
                </c:pt>
                <c:pt idx="12">
                  <c:v>4.3885000000000005</c:v>
                </c:pt>
                <c:pt idx="13">
                  <c:v>3.9029999999999991</c:v>
                </c:pt>
                <c:pt idx="14">
                  <c:v>4.1710416666666674</c:v>
                </c:pt>
                <c:pt idx="15">
                  <c:v>4.6684583333333336</c:v>
                </c:pt>
                <c:pt idx="16">
                  <c:v>5.2246250000000005</c:v>
                </c:pt>
                <c:pt idx="17">
                  <c:v>4.2418750000000003</c:v>
                </c:pt>
                <c:pt idx="18">
                  <c:v>4.8803333333333327</c:v>
                </c:pt>
                <c:pt idx="19">
                  <c:v>4.8144166666666663</c:v>
                </c:pt>
                <c:pt idx="20">
                  <c:v>4.940500000000001</c:v>
                </c:pt>
                <c:pt idx="21">
                  <c:v>4.7716250000000002</c:v>
                </c:pt>
                <c:pt idx="22">
                  <c:v>3.9082916666666665</c:v>
                </c:pt>
                <c:pt idx="23">
                  <c:v>4.8056666666666663</c:v>
                </c:pt>
                <c:pt idx="24">
                  <c:v>4.9795000000000007</c:v>
                </c:pt>
                <c:pt idx="25">
                  <c:v>4.5184999999999986</c:v>
                </c:pt>
                <c:pt idx="26">
                  <c:v>4.6011666666666668</c:v>
                </c:pt>
                <c:pt idx="27">
                  <c:v>3.2534999999999994</c:v>
                </c:pt>
                <c:pt idx="28">
                  <c:v>2.2447083333333335</c:v>
                </c:pt>
                <c:pt idx="29">
                  <c:v>3.4324583333333329</c:v>
                </c:pt>
                <c:pt idx="30">
                  <c:v>3.7447499999999998</c:v>
                </c:pt>
                <c:pt idx="31">
                  <c:v>4.3081666666666667</c:v>
                </c:pt>
                <c:pt idx="32">
                  <c:v>4.7507499999999991</c:v>
                </c:pt>
                <c:pt idx="33">
                  <c:v>4.8856250000000001</c:v>
                </c:pt>
                <c:pt idx="34">
                  <c:v>4.9510000000000005</c:v>
                </c:pt>
                <c:pt idx="35">
                  <c:v>4.6082083333333337</c:v>
                </c:pt>
                <c:pt idx="36">
                  <c:v>4.2864999999999993</c:v>
                </c:pt>
                <c:pt idx="37">
                  <c:v>2.8799583333333332</c:v>
                </c:pt>
                <c:pt idx="38">
                  <c:v>1.3732500000000003</c:v>
                </c:pt>
                <c:pt idx="39">
                  <c:v>0.44079166666666675</c:v>
                </c:pt>
                <c:pt idx="40">
                  <c:v>1.205916666666667</c:v>
                </c:pt>
                <c:pt idx="41">
                  <c:v>2.9126666666666665</c:v>
                </c:pt>
                <c:pt idx="42">
                  <c:v>4.831083333333333</c:v>
                </c:pt>
                <c:pt idx="43">
                  <c:v>5.9027916666666682</c:v>
                </c:pt>
                <c:pt idx="44">
                  <c:v>5.9688749999999997</c:v>
                </c:pt>
                <c:pt idx="45">
                  <c:v>5.4982916666666668</c:v>
                </c:pt>
                <c:pt idx="46">
                  <c:v>5.7299583333333333</c:v>
                </c:pt>
                <c:pt idx="47">
                  <c:v>5.6144166666666671</c:v>
                </c:pt>
                <c:pt idx="48">
                  <c:v>4.9127499999999991</c:v>
                </c:pt>
                <c:pt idx="49">
                  <c:v>4.0002916666666666</c:v>
                </c:pt>
                <c:pt idx="50">
                  <c:v>4.0331250000000001</c:v>
                </c:pt>
                <c:pt idx="51">
                  <c:v>4.0264583333333324</c:v>
                </c:pt>
                <c:pt idx="52">
                  <c:v>4.3333750000000002</c:v>
                </c:pt>
                <c:pt idx="53">
                  <c:v>4.6692083333333327</c:v>
                </c:pt>
                <c:pt idx="54">
                  <c:v>3.4342500000000009</c:v>
                </c:pt>
                <c:pt idx="55">
                  <c:v>3.0002500000000007</c:v>
                </c:pt>
                <c:pt idx="56">
                  <c:v>2.9203333333333332</c:v>
                </c:pt>
                <c:pt idx="57">
                  <c:v>4.4172916666666673</c:v>
                </c:pt>
                <c:pt idx="58">
                  <c:v>4.3449583333333335</c:v>
                </c:pt>
                <c:pt idx="59">
                  <c:v>4.022875</c:v>
                </c:pt>
                <c:pt idx="60">
                  <c:v>4.5010833333333329</c:v>
                </c:pt>
                <c:pt idx="61">
                  <c:v>4.3035000000000005</c:v>
                </c:pt>
                <c:pt idx="62">
                  <c:v>4.7293750000000001</c:v>
                </c:pt>
                <c:pt idx="63">
                  <c:v>3.0211250000000009</c:v>
                </c:pt>
                <c:pt idx="64">
                  <c:v>2.264791666666667</c:v>
                </c:pt>
                <c:pt idx="65">
                  <c:v>3.2672083333333339</c:v>
                </c:pt>
                <c:pt idx="66">
                  <c:v>3.6025833333333339</c:v>
                </c:pt>
                <c:pt idx="67">
                  <c:v>3.4851666666666659</c:v>
                </c:pt>
                <c:pt idx="68">
                  <c:v>3.5265833333333325</c:v>
                </c:pt>
                <c:pt idx="69">
                  <c:v>3.8350000000000004</c:v>
                </c:pt>
                <c:pt idx="70">
                  <c:v>4.041083333333332</c:v>
                </c:pt>
                <c:pt idx="71">
                  <c:v>2.8017500000000006</c:v>
                </c:pt>
                <c:pt idx="72">
                  <c:v>0.89591666666666658</c:v>
                </c:pt>
                <c:pt idx="73">
                  <c:v>0.4376666666666667</c:v>
                </c:pt>
                <c:pt idx="74">
                  <c:v>0.87720833333333337</c:v>
                </c:pt>
                <c:pt idx="75">
                  <c:v>6.3749999999999979E-3</c:v>
                </c:pt>
                <c:pt idx="76">
                  <c:v>-4.0000000000000027E-3</c:v>
                </c:pt>
                <c:pt idx="77">
                  <c:v>2.479166666666667E-2</c:v>
                </c:pt>
                <c:pt idx="78">
                  <c:v>-1.925E-2</c:v>
                </c:pt>
                <c:pt idx="79">
                  <c:v>-0.44545833333333335</c:v>
                </c:pt>
                <c:pt idx="80">
                  <c:v>-0.79837499999999995</c:v>
                </c:pt>
                <c:pt idx="81">
                  <c:v>-0.32537499999999991</c:v>
                </c:pt>
                <c:pt idx="82">
                  <c:v>-0.20041666666666666</c:v>
                </c:pt>
                <c:pt idx="83">
                  <c:v>-0.12375000000000004</c:v>
                </c:pt>
                <c:pt idx="84">
                  <c:v>-3.2000000000000021E-2</c:v>
                </c:pt>
                <c:pt idx="85">
                  <c:v>-9.8333333333333363E-3</c:v>
                </c:pt>
                <c:pt idx="86">
                  <c:v>1.4666666666666668E-2</c:v>
                </c:pt>
                <c:pt idx="87">
                  <c:v>5.1249999999999997E-2</c:v>
                </c:pt>
                <c:pt idx="88">
                  <c:v>7.8999999999999973E-2</c:v>
                </c:pt>
                <c:pt idx="89">
                  <c:v>0.10233333333333337</c:v>
                </c:pt>
                <c:pt idx="90">
                  <c:v>0.12683333333333327</c:v>
                </c:pt>
                <c:pt idx="91">
                  <c:v>0.18445833333333331</c:v>
                </c:pt>
                <c:pt idx="92">
                  <c:v>0.21916666666666665</c:v>
                </c:pt>
                <c:pt idx="93">
                  <c:v>0.23083333333333345</c:v>
                </c:pt>
                <c:pt idx="94">
                  <c:v>0.23433333333333342</c:v>
                </c:pt>
                <c:pt idx="95">
                  <c:v>0.24600000000000014</c:v>
                </c:pt>
                <c:pt idx="96">
                  <c:v>0.26174999999999993</c:v>
                </c:pt>
                <c:pt idx="97">
                  <c:v>0.26624999999999993</c:v>
                </c:pt>
                <c:pt idx="98">
                  <c:v>0.29050000000000004</c:v>
                </c:pt>
                <c:pt idx="99">
                  <c:v>0.28349999999999997</c:v>
                </c:pt>
                <c:pt idx="100">
                  <c:v>0.27416666666666661</c:v>
                </c:pt>
                <c:pt idx="101">
                  <c:v>0.26849999999999991</c:v>
                </c:pt>
                <c:pt idx="102">
                  <c:v>0.27299999999999996</c:v>
                </c:pt>
                <c:pt idx="103">
                  <c:v>0.27304166666666663</c:v>
                </c:pt>
                <c:pt idx="104">
                  <c:v>0.29983333333333345</c:v>
                </c:pt>
                <c:pt idx="105">
                  <c:v>0.29516666666666674</c:v>
                </c:pt>
                <c:pt idx="106">
                  <c:v>0.29866666666666675</c:v>
                </c:pt>
                <c:pt idx="107">
                  <c:v>0.28466666666666673</c:v>
                </c:pt>
                <c:pt idx="108">
                  <c:v>0.29049999999999992</c:v>
                </c:pt>
                <c:pt idx="109">
                  <c:v>0.27533333333333326</c:v>
                </c:pt>
                <c:pt idx="110">
                  <c:v>0.29983333333333345</c:v>
                </c:pt>
                <c:pt idx="111">
                  <c:v>0.27649999999999991</c:v>
                </c:pt>
                <c:pt idx="112">
                  <c:v>0.27299999999999996</c:v>
                </c:pt>
                <c:pt idx="113">
                  <c:v>0.269625</c:v>
                </c:pt>
                <c:pt idx="114">
                  <c:v>0.24600000000000014</c:v>
                </c:pt>
                <c:pt idx="115">
                  <c:v>0.24600000000000014</c:v>
                </c:pt>
                <c:pt idx="116">
                  <c:v>0.24600000000000014</c:v>
                </c:pt>
                <c:pt idx="117">
                  <c:v>0.20516666666666672</c:v>
                </c:pt>
                <c:pt idx="118">
                  <c:v>0.19000000000000003</c:v>
                </c:pt>
                <c:pt idx="119">
                  <c:v>0.17199999999999993</c:v>
                </c:pt>
                <c:pt idx="120">
                  <c:v>0.16183333333333325</c:v>
                </c:pt>
                <c:pt idx="121">
                  <c:v>0.17637500000000003</c:v>
                </c:pt>
                <c:pt idx="122">
                  <c:v>0.16633333333333328</c:v>
                </c:pt>
                <c:pt idx="123">
                  <c:v>0.19350000000000001</c:v>
                </c:pt>
                <c:pt idx="124">
                  <c:v>0.23083333333333345</c:v>
                </c:pt>
                <c:pt idx="125">
                  <c:v>0.24483333333333346</c:v>
                </c:pt>
                <c:pt idx="126">
                  <c:v>0.23779166666666671</c:v>
                </c:pt>
                <c:pt idx="127">
                  <c:v>0.26175000000000009</c:v>
                </c:pt>
                <c:pt idx="128">
                  <c:v>0.2594999999999999</c:v>
                </c:pt>
                <c:pt idx="129">
                  <c:v>0.26400000000000018</c:v>
                </c:pt>
                <c:pt idx="130">
                  <c:v>0.27074999999999999</c:v>
                </c:pt>
                <c:pt idx="131">
                  <c:v>0.24600000000000014</c:v>
                </c:pt>
                <c:pt idx="132">
                  <c:v>0.24712500000000012</c:v>
                </c:pt>
                <c:pt idx="133">
                  <c:v>0.25612500000000016</c:v>
                </c:pt>
                <c:pt idx="134">
                  <c:v>0.24712500000000012</c:v>
                </c:pt>
                <c:pt idx="135">
                  <c:v>0.26512499999999994</c:v>
                </c:pt>
                <c:pt idx="136">
                  <c:v>0.27299999999999996</c:v>
                </c:pt>
                <c:pt idx="137">
                  <c:v>0.26287500000000003</c:v>
                </c:pt>
                <c:pt idx="138">
                  <c:v>0.27299999999999996</c:v>
                </c:pt>
                <c:pt idx="139">
                  <c:v>0.27299999999999996</c:v>
                </c:pt>
                <c:pt idx="140">
                  <c:v>0.27416666666666661</c:v>
                </c:pt>
                <c:pt idx="141">
                  <c:v>0.27649999999999991</c:v>
                </c:pt>
                <c:pt idx="142">
                  <c:v>0.27299999999999996</c:v>
                </c:pt>
                <c:pt idx="143">
                  <c:v>0.27299999999999996</c:v>
                </c:pt>
                <c:pt idx="144">
                  <c:v>0.27299999999999996</c:v>
                </c:pt>
                <c:pt idx="145">
                  <c:v>0.27187499999999992</c:v>
                </c:pt>
                <c:pt idx="146">
                  <c:v>0.27074999999999994</c:v>
                </c:pt>
                <c:pt idx="147">
                  <c:v>0.27074999999999999</c:v>
                </c:pt>
                <c:pt idx="148">
                  <c:v>0.2639999999999999</c:v>
                </c:pt>
                <c:pt idx="149">
                  <c:v>0.27187499999999992</c:v>
                </c:pt>
                <c:pt idx="150">
                  <c:v>0.27299999999999996</c:v>
                </c:pt>
                <c:pt idx="151">
                  <c:v>0.26512500000000011</c:v>
                </c:pt>
                <c:pt idx="152">
                  <c:v>0.26287500000000003</c:v>
                </c:pt>
                <c:pt idx="153">
                  <c:v>0.24825000000000016</c:v>
                </c:pt>
                <c:pt idx="154">
                  <c:v>0.24600000000000014</c:v>
                </c:pt>
                <c:pt idx="155">
                  <c:v>0.24600000000000014</c:v>
                </c:pt>
                <c:pt idx="156">
                  <c:v>0.21475000000000002</c:v>
                </c:pt>
                <c:pt idx="157">
                  <c:v>0.18787499999999999</c:v>
                </c:pt>
                <c:pt idx="158">
                  <c:v>0.22850000000000006</c:v>
                </c:pt>
                <c:pt idx="159">
                  <c:v>0.24483333333333346</c:v>
                </c:pt>
                <c:pt idx="160">
                  <c:v>0.24600000000000014</c:v>
                </c:pt>
                <c:pt idx="161">
                  <c:v>0.2390000000000001</c:v>
                </c:pt>
                <c:pt idx="162">
                  <c:v>0.2505</c:v>
                </c:pt>
                <c:pt idx="163">
                  <c:v>0.26170833333333349</c:v>
                </c:pt>
                <c:pt idx="164">
                  <c:v>0.25837499999999997</c:v>
                </c:pt>
                <c:pt idx="165">
                  <c:v>0.27299999999999996</c:v>
                </c:pt>
                <c:pt idx="166">
                  <c:v>0.26174999999999998</c:v>
                </c:pt>
                <c:pt idx="167">
                  <c:v>0.26962499999999995</c:v>
                </c:pt>
                <c:pt idx="168">
                  <c:v>0.27299999999999996</c:v>
                </c:pt>
                <c:pt idx="169">
                  <c:v>0.27299999999999996</c:v>
                </c:pt>
                <c:pt idx="170">
                  <c:v>0.27299999999999996</c:v>
                </c:pt>
                <c:pt idx="171">
                  <c:v>0.27299999999999996</c:v>
                </c:pt>
                <c:pt idx="172">
                  <c:v>0.27299999999999996</c:v>
                </c:pt>
                <c:pt idx="173">
                  <c:v>0.26287500000000019</c:v>
                </c:pt>
                <c:pt idx="174">
                  <c:v>0.2719583333333333</c:v>
                </c:pt>
                <c:pt idx="175">
                  <c:v>0.27299999999999996</c:v>
                </c:pt>
                <c:pt idx="176">
                  <c:v>0.27299999999999996</c:v>
                </c:pt>
                <c:pt idx="177">
                  <c:v>0.27299999999999996</c:v>
                </c:pt>
                <c:pt idx="178">
                  <c:v>0.27299999999999996</c:v>
                </c:pt>
                <c:pt idx="179">
                  <c:v>0.27299999999999996</c:v>
                </c:pt>
                <c:pt idx="180">
                  <c:v>0.27299999999999996</c:v>
                </c:pt>
                <c:pt idx="181">
                  <c:v>0.27299999999999996</c:v>
                </c:pt>
                <c:pt idx="182">
                  <c:v>0.27299999999999996</c:v>
                </c:pt>
                <c:pt idx="183">
                  <c:v>0.29050000000000009</c:v>
                </c:pt>
                <c:pt idx="184">
                  <c:v>0.3010000000000001</c:v>
                </c:pt>
                <c:pt idx="185">
                  <c:v>0.3010000000000001</c:v>
                </c:pt>
                <c:pt idx="186">
                  <c:v>0.3010000000000001</c:v>
                </c:pt>
                <c:pt idx="187">
                  <c:v>0.3010000000000001</c:v>
                </c:pt>
                <c:pt idx="188">
                  <c:v>0.29750000000000004</c:v>
                </c:pt>
                <c:pt idx="189">
                  <c:v>0.2998333333333334</c:v>
                </c:pt>
                <c:pt idx="190">
                  <c:v>0.27433333333333326</c:v>
                </c:pt>
                <c:pt idx="191">
                  <c:v>0.29983333333333345</c:v>
                </c:pt>
                <c:pt idx="192">
                  <c:v>0.3010000000000001</c:v>
                </c:pt>
                <c:pt idx="193">
                  <c:v>0.29633333333333334</c:v>
                </c:pt>
                <c:pt idx="194">
                  <c:v>0.28233333333333344</c:v>
                </c:pt>
                <c:pt idx="195">
                  <c:v>0.29750000000000004</c:v>
                </c:pt>
                <c:pt idx="196">
                  <c:v>0.29633333333333345</c:v>
                </c:pt>
                <c:pt idx="197">
                  <c:v>0.29166666666666663</c:v>
                </c:pt>
                <c:pt idx="198">
                  <c:v>0.29633333333333339</c:v>
                </c:pt>
                <c:pt idx="199">
                  <c:v>0.29866666666666675</c:v>
                </c:pt>
                <c:pt idx="200">
                  <c:v>0.3010000000000001</c:v>
                </c:pt>
                <c:pt idx="201">
                  <c:v>0.3010000000000001</c:v>
                </c:pt>
                <c:pt idx="202">
                  <c:v>0.3010000000000001</c:v>
                </c:pt>
                <c:pt idx="203">
                  <c:v>0.3010000000000001</c:v>
                </c:pt>
                <c:pt idx="204">
                  <c:v>0.3010000000000001</c:v>
                </c:pt>
                <c:pt idx="205">
                  <c:v>0.3010000000000001</c:v>
                </c:pt>
                <c:pt idx="206">
                  <c:v>0.3010000000000001</c:v>
                </c:pt>
                <c:pt idx="207">
                  <c:v>0.3010000000000001</c:v>
                </c:pt>
                <c:pt idx="208">
                  <c:v>0.3010000000000001</c:v>
                </c:pt>
                <c:pt idx="209">
                  <c:v>0.3010000000000001</c:v>
                </c:pt>
                <c:pt idx="210">
                  <c:v>0.3010000000000001</c:v>
                </c:pt>
                <c:pt idx="211">
                  <c:v>0.3010000000000001</c:v>
                </c:pt>
                <c:pt idx="212">
                  <c:v>0.3010000000000001</c:v>
                </c:pt>
                <c:pt idx="213">
                  <c:v>0.3010000000000001</c:v>
                </c:pt>
                <c:pt idx="214">
                  <c:v>0.3010000000000001</c:v>
                </c:pt>
                <c:pt idx="215">
                  <c:v>0.3010000000000001</c:v>
                </c:pt>
                <c:pt idx="216">
                  <c:v>0.3010000000000001</c:v>
                </c:pt>
                <c:pt idx="217">
                  <c:v>0.3010000000000001</c:v>
                </c:pt>
                <c:pt idx="218">
                  <c:v>0.26983333333333342</c:v>
                </c:pt>
                <c:pt idx="219">
                  <c:v>0.19258333333333333</c:v>
                </c:pt>
                <c:pt idx="220">
                  <c:v>0.24933333333333332</c:v>
                </c:pt>
                <c:pt idx="221">
                  <c:v>0.27299999999999996</c:v>
                </c:pt>
                <c:pt idx="222">
                  <c:v>0.27299999999999996</c:v>
                </c:pt>
                <c:pt idx="223">
                  <c:v>0.2916666666666668</c:v>
                </c:pt>
                <c:pt idx="224">
                  <c:v>0.3010000000000001</c:v>
                </c:pt>
                <c:pt idx="225">
                  <c:v>0.3010000000000001</c:v>
                </c:pt>
                <c:pt idx="226">
                  <c:v>0.3010000000000001</c:v>
                </c:pt>
                <c:pt idx="227">
                  <c:v>0.3010000000000001</c:v>
                </c:pt>
                <c:pt idx="228">
                  <c:v>0.3010000000000001</c:v>
                </c:pt>
                <c:pt idx="229">
                  <c:v>0.3010000000000001</c:v>
                </c:pt>
                <c:pt idx="230">
                  <c:v>0.3010000000000001</c:v>
                </c:pt>
                <c:pt idx="231">
                  <c:v>0.3010000000000001</c:v>
                </c:pt>
                <c:pt idx="232">
                  <c:v>0.3010000000000001</c:v>
                </c:pt>
                <c:pt idx="233">
                  <c:v>0.3010000000000001</c:v>
                </c:pt>
                <c:pt idx="234">
                  <c:v>0.3010000000000001</c:v>
                </c:pt>
                <c:pt idx="235">
                  <c:v>0.3010000000000001</c:v>
                </c:pt>
                <c:pt idx="236">
                  <c:v>0.3010000000000001</c:v>
                </c:pt>
                <c:pt idx="237">
                  <c:v>0.3010000000000001</c:v>
                </c:pt>
                <c:pt idx="238">
                  <c:v>0.3010000000000001</c:v>
                </c:pt>
                <c:pt idx="239">
                  <c:v>0.3010000000000001</c:v>
                </c:pt>
                <c:pt idx="240">
                  <c:v>0.3010000000000001</c:v>
                </c:pt>
                <c:pt idx="241">
                  <c:v>0.3010000000000001</c:v>
                </c:pt>
                <c:pt idx="242">
                  <c:v>0.3010000000000001</c:v>
                </c:pt>
                <c:pt idx="243">
                  <c:v>0.3010000000000001</c:v>
                </c:pt>
                <c:pt idx="244">
                  <c:v>0.3010000000000001</c:v>
                </c:pt>
                <c:pt idx="245">
                  <c:v>3.7625000000000026E-2</c:v>
                </c:pt>
                <c:pt idx="246">
                  <c:v>6.7333333333333314E-2</c:v>
                </c:pt>
                <c:pt idx="247">
                  <c:v>0.10233333333333335</c:v>
                </c:pt>
                <c:pt idx="248">
                  <c:v>6.1624999999999978E-2</c:v>
                </c:pt>
                <c:pt idx="249">
                  <c:v>6.6166666666666651E-2</c:v>
                </c:pt>
                <c:pt idx="250">
                  <c:v>7.8999999999999973E-2</c:v>
                </c:pt>
                <c:pt idx="251">
                  <c:v>0.10933333333333332</c:v>
                </c:pt>
                <c:pt idx="252">
                  <c:v>0.13499999999999993</c:v>
                </c:pt>
                <c:pt idx="253">
                  <c:v>0.15483333333333327</c:v>
                </c:pt>
                <c:pt idx="254">
                  <c:v>0.17762500000000001</c:v>
                </c:pt>
                <c:pt idx="255">
                  <c:v>0.18079166666666666</c:v>
                </c:pt>
                <c:pt idx="256">
                  <c:v>-2.8333333333333348E-3</c:v>
                </c:pt>
                <c:pt idx="257">
                  <c:v>-4.0000000000000027E-3</c:v>
                </c:pt>
                <c:pt idx="258">
                  <c:v>-4.0000000000000027E-3</c:v>
                </c:pt>
                <c:pt idx="259">
                  <c:v>5.3333333333333297E-3</c:v>
                </c:pt>
                <c:pt idx="260">
                  <c:v>1.9333333333333338E-2</c:v>
                </c:pt>
                <c:pt idx="261">
                  <c:v>2.4000000000000007E-2</c:v>
                </c:pt>
                <c:pt idx="262">
                  <c:v>3.4125000000000009E-2</c:v>
                </c:pt>
                <c:pt idx="263">
                  <c:v>6.3833333333333325E-2</c:v>
                </c:pt>
                <c:pt idx="264">
                  <c:v>8.2499999999999976E-2</c:v>
                </c:pt>
                <c:pt idx="265">
                  <c:v>0.11166666666666665</c:v>
                </c:pt>
                <c:pt idx="266">
                  <c:v>0.13499999999999993</c:v>
                </c:pt>
                <c:pt idx="267">
                  <c:v>0.14666666666666661</c:v>
                </c:pt>
                <c:pt idx="268">
                  <c:v>8.2666666666666652E-2</c:v>
                </c:pt>
                <c:pt idx="269">
                  <c:v>-4.0000000000000027E-3</c:v>
                </c:pt>
                <c:pt idx="270">
                  <c:v>-4.0000000000000027E-3</c:v>
                </c:pt>
                <c:pt idx="271">
                  <c:v>-4.0000000000000027E-3</c:v>
                </c:pt>
                <c:pt idx="272">
                  <c:v>-4.0000000000000027E-3</c:v>
                </c:pt>
                <c:pt idx="273">
                  <c:v>-4.0000000000000027E-3</c:v>
                </c:pt>
                <c:pt idx="274">
                  <c:v>-4.0000000000000027E-3</c:v>
                </c:pt>
                <c:pt idx="275">
                  <c:v>-4.0000000000000027E-3</c:v>
                </c:pt>
                <c:pt idx="276">
                  <c:v>-4.0000000000000027E-3</c:v>
                </c:pt>
                <c:pt idx="277">
                  <c:v>2.1541666666666667E-2</c:v>
                </c:pt>
                <c:pt idx="278">
                  <c:v>5.0041666666666651E-2</c:v>
                </c:pt>
                <c:pt idx="279">
                  <c:v>-4.0000000000000027E-3</c:v>
                </c:pt>
                <c:pt idx="280">
                  <c:v>-4.0000000000000027E-3</c:v>
                </c:pt>
                <c:pt idx="281">
                  <c:v>-4.0000000000000027E-3</c:v>
                </c:pt>
                <c:pt idx="282">
                  <c:v>-4.0000000000000027E-3</c:v>
                </c:pt>
                <c:pt idx="283">
                  <c:v>-2.8333333333333357E-3</c:v>
                </c:pt>
                <c:pt idx="284">
                  <c:v>0.13933333333333336</c:v>
                </c:pt>
                <c:pt idx="285">
                  <c:v>0.32179166666666664</c:v>
                </c:pt>
                <c:pt idx="286">
                  <c:v>0.35983333333333339</c:v>
                </c:pt>
                <c:pt idx="287">
                  <c:v>0.34474999999999995</c:v>
                </c:pt>
                <c:pt idx="288">
                  <c:v>0.28020833333333339</c:v>
                </c:pt>
                <c:pt idx="289">
                  <c:v>0.16954166666666659</c:v>
                </c:pt>
                <c:pt idx="290">
                  <c:v>6.2666666666666662E-2</c:v>
                </c:pt>
                <c:pt idx="291">
                  <c:v>7.6666666666666647E-2</c:v>
                </c:pt>
                <c:pt idx="292">
                  <c:v>4.7708333333333332E-2</c:v>
                </c:pt>
                <c:pt idx="293">
                  <c:v>4.5458333333333344E-2</c:v>
                </c:pt>
                <c:pt idx="294">
                  <c:v>0.10333333333333333</c:v>
                </c:pt>
                <c:pt idx="295">
                  <c:v>0.31716666666666665</c:v>
                </c:pt>
                <c:pt idx="296">
                  <c:v>0.32633333333333336</c:v>
                </c:pt>
                <c:pt idx="297">
                  <c:v>0.39058333333333334</c:v>
                </c:pt>
                <c:pt idx="298">
                  <c:v>0.3801666666666666</c:v>
                </c:pt>
                <c:pt idx="299">
                  <c:v>0.55991666666666673</c:v>
                </c:pt>
                <c:pt idx="300">
                  <c:v>0.5215833333333334</c:v>
                </c:pt>
                <c:pt idx="301">
                  <c:v>0.67441666666666678</c:v>
                </c:pt>
                <c:pt idx="302">
                  <c:v>0.92958333333333343</c:v>
                </c:pt>
                <c:pt idx="303">
                  <c:v>1.1017083333333333</c:v>
                </c:pt>
                <c:pt idx="304">
                  <c:v>1.1980833333333334</c:v>
                </c:pt>
                <c:pt idx="305">
                  <c:v>1.2015833333333334</c:v>
                </c:pt>
                <c:pt idx="306">
                  <c:v>1.4436249999999999</c:v>
                </c:pt>
                <c:pt idx="307">
                  <c:v>1.3697083333333333</c:v>
                </c:pt>
                <c:pt idx="308">
                  <c:v>1.3604583333333331</c:v>
                </c:pt>
                <c:pt idx="309">
                  <c:v>1.4295833333333334</c:v>
                </c:pt>
                <c:pt idx="310">
                  <c:v>1.49725</c:v>
                </c:pt>
                <c:pt idx="311">
                  <c:v>1.750875</c:v>
                </c:pt>
                <c:pt idx="312">
                  <c:v>1.7823333333333335</c:v>
                </c:pt>
                <c:pt idx="313">
                  <c:v>2.1432500000000001</c:v>
                </c:pt>
                <c:pt idx="314">
                  <c:v>2.4017916666666665</c:v>
                </c:pt>
                <c:pt idx="315">
                  <c:v>2.266291666666667</c:v>
                </c:pt>
                <c:pt idx="316">
                  <c:v>2.5463749999999998</c:v>
                </c:pt>
                <c:pt idx="317">
                  <c:v>2.7673749999999995</c:v>
                </c:pt>
                <c:pt idx="318">
                  <c:v>2.5508333333333337</c:v>
                </c:pt>
                <c:pt idx="319">
                  <c:v>3.2638749999999992</c:v>
                </c:pt>
                <c:pt idx="320">
                  <c:v>2.6414166666666659</c:v>
                </c:pt>
                <c:pt idx="321">
                  <c:v>2.1731250000000002</c:v>
                </c:pt>
                <c:pt idx="322">
                  <c:v>3.1290416666666663</c:v>
                </c:pt>
                <c:pt idx="323">
                  <c:v>3.7780416666666667</c:v>
                </c:pt>
                <c:pt idx="324">
                  <c:v>3.7316249999999993</c:v>
                </c:pt>
                <c:pt idx="325">
                  <c:v>3.9535</c:v>
                </c:pt>
                <c:pt idx="326">
                  <c:v>3.6426666666666665</c:v>
                </c:pt>
                <c:pt idx="327">
                  <c:v>4.0778333333333343</c:v>
                </c:pt>
                <c:pt idx="328">
                  <c:v>4.0473750000000015</c:v>
                </c:pt>
                <c:pt idx="329">
                  <c:v>4.0631250000000003</c:v>
                </c:pt>
                <c:pt idx="330">
                  <c:v>3.9825833333333343</c:v>
                </c:pt>
                <c:pt idx="331">
                  <c:v>3.1514166666666665</c:v>
                </c:pt>
                <c:pt idx="332">
                  <c:v>3.57925</c:v>
                </c:pt>
                <c:pt idx="333">
                  <c:v>3.7357083333333332</c:v>
                </c:pt>
                <c:pt idx="334">
                  <c:v>4.6730416666666663</c:v>
                </c:pt>
                <c:pt idx="335">
                  <c:v>4.6032083333333338</c:v>
                </c:pt>
                <c:pt idx="336">
                  <c:v>2.7037916666666661</c:v>
                </c:pt>
                <c:pt idx="337">
                  <c:v>0.95274999999999999</c:v>
                </c:pt>
                <c:pt idx="338">
                  <c:v>4.2288333333333332</c:v>
                </c:pt>
                <c:pt idx="339">
                  <c:v>5.0623749999999994</c:v>
                </c:pt>
                <c:pt idx="340">
                  <c:v>4.8170000000000002</c:v>
                </c:pt>
                <c:pt idx="341">
                  <c:v>4.8297500000000007</c:v>
                </c:pt>
                <c:pt idx="342">
                  <c:v>4.2889166666666672</c:v>
                </c:pt>
                <c:pt idx="343">
                  <c:v>4.1980416666666658</c:v>
                </c:pt>
                <c:pt idx="344">
                  <c:v>5.1486666666666663</c:v>
                </c:pt>
                <c:pt idx="345">
                  <c:v>5.023625</c:v>
                </c:pt>
                <c:pt idx="346">
                  <c:v>4.7846666666666646</c:v>
                </c:pt>
                <c:pt idx="347">
                  <c:v>4.8347916666666668</c:v>
                </c:pt>
                <c:pt idx="348">
                  <c:v>4.9120416666666671</c:v>
                </c:pt>
                <c:pt idx="349">
                  <c:v>4.0668750000000005</c:v>
                </c:pt>
                <c:pt idx="350">
                  <c:v>4.4546249999999992</c:v>
                </c:pt>
                <c:pt idx="351">
                  <c:v>4.8105000000000002</c:v>
                </c:pt>
                <c:pt idx="352">
                  <c:v>4.8269583333333328</c:v>
                </c:pt>
                <c:pt idx="353">
                  <c:v>4.8042500000000006</c:v>
                </c:pt>
                <c:pt idx="354">
                  <c:v>4.7730833333333331</c:v>
                </c:pt>
                <c:pt idx="355">
                  <c:v>5.0505624999999998</c:v>
                </c:pt>
              </c:numCache>
            </c:numRef>
          </c:val>
          <c:smooth val="0"/>
        </c:ser>
        <c:dLbls>
          <c:showLegendKey val="0"/>
          <c:showVal val="0"/>
          <c:showCatName val="0"/>
          <c:showSerName val="0"/>
          <c:showPercent val="0"/>
          <c:showBubbleSize val="0"/>
        </c:dLbls>
        <c:marker val="1"/>
        <c:smooth val="0"/>
        <c:axId val="67532816"/>
        <c:axId val="67533208"/>
      </c:lineChart>
      <c:dateAx>
        <c:axId val="67532816"/>
        <c:scaling>
          <c:orientation val="minMax"/>
          <c:min val="42217"/>
        </c:scaling>
        <c:delete val="0"/>
        <c:axPos val="b"/>
        <c:title>
          <c:tx>
            <c:rich>
              <a:bodyPr/>
              <a:lstStyle/>
              <a:p>
                <a:pPr>
                  <a:defRPr/>
                </a:pPr>
                <a:r>
                  <a:rPr lang="en-US"/>
                  <a:t>Date</a:t>
                </a:r>
              </a:p>
            </c:rich>
          </c:tx>
          <c:overlay val="0"/>
        </c:title>
        <c:numFmt formatCode="[$-409]mmm\-yy;@" sourceLinked="0"/>
        <c:majorTickMark val="out"/>
        <c:minorTickMark val="out"/>
        <c:tickLblPos val="nextTo"/>
        <c:crossAx val="67533208"/>
        <c:crosses val="autoZero"/>
        <c:auto val="1"/>
        <c:lblOffset val="100"/>
        <c:baseTimeUnit val="days"/>
        <c:majorUnit val="1"/>
        <c:majorTimeUnit val="months"/>
        <c:minorUnit val="1"/>
        <c:minorTimeUnit val="months"/>
      </c:dateAx>
      <c:valAx>
        <c:axId val="67533208"/>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532816"/>
        <c:crosses val="autoZero"/>
        <c:crossBetween val="between"/>
        <c:majorUnit val="2"/>
      </c:valAx>
    </c:plotArea>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400"/>
            </a:pPr>
            <a:r>
              <a:rPr lang="en-US" sz="1400"/>
              <a:t>Middle Teton Glacier upper</a:t>
            </a:r>
          </a:p>
        </c:rich>
      </c:tx>
      <c:overlay val="1"/>
    </c:title>
    <c:autoTitleDeleted val="0"/>
    <c:plotArea>
      <c:layout>
        <c:manualLayout>
          <c:layoutTarget val="inner"/>
          <c:xMode val="edge"/>
          <c:yMode val="edge"/>
          <c:x val="0.13412882764654419"/>
          <c:y val="3.2538003062117238E-2"/>
          <c:w val="0.78871019247594054"/>
          <c:h val="0.72227726742490517"/>
        </c:manualLayout>
      </c:layout>
      <c:areaChart>
        <c:grouping val="standard"/>
        <c:varyColors val="0"/>
        <c:ser>
          <c:idx val="0"/>
          <c:order val="0"/>
          <c:tx>
            <c:strRef>
              <c:f>charts!$B$1</c:f>
              <c:strCache>
                <c:ptCount val="1"/>
                <c:pt idx="0">
                  <c:v>Max Temp, °C</c:v>
                </c:pt>
              </c:strCache>
            </c:strRef>
          </c:tx>
          <c:spPr>
            <a:solidFill>
              <a:schemeClr val="bg1">
                <a:lumMod val="75000"/>
              </a:schemeClr>
            </a:solidFill>
            <a:ln>
              <a:noFill/>
            </a:ln>
          </c:spP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charts!$B$2:$B$357</c:f>
              <c:numCache>
                <c:formatCode>General</c:formatCode>
                <c:ptCount val="356"/>
                <c:pt idx="0">
                  <c:v>3.5640000000000001</c:v>
                </c:pt>
                <c:pt idx="1">
                  <c:v>3.6960000000000002</c:v>
                </c:pt>
                <c:pt idx="2">
                  <c:v>3.8010000000000002</c:v>
                </c:pt>
                <c:pt idx="3">
                  <c:v>3.6429999999999998</c:v>
                </c:pt>
                <c:pt idx="4">
                  <c:v>4.0629999999999997</c:v>
                </c:pt>
                <c:pt idx="5">
                  <c:v>3.4590000000000001</c:v>
                </c:pt>
                <c:pt idx="6">
                  <c:v>3.1949999999999998</c:v>
                </c:pt>
                <c:pt idx="7">
                  <c:v>3.0630000000000002</c:v>
                </c:pt>
                <c:pt idx="8">
                  <c:v>3.327</c:v>
                </c:pt>
                <c:pt idx="9">
                  <c:v>3.0089999999999999</c:v>
                </c:pt>
                <c:pt idx="10">
                  <c:v>3.5910000000000002</c:v>
                </c:pt>
                <c:pt idx="11">
                  <c:v>3.5910000000000002</c:v>
                </c:pt>
                <c:pt idx="12">
                  <c:v>3.4329999999999998</c:v>
                </c:pt>
                <c:pt idx="13">
                  <c:v>3.2210000000000001</c:v>
                </c:pt>
                <c:pt idx="14">
                  <c:v>3.722</c:v>
                </c:pt>
                <c:pt idx="15">
                  <c:v>3.9580000000000002</c:v>
                </c:pt>
                <c:pt idx="16">
                  <c:v>4.0110000000000001</c:v>
                </c:pt>
                <c:pt idx="17">
                  <c:v>2.4769999999999999</c:v>
                </c:pt>
                <c:pt idx="18">
                  <c:v>3.512</c:v>
                </c:pt>
                <c:pt idx="19">
                  <c:v>3.5379999999999998</c:v>
                </c:pt>
                <c:pt idx="20">
                  <c:v>3.274</c:v>
                </c:pt>
                <c:pt idx="21">
                  <c:v>3.274</c:v>
                </c:pt>
                <c:pt idx="22">
                  <c:v>3.4849999999999999</c:v>
                </c:pt>
                <c:pt idx="23">
                  <c:v>3.67</c:v>
                </c:pt>
                <c:pt idx="24">
                  <c:v>3.3540000000000001</c:v>
                </c:pt>
                <c:pt idx="25">
                  <c:v>3.0089999999999999</c:v>
                </c:pt>
                <c:pt idx="26">
                  <c:v>3.617</c:v>
                </c:pt>
                <c:pt idx="27">
                  <c:v>2.7170000000000001</c:v>
                </c:pt>
                <c:pt idx="28">
                  <c:v>3.4590000000000001</c:v>
                </c:pt>
                <c:pt idx="29">
                  <c:v>4.2460000000000004</c:v>
                </c:pt>
                <c:pt idx="30">
                  <c:v>4.0629999999999997</c:v>
                </c:pt>
                <c:pt idx="31">
                  <c:v>3.9849999999999999</c:v>
                </c:pt>
                <c:pt idx="32">
                  <c:v>4.0890000000000004</c:v>
                </c:pt>
                <c:pt idx="33">
                  <c:v>4.0110000000000001</c:v>
                </c:pt>
                <c:pt idx="34">
                  <c:v>4.0110000000000001</c:v>
                </c:pt>
                <c:pt idx="35">
                  <c:v>3.88</c:v>
                </c:pt>
                <c:pt idx="36">
                  <c:v>4.3239999999999998</c:v>
                </c:pt>
                <c:pt idx="37">
                  <c:v>1.9670000000000001</c:v>
                </c:pt>
                <c:pt idx="38">
                  <c:v>1.371</c:v>
                </c:pt>
                <c:pt idx="39">
                  <c:v>1.262</c:v>
                </c:pt>
                <c:pt idx="40">
                  <c:v>4.0110000000000001</c:v>
                </c:pt>
                <c:pt idx="41">
                  <c:v>6.2809999999999997</c:v>
                </c:pt>
                <c:pt idx="42">
                  <c:v>7.0910000000000002</c:v>
                </c:pt>
                <c:pt idx="43">
                  <c:v>7.0659999999999998</c:v>
                </c:pt>
                <c:pt idx="44">
                  <c:v>6.2549999999999999</c:v>
                </c:pt>
                <c:pt idx="45">
                  <c:v>5.7450000000000001</c:v>
                </c:pt>
                <c:pt idx="46">
                  <c:v>5.5910000000000002</c:v>
                </c:pt>
                <c:pt idx="47">
                  <c:v>5.36</c:v>
                </c:pt>
                <c:pt idx="48">
                  <c:v>4.22</c:v>
                </c:pt>
                <c:pt idx="49">
                  <c:v>2.7440000000000002</c:v>
                </c:pt>
                <c:pt idx="50">
                  <c:v>4.0369999999999999</c:v>
                </c:pt>
                <c:pt idx="51">
                  <c:v>4.7140000000000004</c:v>
                </c:pt>
                <c:pt idx="52">
                  <c:v>4.3760000000000003</c:v>
                </c:pt>
                <c:pt idx="53">
                  <c:v>3.1419999999999999</c:v>
                </c:pt>
                <c:pt idx="54">
                  <c:v>2.69</c:v>
                </c:pt>
                <c:pt idx="55">
                  <c:v>2.5030000000000001</c:v>
                </c:pt>
                <c:pt idx="56">
                  <c:v>2.5569999999999999</c:v>
                </c:pt>
                <c:pt idx="57">
                  <c:v>5.6680000000000001</c:v>
                </c:pt>
                <c:pt idx="58">
                  <c:v>4.8179999999999996</c:v>
                </c:pt>
                <c:pt idx="59">
                  <c:v>5.0759999999999996</c:v>
                </c:pt>
                <c:pt idx="60">
                  <c:v>3.88</c:v>
                </c:pt>
                <c:pt idx="61">
                  <c:v>4.6100000000000003</c:v>
                </c:pt>
                <c:pt idx="62">
                  <c:v>4.1680000000000001</c:v>
                </c:pt>
                <c:pt idx="63">
                  <c:v>3.2480000000000002</c:v>
                </c:pt>
                <c:pt idx="64">
                  <c:v>4.7140000000000004</c:v>
                </c:pt>
                <c:pt idx="65">
                  <c:v>4.9470000000000001</c:v>
                </c:pt>
                <c:pt idx="66">
                  <c:v>4.8440000000000003</c:v>
                </c:pt>
                <c:pt idx="67">
                  <c:v>5.024</c:v>
                </c:pt>
                <c:pt idx="68">
                  <c:v>5.2050000000000001</c:v>
                </c:pt>
                <c:pt idx="69">
                  <c:v>4.9210000000000003</c:v>
                </c:pt>
                <c:pt idx="70">
                  <c:v>2.69</c:v>
                </c:pt>
                <c:pt idx="71">
                  <c:v>1.994</c:v>
                </c:pt>
                <c:pt idx="72">
                  <c:v>1.2350000000000001</c:v>
                </c:pt>
                <c:pt idx="73">
                  <c:v>6.23</c:v>
                </c:pt>
                <c:pt idx="74">
                  <c:v>4.8179999999999996</c:v>
                </c:pt>
                <c:pt idx="75">
                  <c:v>6.2549999999999999</c:v>
                </c:pt>
                <c:pt idx="76">
                  <c:v>3.5910000000000002</c:v>
                </c:pt>
                <c:pt idx="77">
                  <c:v>2.5569999999999999</c:v>
                </c:pt>
                <c:pt idx="78">
                  <c:v>3.4590000000000001</c:v>
                </c:pt>
                <c:pt idx="79">
                  <c:v>0.30099999999999999</c:v>
                </c:pt>
                <c:pt idx="80">
                  <c:v>0.52200000000000002</c:v>
                </c:pt>
                <c:pt idx="81">
                  <c:v>7.9000000000000001E-2</c:v>
                </c:pt>
                <c:pt idx="82">
                  <c:v>7.9000000000000001E-2</c:v>
                </c:pt>
                <c:pt idx="83">
                  <c:v>7.9000000000000001E-2</c:v>
                </c:pt>
                <c:pt idx="84">
                  <c:v>0.107</c:v>
                </c:pt>
                <c:pt idx="85">
                  <c:v>0.16300000000000001</c:v>
                </c:pt>
                <c:pt idx="86">
                  <c:v>0.16300000000000001</c:v>
                </c:pt>
                <c:pt idx="87">
                  <c:v>0.19</c:v>
                </c:pt>
                <c:pt idx="88">
                  <c:v>0.19</c:v>
                </c:pt>
                <c:pt idx="89">
                  <c:v>0.19</c:v>
                </c:pt>
                <c:pt idx="90">
                  <c:v>0.19</c:v>
                </c:pt>
                <c:pt idx="91">
                  <c:v>0.19</c:v>
                </c:pt>
                <c:pt idx="92">
                  <c:v>0.19</c:v>
                </c:pt>
                <c:pt idx="93">
                  <c:v>0.19</c:v>
                </c:pt>
                <c:pt idx="94">
                  <c:v>0.19</c:v>
                </c:pt>
                <c:pt idx="95">
                  <c:v>0.19</c:v>
                </c:pt>
                <c:pt idx="96">
                  <c:v>0.16300000000000001</c:v>
                </c:pt>
                <c:pt idx="97">
                  <c:v>0.16300000000000001</c:v>
                </c:pt>
                <c:pt idx="98">
                  <c:v>0.16300000000000001</c:v>
                </c:pt>
                <c:pt idx="99">
                  <c:v>0.19</c:v>
                </c:pt>
                <c:pt idx="100">
                  <c:v>0.16300000000000001</c:v>
                </c:pt>
                <c:pt idx="101">
                  <c:v>0.13500000000000001</c:v>
                </c:pt>
                <c:pt idx="102">
                  <c:v>0.107</c:v>
                </c:pt>
                <c:pt idx="103">
                  <c:v>0.107</c:v>
                </c:pt>
                <c:pt idx="104">
                  <c:v>7.9000000000000001E-2</c:v>
                </c:pt>
                <c:pt idx="105">
                  <c:v>7.9000000000000001E-2</c:v>
                </c:pt>
                <c:pt idx="106">
                  <c:v>7.9000000000000001E-2</c:v>
                </c:pt>
                <c:pt idx="107">
                  <c:v>7.9000000000000001E-2</c:v>
                </c:pt>
                <c:pt idx="108">
                  <c:v>7.9000000000000001E-2</c:v>
                </c:pt>
                <c:pt idx="109">
                  <c:v>7.9000000000000001E-2</c:v>
                </c:pt>
                <c:pt idx="110">
                  <c:v>7.9000000000000001E-2</c:v>
                </c:pt>
                <c:pt idx="111">
                  <c:v>7.9000000000000001E-2</c:v>
                </c:pt>
                <c:pt idx="112">
                  <c:v>7.9000000000000001E-2</c:v>
                </c:pt>
                <c:pt idx="113">
                  <c:v>5.0999999999999997E-2</c:v>
                </c:pt>
                <c:pt idx="114">
                  <c:v>5.0999999999999997E-2</c:v>
                </c:pt>
                <c:pt idx="115">
                  <c:v>7.9000000000000001E-2</c:v>
                </c:pt>
                <c:pt idx="116">
                  <c:v>7.9000000000000001E-2</c:v>
                </c:pt>
                <c:pt idx="117">
                  <c:v>7.9000000000000001E-2</c:v>
                </c:pt>
                <c:pt idx="118">
                  <c:v>7.9000000000000001E-2</c:v>
                </c:pt>
                <c:pt idx="119">
                  <c:v>7.9000000000000001E-2</c:v>
                </c:pt>
                <c:pt idx="120">
                  <c:v>5.0999999999999997E-2</c:v>
                </c:pt>
                <c:pt idx="121">
                  <c:v>5.0999999999999997E-2</c:v>
                </c:pt>
                <c:pt idx="122">
                  <c:v>5.0999999999999997E-2</c:v>
                </c:pt>
                <c:pt idx="123">
                  <c:v>5.0999999999999997E-2</c:v>
                </c:pt>
                <c:pt idx="124">
                  <c:v>5.0999999999999997E-2</c:v>
                </c:pt>
                <c:pt idx="125">
                  <c:v>5.0999999999999997E-2</c:v>
                </c:pt>
                <c:pt idx="126">
                  <c:v>5.0999999999999997E-2</c:v>
                </c:pt>
                <c:pt idx="127">
                  <c:v>5.0999999999999997E-2</c:v>
                </c:pt>
                <c:pt idx="128">
                  <c:v>5.0999999999999997E-2</c:v>
                </c:pt>
                <c:pt idx="129">
                  <c:v>5.0999999999999997E-2</c:v>
                </c:pt>
                <c:pt idx="130">
                  <c:v>5.0999999999999997E-2</c:v>
                </c:pt>
                <c:pt idx="131">
                  <c:v>5.0999999999999997E-2</c:v>
                </c:pt>
                <c:pt idx="132">
                  <c:v>5.0999999999999997E-2</c:v>
                </c:pt>
                <c:pt idx="133">
                  <c:v>5.0999999999999997E-2</c:v>
                </c:pt>
                <c:pt idx="134">
                  <c:v>5.0999999999999997E-2</c:v>
                </c:pt>
                <c:pt idx="135">
                  <c:v>5.0999999999999997E-2</c:v>
                </c:pt>
                <c:pt idx="136">
                  <c:v>5.0999999999999997E-2</c:v>
                </c:pt>
                <c:pt idx="137">
                  <c:v>5.0999999999999997E-2</c:v>
                </c:pt>
                <c:pt idx="138">
                  <c:v>5.0999999999999997E-2</c:v>
                </c:pt>
                <c:pt idx="139">
                  <c:v>5.0999999999999997E-2</c:v>
                </c:pt>
                <c:pt idx="140">
                  <c:v>5.0999999999999997E-2</c:v>
                </c:pt>
                <c:pt idx="141">
                  <c:v>5.0999999999999997E-2</c:v>
                </c:pt>
                <c:pt idx="142">
                  <c:v>5.0999999999999997E-2</c:v>
                </c:pt>
                <c:pt idx="143">
                  <c:v>5.0999999999999997E-2</c:v>
                </c:pt>
                <c:pt idx="144">
                  <c:v>5.0999999999999997E-2</c:v>
                </c:pt>
                <c:pt idx="145">
                  <c:v>5.0999999999999997E-2</c:v>
                </c:pt>
                <c:pt idx="146">
                  <c:v>7.9000000000000001E-2</c:v>
                </c:pt>
                <c:pt idx="147">
                  <c:v>7.9000000000000001E-2</c:v>
                </c:pt>
                <c:pt idx="148">
                  <c:v>7.9000000000000001E-2</c:v>
                </c:pt>
                <c:pt idx="149">
                  <c:v>7.9000000000000001E-2</c:v>
                </c:pt>
                <c:pt idx="150">
                  <c:v>5.0999999999999997E-2</c:v>
                </c:pt>
                <c:pt idx="151">
                  <c:v>7.9000000000000001E-2</c:v>
                </c:pt>
                <c:pt idx="152">
                  <c:v>5.0999999999999997E-2</c:v>
                </c:pt>
                <c:pt idx="153">
                  <c:v>5.0999999999999997E-2</c:v>
                </c:pt>
                <c:pt idx="154">
                  <c:v>5.0999999999999997E-2</c:v>
                </c:pt>
                <c:pt idx="155">
                  <c:v>5.0999999999999997E-2</c:v>
                </c:pt>
                <c:pt idx="156">
                  <c:v>5.0999999999999997E-2</c:v>
                </c:pt>
                <c:pt idx="157">
                  <c:v>5.0999999999999997E-2</c:v>
                </c:pt>
                <c:pt idx="158">
                  <c:v>5.0999999999999997E-2</c:v>
                </c:pt>
                <c:pt idx="159">
                  <c:v>5.0999999999999997E-2</c:v>
                </c:pt>
                <c:pt idx="160">
                  <c:v>5.0999999999999997E-2</c:v>
                </c:pt>
                <c:pt idx="161">
                  <c:v>5.0999999999999997E-2</c:v>
                </c:pt>
                <c:pt idx="162">
                  <c:v>5.0999999999999997E-2</c:v>
                </c:pt>
                <c:pt idx="163">
                  <c:v>5.0999999999999997E-2</c:v>
                </c:pt>
                <c:pt idx="164">
                  <c:v>5.0999999999999997E-2</c:v>
                </c:pt>
                <c:pt idx="165">
                  <c:v>5.0999999999999997E-2</c:v>
                </c:pt>
                <c:pt idx="166">
                  <c:v>7.9000000000000001E-2</c:v>
                </c:pt>
                <c:pt idx="167">
                  <c:v>5.0999999999999997E-2</c:v>
                </c:pt>
                <c:pt idx="168">
                  <c:v>5.0999999999999997E-2</c:v>
                </c:pt>
                <c:pt idx="169">
                  <c:v>5.0999999999999997E-2</c:v>
                </c:pt>
                <c:pt idx="170">
                  <c:v>5.0999999999999997E-2</c:v>
                </c:pt>
                <c:pt idx="171">
                  <c:v>5.0999999999999997E-2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7.9000000000000001E-2</c:v>
                </c:pt>
                <c:pt idx="184">
                  <c:v>7.9000000000000001E-2</c:v>
                </c:pt>
                <c:pt idx="185">
                  <c:v>7.9000000000000001E-2</c:v>
                </c:pt>
                <c:pt idx="186">
                  <c:v>7.9000000000000001E-2</c:v>
                </c:pt>
                <c:pt idx="187">
                  <c:v>7.9000000000000001E-2</c:v>
                </c:pt>
                <c:pt idx="188">
                  <c:v>7.9000000000000001E-2</c:v>
                </c:pt>
                <c:pt idx="189">
                  <c:v>7.9000000000000001E-2</c:v>
                </c:pt>
                <c:pt idx="190">
                  <c:v>7.9000000000000001E-2</c:v>
                </c:pt>
                <c:pt idx="191">
                  <c:v>7.9000000000000001E-2</c:v>
                </c:pt>
                <c:pt idx="192">
                  <c:v>7.9000000000000001E-2</c:v>
                </c:pt>
                <c:pt idx="193">
                  <c:v>7.9000000000000001E-2</c:v>
                </c:pt>
                <c:pt idx="194">
                  <c:v>7.9000000000000001E-2</c:v>
                </c:pt>
                <c:pt idx="195">
                  <c:v>7.9000000000000001E-2</c:v>
                </c:pt>
                <c:pt idx="196">
                  <c:v>7.9000000000000001E-2</c:v>
                </c:pt>
                <c:pt idx="197">
                  <c:v>7.9000000000000001E-2</c:v>
                </c:pt>
                <c:pt idx="198">
                  <c:v>7.9000000000000001E-2</c:v>
                </c:pt>
                <c:pt idx="199">
                  <c:v>7.9000000000000001E-2</c:v>
                </c:pt>
                <c:pt idx="200">
                  <c:v>7.9000000000000001E-2</c:v>
                </c:pt>
                <c:pt idx="201">
                  <c:v>7.9000000000000001E-2</c:v>
                </c:pt>
                <c:pt idx="202">
                  <c:v>7.9000000000000001E-2</c:v>
                </c:pt>
                <c:pt idx="203">
                  <c:v>7.9000000000000001E-2</c:v>
                </c:pt>
                <c:pt idx="204">
                  <c:v>7.9000000000000001E-2</c:v>
                </c:pt>
                <c:pt idx="205">
                  <c:v>7.9000000000000001E-2</c:v>
                </c:pt>
                <c:pt idx="206">
                  <c:v>7.9000000000000001E-2</c:v>
                </c:pt>
                <c:pt idx="207">
                  <c:v>7.9000000000000001E-2</c:v>
                </c:pt>
                <c:pt idx="208">
                  <c:v>7.9000000000000001E-2</c:v>
                </c:pt>
                <c:pt idx="209">
                  <c:v>7.9000000000000001E-2</c:v>
                </c:pt>
                <c:pt idx="210">
                  <c:v>7.9000000000000001E-2</c:v>
                </c:pt>
                <c:pt idx="211">
                  <c:v>7.9000000000000001E-2</c:v>
                </c:pt>
                <c:pt idx="212">
                  <c:v>7.9000000000000001E-2</c:v>
                </c:pt>
                <c:pt idx="213">
                  <c:v>7.9000000000000001E-2</c:v>
                </c:pt>
                <c:pt idx="214">
                  <c:v>7.9000000000000001E-2</c:v>
                </c:pt>
                <c:pt idx="215">
                  <c:v>7.9000000000000001E-2</c:v>
                </c:pt>
                <c:pt idx="216">
                  <c:v>7.9000000000000001E-2</c:v>
                </c:pt>
                <c:pt idx="217">
                  <c:v>7.9000000000000001E-2</c:v>
                </c:pt>
                <c:pt idx="218">
                  <c:v>7.9000000000000001E-2</c:v>
                </c:pt>
                <c:pt idx="219">
                  <c:v>7.9000000000000001E-2</c:v>
                </c:pt>
                <c:pt idx="220">
                  <c:v>7.9000000000000001E-2</c:v>
                </c:pt>
                <c:pt idx="221">
                  <c:v>7.9000000000000001E-2</c:v>
                </c:pt>
                <c:pt idx="222">
                  <c:v>7.9000000000000001E-2</c:v>
                </c:pt>
                <c:pt idx="223">
                  <c:v>7.9000000000000001E-2</c:v>
                </c:pt>
                <c:pt idx="224">
                  <c:v>7.9000000000000001E-2</c:v>
                </c:pt>
                <c:pt idx="225">
                  <c:v>7.9000000000000001E-2</c:v>
                </c:pt>
                <c:pt idx="226">
                  <c:v>7.9000000000000001E-2</c:v>
                </c:pt>
                <c:pt idx="227">
                  <c:v>7.9000000000000001E-2</c:v>
                </c:pt>
                <c:pt idx="228">
                  <c:v>7.9000000000000001E-2</c:v>
                </c:pt>
                <c:pt idx="229">
                  <c:v>7.9000000000000001E-2</c:v>
                </c:pt>
                <c:pt idx="230">
                  <c:v>7.9000000000000001E-2</c:v>
                </c:pt>
                <c:pt idx="231">
                  <c:v>7.9000000000000001E-2</c:v>
                </c:pt>
                <c:pt idx="232">
                  <c:v>0.107</c:v>
                </c:pt>
                <c:pt idx="233">
                  <c:v>7.9000000000000001E-2</c:v>
                </c:pt>
                <c:pt idx="234">
                  <c:v>7.9000000000000001E-2</c:v>
                </c:pt>
                <c:pt idx="235">
                  <c:v>0.107</c:v>
                </c:pt>
                <c:pt idx="236">
                  <c:v>7.9000000000000001E-2</c:v>
                </c:pt>
                <c:pt idx="237">
                  <c:v>0.107</c:v>
                </c:pt>
                <c:pt idx="238">
                  <c:v>0.107</c:v>
                </c:pt>
                <c:pt idx="239">
                  <c:v>0.107</c:v>
                </c:pt>
                <c:pt idx="240">
                  <c:v>0.107</c:v>
                </c:pt>
                <c:pt idx="241">
                  <c:v>0.107</c:v>
                </c:pt>
                <c:pt idx="242">
                  <c:v>0.107</c:v>
                </c:pt>
                <c:pt idx="243">
                  <c:v>0.107</c:v>
                </c:pt>
                <c:pt idx="244">
                  <c:v>7.9000000000000001E-2</c:v>
                </c:pt>
                <c:pt idx="245">
                  <c:v>7.9000000000000001E-2</c:v>
                </c:pt>
                <c:pt idx="246">
                  <c:v>7.9000000000000001E-2</c:v>
                </c:pt>
                <c:pt idx="247">
                  <c:v>7.9000000000000001E-2</c:v>
                </c:pt>
                <c:pt idx="248">
                  <c:v>0.107</c:v>
                </c:pt>
                <c:pt idx="249">
                  <c:v>0.107</c:v>
                </c:pt>
                <c:pt idx="250">
                  <c:v>0.107</c:v>
                </c:pt>
                <c:pt idx="251">
                  <c:v>0.107</c:v>
                </c:pt>
                <c:pt idx="252">
                  <c:v>0.107</c:v>
                </c:pt>
                <c:pt idx="253">
                  <c:v>0.107</c:v>
                </c:pt>
                <c:pt idx="254">
                  <c:v>0.107</c:v>
                </c:pt>
                <c:pt idx="255">
                  <c:v>0.107</c:v>
                </c:pt>
                <c:pt idx="256">
                  <c:v>0.107</c:v>
                </c:pt>
                <c:pt idx="257">
                  <c:v>0.107</c:v>
                </c:pt>
                <c:pt idx="258">
                  <c:v>0.107</c:v>
                </c:pt>
                <c:pt idx="259">
                  <c:v>0.107</c:v>
                </c:pt>
                <c:pt idx="260">
                  <c:v>0.107</c:v>
                </c:pt>
                <c:pt idx="261">
                  <c:v>0.107</c:v>
                </c:pt>
                <c:pt idx="262">
                  <c:v>0.107</c:v>
                </c:pt>
                <c:pt idx="263">
                  <c:v>0.107</c:v>
                </c:pt>
                <c:pt idx="264">
                  <c:v>0.107</c:v>
                </c:pt>
                <c:pt idx="265">
                  <c:v>0.107</c:v>
                </c:pt>
                <c:pt idx="266">
                  <c:v>7.9000000000000001E-2</c:v>
                </c:pt>
                <c:pt idx="267">
                  <c:v>7.9000000000000001E-2</c:v>
                </c:pt>
                <c:pt idx="268">
                  <c:v>0.107</c:v>
                </c:pt>
                <c:pt idx="269">
                  <c:v>0.107</c:v>
                </c:pt>
                <c:pt idx="270">
                  <c:v>0.13500000000000001</c:v>
                </c:pt>
                <c:pt idx="271">
                  <c:v>0.13500000000000001</c:v>
                </c:pt>
                <c:pt idx="272">
                  <c:v>0.16300000000000001</c:v>
                </c:pt>
                <c:pt idx="273">
                  <c:v>0.19</c:v>
                </c:pt>
                <c:pt idx="274">
                  <c:v>0.246</c:v>
                </c:pt>
                <c:pt idx="275">
                  <c:v>0.35599999999999998</c:v>
                </c:pt>
                <c:pt idx="276">
                  <c:v>0.38400000000000001</c:v>
                </c:pt>
                <c:pt idx="277">
                  <c:v>0.38400000000000001</c:v>
                </c:pt>
                <c:pt idx="278">
                  <c:v>0.32900000000000001</c:v>
                </c:pt>
                <c:pt idx="279">
                  <c:v>0.41199999999999998</c:v>
                </c:pt>
                <c:pt idx="280">
                  <c:v>0.46700000000000003</c:v>
                </c:pt>
                <c:pt idx="281">
                  <c:v>0.55000000000000004</c:v>
                </c:pt>
                <c:pt idx="282">
                  <c:v>0.57699999999999996</c:v>
                </c:pt>
                <c:pt idx="283">
                  <c:v>0.60499999999999998</c:v>
                </c:pt>
                <c:pt idx="284">
                  <c:v>0.60499999999999998</c:v>
                </c:pt>
                <c:pt idx="285">
                  <c:v>0.63200000000000001</c:v>
                </c:pt>
                <c:pt idx="286">
                  <c:v>0.66</c:v>
                </c:pt>
                <c:pt idx="287">
                  <c:v>0.68700000000000006</c:v>
                </c:pt>
                <c:pt idx="288">
                  <c:v>0.68700000000000006</c:v>
                </c:pt>
                <c:pt idx="289">
                  <c:v>0.68700000000000006</c:v>
                </c:pt>
                <c:pt idx="290">
                  <c:v>0.68700000000000006</c:v>
                </c:pt>
                <c:pt idx="291">
                  <c:v>0.66</c:v>
                </c:pt>
                <c:pt idx="292">
                  <c:v>0.66</c:v>
                </c:pt>
                <c:pt idx="293">
                  <c:v>0.66</c:v>
                </c:pt>
                <c:pt idx="294">
                  <c:v>0.63200000000000001</c:v>
                </c:pt>
                <c:pt idx="295">
                  <c:v>0.68700000000000006</c:v>
                </c:pt>
                <c:pt idx="296">
                  <c:v>0.68700000000000006</c:v>
                </c:pt>
                <c:pt idx="297">
                  <c:v>0.68700000000000006</c:v>
                </c:pt>
                <c:pt idx="298">
                  <c:v>0.60499999999999998</c:v>
                </c:pt>
                <c:pt idx="299">
                  <c:v>0.66</c:v>
                </c:pt>
                <c:pt idx="300">
                  <c:v>0.71499999999999997</c:v>
                </c:pt>
                <c:pt idx="301">
                  <c:v>0.74199999999999999</c:v>
                </c:pt>
                <c:pt idx="302">
                  <c:v>0.79700000000000004</c:v>
                </c:pt>
                <c:pt idx="303">
                  <c:v>0.79700000000000004</c:v>
                </c:pt>
                <c:pt idx="304">
                  <c:v>0.82499999999999996</c:v>
                </c:pt>
                <c:pt idx="305">
                  <c:v>0.79700000000000004</c:v>
                </c:pt>
                <c:pt idx="306">
                  <c:v>0.85199999999999998</c:v>
                </c:pt>
                <c:pt idx="307">
                  <c:v>0.85199999999999998</c:v>
                </c:pt>
                <c:pt idx="308">
                  <c:v>0.82499999999999996</c:v>
                </c:pt>
                <c:pt idx="309">
                  <c:v>0.82499999999999996</c:v>
                </c:pt>
                <c:pt idx="310">
                  <c:v>0.82499999999999996</c:v>
                </c:pt>
                <c:pt idx="311">
                  <c:v>0.79700000000000004</c:v>
                </c:pt>
                <c:pt idx="312">
                  <c:v>0.82499999999999996</c:v>
                </c:pt>
                <c:pt idx="313">
                  <c:v>0.88</c:v>
                </c:pt>
                <c:pt idx="314">
                  <c:v>0.96199999999999997</c:v>
                </c:pt>
                <c:pt idx="315">
                  <c:v>0.96199999999999997</c:v>
                </c:pt>
                <c:pt idx="316">
                  <c:v>1.071</c:v>
                </c:pt>
                <c:pt idx="317">
                  <c:v>1.071</c:v>
                </c:pt>
                <c:pt idx="318">
                  <c:v>1.1259999999999999</c:v>
                </c:pt>
                <c:pt idx="319">
                  <c:v>1.2350000000000001</c:v>
                </c:pt>
                <c:pt idx="320">
                  <c:v>1.208</c:v>
                </c:pt>
                <c:pt idx="321">
                  <c:v>1.099</c:v>
                </c:pt>
                <c:pt idx="322">
                  <c:v>1.3440000000000001</c:v>
                </c:pt>
                <c:pt idx="323">
                  <c:v>1.5609999999999999</c:v>
                </c:pt>
                <c:pt idx="324">
                  <c:v>1.615</c:v>
                </c:pt>
                <c:pt idx="325">
                  <c:v>1.615</c:v>
                </c:pt>
                <c:pt idx="326">
                  <c:v>1.5880000000000001</c:v>
                </c:pt>
                <c:pt idx="327">
                  <c:v>1.8320000000000001</c:v>
                </c:pt>
                <c:pt idx="328">
                  <c:v>1.8049999999999999</c:v>
                </c:pt>
                <c:pt idx="329">
                  <c:v>2.0209999999999999</c:v>
                </c:pt>
                <c:pt idx="330">
                  <c:v>1.913</c:v>
                </c:pt>
                <c:pt idx="331">
                  <c:v>1.859</c:v>
                </c:pt>
                <c:pt idx="332">
                  <c:v>2.1280000000000001</c:v>
                </c:pt>
                <c:pt idx="333">
                  <c:v>2.1819999999999999</c:v>
                </c:pt>
                <c:pt idx="334">
                  <c:v>2.69</c:v>
                </c:pt>
                <c:pt idx="335">
                  <c:v>2.5030000000000001</c:v>
                </c:pt>
                <c:pt idx="336">
                  <c:v>1.9670000000000001</c:v>
                </c:pt>
                <c:pt idx="337">
                  <c:v>1.1259999999999999</c:v>
                </c:pt>
                <c:pt idx="338">
                  <c:v>3.1160000000000001</c:v>
                </c:pt>
                <c:pt idx="339">
                  <c:v>3.4849999999999999</c:v>
                </c:pt>
                <c:pt idx="340">
                  <c:v>3.274</c:v>
                </c:pt>
                <c:pt idx="341">
                  <c:v>3.1419999999999999</c:v>
                </c:pt>
                <c:pt idx="342">
                  <c:v>2.85</c:v>
                </c:pt>
                <c:pt idx="343">
                  <c:v>3.1419999999999999</c:v>
                </c:pt>
                <c:pt idx="344">
                  <c:v>3.4329999999999998</c:v>
                </c:pt>
                <c:pt idx="345">
                  <c:v>3.38</c:v>
                </c:pt>
                <c:pt idx="346">
                  <c:v>3.1680000000000001</c:v>
                </c:pt>
                <c:pt idx="347">
                  <c:v>3.4329999999999998</c:v>
                </c:pt>
                <c:pt idx="348">
                  <c:v>3.5910000000000002</c:v>
                </c:pt>
                <c:pt idx="349">
                  <c:v>3.0630000000000002</c:v>
                </c:pt>
                <c:pt idx="350">
                  <c:v>3.4849999999999999</c:v>
                </c:pt>
                <c:pt idx="351">
                  <c:v>3.8010000000000002</c:v>
                </c:pt>
                <c:pt idx="352">
                  <c:v>3.5379999999999998</c:v>
                </c:pt>
                <c:pt idx="353">
                  <c:v>3.4849999999999999</c:v>
                </c:pt>
                <c:pt idx="354">
                  <c:v>3.5379999999999998</c:v>
                </c:pt>
                <c:pt idx="355">
                  <c:v>3.4590000000000001</c:v>
                </c:pt>
              </c:numCache>
            </c:numRef>
          </c:val>
        </c:ser>
        <c:ser>
          <c:idx val="2"/>
          <c:order val="2"/>
          <c:tx>
            <c:strRef>
              <c:f>charts!$D$1</c:f>
              <c:strCache>
                <c:ptCount val="1"/>
                <c:pt idx="0">
                  <c:v>Min Temp, °C</c:v>
                </c:pt>
              </c:strCache>
            </c:strRef>
          </c:tx>
          <c:spPr>
            <a:solidFill>
              <a:schemeClr val="bg1"/>
            </a:solidFill>
            <a:ln>
              <a:noFill/>
            </a:ln>
          </c:spP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charts!$D$2:$D$357</c:f>
              <c:numCache>
                <c:formatCode>General</c:formatCode>
                <c:ptCount val="356"/>
                <c:pt idx="0">
                  <c:v>1.071</c:v>
                </c:pt>
                <c:pt idx="1">
                  <c:v>1.18</c:v>
                </c:pt>
                <c:pt idx="2">
                  <c:v>1.5880000000000001</c:v>
                </c:pt>
                <c:pt idx="3">
                  <c:v>1.8049999999999999</c:v>
                </c:pt>
                <c:pt idx="4">
                  <c:v>1.7509999999999999</c:v>
                </c:pt>
                <c:pt idx="5">
                  <c:v>1.8320000000000001</c:v>
                </c:pt>
                <c:pt idx="6">
                  <c:v>1.3169999999999999</c:v>
                </c:pt>
                <c:pt idx="7">
                  <c:v>1.2350000000000001</c:v>
                </c:pt>
                <c:pt idx="8">
                  <c:v>1.044</c:v>
                </c:pt>
                <c:pt idx="9">
                  <c:v>0.88</c:v>
                </c:pt>
                <c:pt idx="10">
                  <c:v>0.82499999999999996</c:v>
                </c:pt>
                <c:pt idx="11">
                  <c:v>1.18</c:v>
                </c:pt>
                <c:pt idx="12">
                  <c:v>1.18</c:v>
                </c:pt>
                <c:pt idx="13">
                  <c:v>0.68700000000000006</c:v>
                </c:pt>
                <c:pt idx="14">
                  <c:v>0.68700000000000006</c:v>
                </c:pt>
                <c:pt idx="15">
                  <c:v>1.18</c:v>
                </c:pt>
                <c:pt idx="16">
                  <c:v>1.5880000000000001</c:v>
                </c:pt>
                <c:pt idx="17">
                  <c:v>1.5609999999999999</c:v>
                </c:pt>
                <c:pt idx="18">
                  <c:v>1.615</c:v>
                </c:pt>
                <c:pt idx="19">
                  <c:v>1.3979999999999999</c:v>
                </c:pt>
                <c:pt idx="20">
                  <c:v>1.724</c:v>
                </c:pt>
                <c:pt idx="21">
                  <c:v>1.099</c:v>
                </c:pt>
                <c:pt idx="22">
                  <c:v>0.90700000000000003</c:v>
                </c:pt>
                <c:pt idx="23">
                  <c:v>1.3979999999999999</c:v>
                </c:pt>
                <c:pt idx="24">
                  <c:v>1.643</c:v>
                </c:pt>
                <c:pt idx="25">
                  <c:v>1.5880000000000001</c:v>
                </c:pt>
                <c:pt idx="26">
                  <c:v>1.3979999999999999</c:v>
                </c:pt>
                <c:pt idx="27">
                  <c:v>0.13500000000000001</c:v>
                </c:pt>
                <c:pt idx="28">
                  <c:v>2.4E-2</c:v>
                </c:pt>
                <c:pt idx="29">
                  <c:v>7.9000000000000001E-2</c:v>
                </c:pt>
                <c:pt idx="30">
                  <c:v>0.32900000000000001</c:v>
                </c:pt>
                <c:pt idx="31">
                  <c:v>0.63200000000000001</c:v>
                </c:pt>
                <c:pt idx="32">
                  <c:v>1.18</c:v>
                </c:pt>
                <c:pt idx="33">
                  <c:v>1.3979999999999999</c:v>
                </c:pt>
                <c:pt idx="34">
                  <c:v>1.5069999999999999</c:v>
                </c:pt>
                <c:pt idx="35">
                  <c:v>1.3169999999999999</c:v>
                </c:pt>
                <c:pt idx="36">
                  <c:v>1.071</c:v>
                </c:pt>
                <c:pt idx="37">
                  <c:v>0.66</c:v>
                </c:pt>
                <c:pt idx="38">
                  <c:v>0.19</c:v>
                </c:pt>
                <c:pt idx="39">
                  <c:v>5.0999999999999997E-2</c:v>
                </c:pt>
                <c:pt idx="40">
                  <c:v>5.0999999999999997E-2</c:v>
                </c:pt>
                <c:pt idx="41">
                  <c:v>2.4E-2</c:v>
                </c:pt>
                <c:pt idx="42">
                  <c:v>0.46700000000000003</c:v>
                </c:pt>
                <c:pt idx="43">
                  <c:v>1.2889999999999999</c:v>
                </c:pt>
                <c:pt idx="44">
                  <c:v>1.5880000000000001</c:v>
                </c:pt>
                <c:pt idx="45">
                  <c:v>1.3440000000000001</c:v>
                </c:pt>
                <c:pt idx="46">
                  <c:v>1.3979999999999999</c:v>
                </c:pt>
                <c:pt idx="47">
                  <c:v>1.8049999999999999</c:v>
                </c:pt>
                <c:pt idx="48">
                  <c:v>1.67</c:v>
                </c:pt>
                <c:pt idx="49">
                  <c:v>1.5069999999999999</c:v>
                </c:pt>
                <c:pt idx="50">
                  <c:v>1.044</c:v>
                </c:pt>
                <c:pt idx="51">
                  <c:v>1.1259999999999999</c:v>
                </c:pt>
                <c:pt idx="52">
                  <c:v>1.208</c:v>
                </c:pt>
                <c:pt idx="53">
                  <c:v>1.6970000000000001</c:v>
                </c:pt>
                <c:pt idx="54">
                  <c:v>1.071</c:v>
                </c:pt>
                <c:pt idx="55">
                  <c:v>1.153</c:v>
                </c:pt>
                <c:pt idx="56">
                  <c:v>1.071</c:v>
                </c:pt>
                <c:pt idx="57">
                  <c:v>0.74199999999999999</c:v>
                </c:pt>
                <c:pt idx="58">
                  <c:v>1.2350000000000001</c:v>
                </c:pt>
                <c:pt idx="59">
                  <c:v>0.98899999999999999</c:v>
                </c:pt>
                <c:pt idx="60">
                  <c:v>1.425</c:v>
                </c:pt>
                <c:pt idx="61">
                  <c:v>1.208</c:v>
                </c:pt>
                <c:pt idx="62">
                  <c:v>1.5609999999999999</c:v>
                </c:pt>
                <c:pt idx="63">
                  <c:v>0.107</c:v>
                </c:pt>
                <c:pt idx="64">
                  <c:v>7.9000000000000001E-2</c:v>
                </c:pt>
                <c:pt idx="65">
                  <c:v>0.68700000000000006</c:v>
                </c:pt>
                <c:pt idx="66">
                  <c:v>1.0169999999999999</c:v>
                </c:pt>
                <c:pt idx="67">
                  <c:v>0.88</c:v>
                </c:pt>
                <c:pt idx="68">
                  <c:v>0.85199999999999998</c:v>
                </c:pt>
                <c:pt idx="69">
                  <c:v>1.153</c:v>
                </c:pt>
                <c:pt idx="70">
                  <c:v>1.425</c:v>
                </c:pt>
                <c:pt idx="71">
                  <c:v>0.32900000000000001</c:v>
                </c:pt>
                <c:pt idx="72">
                  <c:v>7.9000000000000001E-2</c:v>
                </c:pt>
                <c:pt idx="73">
                  <c:v>7.9000000000000001E-2</c:v>
                </c:pt>
                <c:pt idx="74">
                  <c:v>0.30099999999999999</c:v>
                </c:pt>
                <c:pt idx="75">
                  <c:v>0.107</c:v>
                </c:pt>
                <c:pt idx="76">
                  <c:v>7.9000000000000001E-2</c:v>
                </c:pt>
                <c:pt idx="77">
                  <c:v>7.9000000000000001E-2</c:v>
                </c:pt>
                <c:pt idx="78">
                  <c:v>0.107</c:v>
                </c:pt>
                <c:pt idx="79">
                  <c:v>7.9000000000000001E-2</c:v>
                </c:pt>
                <c:pt idx="80">
                  <c:v>5.0999999999999997E-2</c:v>
                </c:pt>
                <c:pt idx="81">
                  <c:v>7.9000000000000001E-2</c:v>
                </c:pt>
                <c:pt idx="82">
                  <c:v>5.0999999999999997E-2</c:v>
                </c:pt>
                <c:pt idx="83">
                  <c:v>7.9000000000000001E-2</c:v>
                </c:pt>
                <c:pt idx="84">
                  <c:v>7.9000000000000001E-2</c:v>
                </c:pt>
                <c:pt idx="85">
                  <c:v>0.107</c:v>
                </c:pt>
                <c:pt idx="86">
                  <c:v>0.16300000000000001</c:v>
                </c:pt>
                <c:pt idx="87">
                  <c:v>0.16300000000000001</c:v>
                </c:pt>
                <c:pt idx="88">
                  <c:v>0.16300000000000001</c:v>
                </c:pt>
                <c:pt idx="89">
                  <c:v>0.19</c:v>
                </c:pt>
                <c:pt idx="90">
                  <c:v>0.19</c:v>
                </c:pt>
                <c:pt idx="91">
                  <c:v>0.19</c:v>
                </c:pt>
                <c:pt idx="92">
                  <c:v>0.19</c:v>
                </c:pt>
                <c:pt idx="93">
                  <c:v>0.19</c:v>
                </c:pt>
                <c:pt idx="94">
                  <c:v>0.16300000000000001</c:v>
                </c:pt>
                <c:pt idx="95">
                  <c:v>0.16300000000000001</c:v>
                </c:pt>
                <c:pt idx="96">
                  <c:v>0.16300000000000001</c:v>
                </c:pt>
                <c:pt idx="97">
                  <c:v>0.16300000000000001</c:v>
                </c:pt>
                <c:pt idx="98">
                  <c:v>0.16300000000000001</c:v>
                </c:pt>
                <c:pt idx="99">
                  <c:v>0.16300000000000001</c:v>
                </c:pt>
                <c:pt idx="100">
                  <c:v>0.13500000000000001</c:v>
                </c:pt>
                <c:pt idx="101">
                  <c:v>0.107</c:v>
                </c:pt>
                <c:pt idx="102">
                  <c:v>7.9000000000000001E-2</c:v>
                </c:pt>
                <c:pt idx="103">
                  <c:v>7.9000000000000001E-2</c:v>
                </c:pt>
                <c:pt idx="104">
                  <c:v>7.9000000000000001E-2</c:v>
                </c:pt>
                <c:pt idx="105">
                  <c:v>7.9000000000000001E-2</c:v>
                </c:pt>
                <c:pt idx="106">
                  <c:v>7.9000000000000001E-2</c:v>
                </c:pt>
                <c:pt idx="107">
                  <c:v>7.9000000000000001E-2</c:v>
                </c:pt>
                <c:pt idx="108">
                  <c:v>7.9000000000000001E-2</c:v>
                </c:pt>
                <c:pt idx="109">
                  <c:v>5.0999999999999997E-2</c:v>
                </c:pt>
                <c:pt idx="110">
                  <c:v>5.0999999999999997E-2</c:v>
                </c:pt>
                <c:pt idx="111">
                  <c:v>5.0999999999999997E-2</c:v>
                </c:pt>
                <c:pt idx="112">
                  <c:v>5.0999999999999997E-2</c:v>
                </c:pt>
                <c:pt idx="113">
                  <c:v>5.0999999999999997E-2</c:v>
                </c:pt>
                <c:pt idx="114">
                  <c:v>5.0999999999999997E-2</c:v>
                </c:pt>
                <c:pt idx="115">
                  <c:v>5.0999999999999997E-2</c:v>
                </c:pt>
                <c:pt idx="116">
                  <c:v>7.9000000000000001E-2</c:v>
                </c:pt>
                <c:pt idx="117">
                  <c:v>7.9000000000000001E-2</c:v>
                </c:pt>
                <c:pt idx="118">
                  <c:v>5.0999999999999997E-2</c:v>
                </c:pt>
                <c:pt idx="119">
                  <c:v>5.0999999999999997E-2</c:v>
                </c:pt>
                <c:pt idx="120">
                  <c:v>5.0999999999999997E-2</c:v>
                </c:pt>
                <c:pt idx="121">
                  <c:v>5.0999999999999997E-2</c:v>
                </c:pt>
                <c:pt idx="122">
                  <c:v>5.0999999999999997E-2</c:v>
                </c:pt>
                <c:pt idx="123">
                  <c:v>5.0999999999999997E-2</c:v>
                </c:pt>
                <c:pt idx="124">
                  <c:v>5.0999999999999997E-2</c:v>
                </c:pt>
                <c:pt idx="125">
                  <c:v>5.0999999999999997E-2</c:v>
                </c:pt>
                <c:pt idx="126">
                  <c:v>5.0999999999999997E-2</c:v>
                </c:pt>
                <c:pt idx="127">
                  <c:v>5.0999999999999997E-2</c:v>
                </c:pt>
                <c:pt idx="128">
                  <c:v>5.0999999999999997E-2</c:v>
                </c:pt>
                <c:pt idx="129">
                  <c:v>5.0999999999999997E-2</c:v>
                </c:pt>
                <c:pt idx="130">
                  <c:v>5.0999999999999997E-2</c:v>
                </c:pt>
                <c:pt idx="131">
                  <c:v>5.0999999999999997E-2</c:v>
                </c:pt>
                <c:pt idx="132">
                  <c:v>5.0999999999999997E-2</c:v>
                </c:pt>
                <c:pt idx="133">
                  <c:v>5.0999999999999997E-2</c:v>
                </c:pt>
                <c:pt idx="134">
                  <c:v>5.0999999999999997E-2</c:v>
                </c:pt>
                <c:pt idx="135">
                  <c:v>5.0999999999999997E-2</c:v>
                </c:pt>
                <c:pt idx="136">
                  <c:v>5.0999999999999997E-2</c:v>
                </c:pt>
                <c:pt idx="137">
                  <c:v>5.0999999999999997E-2</c:v>
                </c:pt>
                <c:pt idx="138">
                  <c:v>5.0999999999999997E-2</c:v>
                </c:pt>
                <c:pt idx="139">
                  <c:v>5.0999999999999997E-2</c:v>
                </c:pt>
                <c:pt idx="140">
                  <c:v>5.0999999999999997E-2</c:v>
                </c:pt>
                <c:pt idx="141">
                  <c:v>5.0999999999999997E-2</c:v>
                </c:pt>
                <c:pt idx="142">
                  <c:v>5.0999999999999997E-2</c:v>
                </c:pt>
                <c:pt idx="143">
                  <c:v>5.0999999999999997E-2</c:v>
                </c:pt>
                <c:pt idx="144">
                  <c:v>5.0999999999999997E-2</c:v>
                </c:pt>
                <c:pt idx="145">
                  <c:v>5.0999999999999997E-2</c:v>
                </c:pt>
                <c:pt idx="146">
                  <c:v>5.0999999999999997E-2</c:v>
                </c:pt>
                <c:pt idx="147">
                  <c:v>5.0999999999999997E-2</c:v>
                </c:pt>
                <c:pt idx="148">
                  <c:v>5.0999999999999997E-2</c:v>
                </c:pt>
                <c:pt idx="149">
                  <c:v>5.0999999999999997E-2</c:v>
                </c:pt>
                <c:pt idx="150">
                  <c:v>5.0999999999999997E-2</c:v>
                </c:pt>
                <c:pt idx="151">
                  <c:v>5.0999999999999997E-2</c:v>
                </c:pt>
                <c:pt idx="152">
                  <c:v>5.0999999999999997E-2</c:v>
                </c:pt>
                <c:pt idx="153">
                  <c:v>5.0999999999999997E-2</c:v>
                </c:pt>
                <c:pt idx="154">
                  <c:v>5.0999999999999997E-2</c:v>
                </c:pt>
                <c:pt idx="155">
                  <c:v>5.0999999999999997E-2</c:v>
                </c:pt>
                <c:pt idx="156">
                  <c:v>5.0999999999999997E-2</c:v>
                </c:pt>
                <c:pt idx="157">
                  <c:v>5.0999999999999997E-2</c:v>
                </c:pt>
                <c:pt idx="158">
                  <c:v>5.0999999999999997E-2</c:v>
                </c:pt>
                <c:pt idx="159">
                  <c:v>5.0999999999999997E-2</c:v>
                </c:pt>
                <c:pt idx="160">
                  <c:v>5.0999999999999997E-2</c:v>
                </c:pt>
                <c:pt idx="161">
                  <c:v>5.0999999999999997E-2</c:v>
                </c:pt>
                <c:pt idx="162">
                  <c:v>5.0999999999999997E-2</c:v>
                </c:pt>
                <c:pt idx="163">
                  <c:v>5.0999999999999997E-2</c:v>
                </c:pt>
                <c:pt idx="164">
                  <c:v>5.0999999999999997E-2</c:v>
                </c:pt>
                <c:pt idx="165">
                  <c:v>5.0999999999999997E-2</c:v>
                </c:pt>
                <c:pt idx="166">
                  <c:v>5.0999999999999997E-2</c:v>
                </c:pt>
                <c:pt idx="167">
                  <c:v>5.0999999999999997E-2</c:v>
                </c:pt>
                <c:pt idx="168">
                  <c:v>5.0999999999999997E-2</c:v>
                </c:pt>
                <c:pt idx="169">
                  <c:v>5.0999999999999997E-2</c:v>
                </c:pt>
                <c:pt idx="170">
                  <c:v>5.0999999999999997E-2</c:v>
                </c:pt>
                <c:pt idx="171">
                  <c:v>5.0999999999999997E-2</c:v>
                </c:pt>
                <c:pt idx="172">
                  <c:v>5.0999999999999997E-2</c:v>
                </c:pt>
                <c:pt idx="173">
                  <c:v>5.0999999999999997E-2</c:v>
                </c:pt>
                <c:pt idx="174">
                  <c:v>5.0999999999999997E-2</c:v>
                </c:pt>
                <c:pt idx="175">
                  <c:v>5.0999999999999997E-2</c:v>
                </c:pt>
                <c:pt idx="176">
                  <c:v>5.0999999999999997E-2</c:v>
                </c:pt>
                <c:pt idx="177">
                  <c:v>5.0999999999999997E-2</c:v>
                </c:pt>
                <c:pt idx="178">
                  <c:v>5.0999999999999997E-2</c:v>
                </c:pt>
                <c:pt idx="179">
                  <c:v>5.0999999999999997E-2</c:v>
                </c:pt>
                <c:pt idx="180">
                  <c:v>5.0999999999999997E-2</c:v>
                </c:pt>
                <c:pt idx="181">
                  <c:v>5.0999999999999997E-2</c:v>
                </c:pt>
                <c:pt idx="182">
                  <c:v>5.0999999999999997E-2</c:v>
                </c:pt>
                <c:pt idx="183">
                  <c:v>5.0999999999999997E-2</c:v>
                </c:pt>
                <c:pt idx="184">
                  <c:v>5.0999999999999997E-2</c:v>
                </c:pt>
                <c:pt idx="185">
                  <c:v>5.0999999999999997E-2</c:v>
                </c:pt>
                <c:pt idx="186">
                  <c:v>7.9000000000000001E-2</c:v>
                </c:pt>
                <c:pt idx="187">
                  <c:v>7.9000000000000001E-2</c:v>
                </c:pt>
                <c:pt idx="188">
                  <c:v>7.9000000000000001E-2</c:v>
                </c:pt>
                <c:pt idx="189">
                  <c:v>7.9000000000000001E-2</c:v>
                </c:pt>
                <c:pt idx="190">
                  <c:v>7.9000000000000001E-2</c:v>
                </c:pt>
                <c:pt idx="191">
                  <c:v>7.9000000000000001E-2</c:v>
                </c:pt>
                <c:pt idx="192">
                  <c:v>7.9000000000000001E-2</c:v>
                </c:pt>
                <c:pt idx="193">
                  <c:v>7.9000000000000001E-2</c:v>
                </c:pt>
                <c:pt idx="194">
                  <c:v>7.9000000000000001E-2</c:v>
                </c:pt>
                <c:pt idx="195">
                  <c:v>7.9000000000000001E-2</c:v>
                </c:pt>
                <c:pt idx="196">
                  <c:v>7.9000000000000001E-2</c:v>
                </c:pt>
                <c:pt idx="197">
                  <c:v>7.9000000000000001E-2</c:v>
                </c:pt>
                <c:pt idx="198">
                  <c:v>7.9000000000000001E-2</c:v>
                </c:pt>
                <c:pt idx="199">
                  <c:v>7.9000000000000001E-2</c:v>
                </c:pt>
                <c:pt idx="200">
                  <c:v>7.9000000000000001E-2</c:v>
                </c:pt>
                <c:pt idx="201">
                  <c:v>7.9000000000000001E-2</c:v>
                </c:pt>
                <c:pt idx="202">
                  <c:v>7.9000000000000001E-2</c:v>
                </c:pt>
                <c:pt idx="203">
                  <c:v>7.9000000000000001E-2</c:v>
                </c:pt>
                <c:pt idx="204">
                  <c:v>7.9000000000000001E-2</c:v>
                </c:pt>
                <c:pt idx="205">
                  <c:v>7.9000000000000001E-2</c:v>
                </c:pt>
                <c:pt idx="206">
                  <c:v>7.9000000000000001E-2</c:v>
                </c:pt>
                <c:pt idx="207">
                  <c:v>7.9000000000000001E-2</c:v>
                </c:pt>
                <c:pt idx="208">
                  <c:v>7.9000000000000001E-2</c:v>
                </c:pt>
                <c:pt idx="209">
                  <c:v>7.9000000000000001E-2</c:v>
                </c:pt>
                <c:pt idx="210">
                  <c:v>7.9000000000000001E-2</c:v>
                </c:pt>
                <c:pt idx="211">
                  <c:v>7.9000000000000001E-2</c:v>
                </c:pt>
                <c:pt idx="212">
                  <c:v>7.9000000000000001E-2</c:v>
                </c:pt>
                <c:pt idx="213">
                  <c:v>7.9000000000000001E-2</c:v>
                </c:pt>
                <c:pt idx="214">
                  <c:v>7.9000000000000001E-2</c:v>
                </c:pt>
                <c:pt idx="215">
                  <c:v>7.9000000000000001E-2</c:v>
                </c:pt>
                <c:pt idx="216">
                  <c:v>7.9000000000000001E-2</c:v>
                </c:pt>
                <c:pt idx="217">
                  <c:v>7.9000000000000001E-2</c:v>
                </c:pt>
                <c:pt idx="218">
                  <c:v>7.9000000000000001E-2</c:v>
                </c:pt>
                <c:pt idx="219">
                  <c:v>7.9000000000000001E-2</c:v>
                </c:pt>
                <c:pt idx="220">
                  <c:v>7.9000000000000001E-2</c:v>
                </c:pt>
                <c:pt idx="221">
                  <c:v>7.9000000000000001E-2</c:v>
                </c:pt>
                <c:pt idx="222">
                  <c:v>7.9000000000000001E-2</c:v>
                </c:pt>
                <c:pt idx="223">
                  <c:v>7.9000000000000001E-2</c:v>
                </c:pt>
                <c:pt idx="224">
                  <c:v>7.9000000000000001E-2</c:v>
                </c:pt>
                <c:pt idx="225">
                  <c:v>7.9000000000000001E-2</c:v>
                </c:pt>
                <c:pt idx="226">
                  <c:v>7.9000000000000001E-2</c:v>
                </c:pt>
                <c:pt idx="227">
                  <c:v>7.9000000000000001E-2</c:v>
                </c:pt>
                <c:pt idx="228">
                  <c:v>7.9000000000000001E-2</c:v>
                </c:pt>
                <c:pt idx="229">
                  <c:v>7.9000000000000001E-2</c:v>
                </c:pt>
                <c:pt idx="230">
                  <c:v>7.9000000000000001E-2</c:v>
                </c:pt>
                <c:pt idx="231">
                  <c:v>7.9000000000000001E-2</c:v>
                </c:pt>
                <c:pt idx="232">
                  <c:v>7.9000000000000001E-2</c:v>
                </c:pt>
                <c:pt idx="233">
                  <c:v>7.9000000000000001E-2</c:v>
                </c:pt>
                <c:pt idx="234">
                  <c:v>7.9000000000000001E-2</c:v>
                </c:pt>
                <c:pt idx="235">
                  <c:v>7.9000000000000001E-2</c:v>
                </c:pt>
                <c:pt idx="236">
                  <c:v>7.9000000000000001E-2</c:v>
                </c:pt>
                <c:pt idx="237">
                  <c:v>7.9000000000000001E-2</c:v>
                </c:pt>
                <c:pt idx="238">
                  <c:v>7.9000000000000001E-2</c:v>
                </c:pt>
                <c:pt idx="239">
                  <c:v>7.9000000000000001E-2</c:v>
                </c:pt>
                <c:pt idx="240">
                  <c:v>7.9000000000000001E-2</c:v>
                </c:pt>
                <c:pt idx="241">
                  <c:v>0.107</c:v>
                </c:pt>
                <c:pt idx="242">
                  <c:v>0.107</c:v>
                </c:pt>
                <c:pt idx="243">
                  <c:v>7.9000000000000001E-2</c:v>
                </c:pt>
                <c:pt idx="244">
                  <c:v>7.9000000000000001E-2</c:v>
                </c:pt>
                <c:pt idx="245">
                  <c:v>7.9000000000000001E-2</c:v>
                </c:pt>
                <c:pt idx="246">
                  <c:v>7.9000000000000001E-2</c:v>
                </c:pt>
                <c:pt idx="247">
                  <c:v>7.9000000000000001E-2</c:v>
                </c:pt>
                <c:pt idx="248">
                  <c:v>7.9000000000000001E-2</c:v>
                </c:pt>
                <c:pt idx="249">
                  <c:v>0.107</c:v>
                </c:pt>
                <c:pt idx="250">
                  <c:v>0.107</c:v>
                </c:pt>
                <c:pt idx="251">
                  <c:v>0.107</c:v>
                </c:pt>
                <c:pt idx="252">
                  <c:v>0.107</c:v>
                </c:pt>
                <c:pt idx="253">
                  <c:v>7.9000000000000001E-2</c:v>
                </c:pt>
                <c:pt idx="254">
                  <c:v>7.9000000000000001E-2</c:v>
                </c:pt>
                <c:pt idx="255">
                  <c:v>0.107</c:v>
                </c:pt>
                <c:pt idx="256">
                  <c:v>7.9000000000000001E-2</c:v>
                </c:pt>
                <c:pt idx="257">
                  <c:v>7.9000000000000001E-2</c:v>
                </c:pt>
                <c:pt idx="258">
                  <c:v>0.107</c:v>
                </c:pt>
                <c:pt idx="259">
                  <c:v>0.107</c:v>
                </c:pt>
                <c:pt idx="260">
                  <c:v>0.107</c:v>
                </c:pt>
                <c:pt idx="261">
                  <c:v>0.107</c:v>
                </c:pt>
                <c:pt idx="262">
                  <c:v>7.9000000000000001E-2</c:v>
                </c:pt>
                <c:pt idx="263">
                  <c:v>7.9000000000000001E-2</c:v>
                </c:pt>
                <c:pt idx="264">
                  <c:v>7.9000000000000001E-2</c:v>
                </c:pt>
                <c:pt idx="265">
                  <c:v>7.9000000000000001E-2</c:v>
                </c:pt>
                <c:pt idx="266">
                  <c:v>7.9000000000000001E-2</c:v>
                </c:pt>
                <c:pt idx="267">
                  <c:v>7.9000000000000001E-2</c:v>
                </c:pt>
                <c:pt idx="268">
                  <c:v>7.9000000000000001E-2</c:v>
                </c:pt>
                <c:pt idx="269">
                  <c:v>7.9000000000000001E-2</c:v>
                </c:pt>
                <c:pt idx="270">
                  <c:v>5.0999999999999997E-2</c:v>
                </c:pt>
                <c:pt idx="271">
                  <c:v>7.9000000000000001E-2</c:v>
                </c:pt>
                <c:pt idx="272">
                  <c:v>0.13500000000000001</c:v>
                </c:pt>
                <c:pt idx="273">
                  <c:v>0.107</c:v>
                </c:pt>
                <c:pt idx="274">
                  <c:v>0.107</c:v>
                </c:pt>
                <c:pt idx="275">
                  <c:v>0.19</c:v>
                </c:pt>
                <c:pt idx="276">
                  <c:v>0.35599999999999998</c:v>
                </c:pt>
                <c:pt idx="277">
                  <c:v>0.32900000000000001</c:v>
                </c:pt>
                <c:pt idx="278">
                  <c:v>0.27300000000000002</c:v>
                </c:pt>
                <c:pt idx="279">
                  <c:v>0.13500000000000001</c:v>
                </c:pt>
                <c:pt idx="280">
                  <c:v>0.30099999999999999</c:v>
                </c:pt>
                <c:pt idx="281">
                  <c:v>0.495</c:v>
                </c:pt>
                <c:pt idx="282">
                  <c:v>0.52200000000000002</c:v>
                </c:pt>
                <c:pt idx="283">
                  <c:v>0.57699999999999996</c:v>
                </c:pt>
                <c:pt idx="284">
                  <c:v>0.41199999999999998</c:v>
                </c:pt>
                <c:pt idx="285">
                  <c:v>0.52200000000000002</c:v>
                </c:pt>
                <c:pt idx="286">
                  <c:v>0.63200000000000001</c:v>
                </c:pt>
                <c:pt idx="287">
                  <c:v>0.66</c:v>
                </c:pt>
                <c:pt idx="288">
                  <c:v>0.68700000000000006</c:v>
                </c:pt>
                <c:pt idx="289">
                  <c:v>0.68700000000000006</c:v>
                </c:pt>
                <c:pt idx="290">
                  <c:v>0.66</c:v>
                </c:pt>
                <c:pt idx="291">
                  <c:v>0.66</c:v>
                </c:pt>
                <c:pt idx="292">
                  <c:v>0.66</c:v>
                </c:pt>
                <c:pt idx="293">
                  <c:v>0.63200000000000001</c:v>
                </c:pt>
                <c:pt idx="294">
                  <c:v>0.57699999999999996</c:v>
                </c:pt>
                <c:pt idx="295">
                  <c:v>0.66</c:v>
                </c:pt>
                <c:pt idx="296">
                  <c:v>0.57699999999999996</c:v>
                </c:pt>
                <c:pt idx="297">
                  <c:v>0.41199999999999998</c:v>
                </c:pt>
                <c:pt idx="298">
                  <c:v>0.35599999999999998</c:v>
                </c:pt>
                <c:pt idx="299">
                  <c:v>0.46700000000000003</c:v>
                </c:pt>
                <c:pt idx="300">
                  <c:v>0.46700000000000003</c:v>
                </c:pt>
                <c:pt idx="301">
                  <c:v>0.52200000000000002</c:v>
                </c:pt>
                <c:pt idx="302">
                  <c:v>0.57699999999999996</c:v>
                </c:pt>
                <c:pt idx="303">
                  <c:v>0.68700000000000006</c:v>
                </c:pt>
                <c:pt idx="304">
                  <c:v>0.66</c:v>
                </c:pt>
                <c:pt idx="305">
                  <c:v>0.63200000000000001</c:v>
                </c:pt>
                <c:pt idx="306">
                  <c:v>0.71499999999999997</c:v>
                </c:pt>
                <c:pt idx="307">
                  <c:v>0.79700000000000004</c:v>
                </c:pt>
                <c:pt idx="308">
                  <c:v>0.79700000000000004</c:v>
                </c:pt>
                <c:pt idx="309">
                  <c:v>0.79700000000000004</c:v>
                </c:pt>
                <c:pt idx="310">
                  <c:v>0.74199999999999999</c:v>
                </c:pt>
                <c:pt idx="311">
                  <c:v>0.74199999999999999</c:v>
                </c:pt>
                <c:pt idx="312">
                  <c:v>0.74199999999999999</c:v>
                </c:pt>
                <c:pt idx="313">
                  <c:v>0.74199999999999999</c:v>
                </c:pt>
                <c:pt idx="314">
                  <c:v>0.77</c:v>
                </c:pt>
                <c:pt idx="315">
                  <c:v>0.79700000000000004</c:v>
                </c:pt>
                <c:pt idx="316">
                  <c:v>0.82499999999999996</c:v>
                </c:pt>
                <c:pt idx="317">
                  <c:v>0.79700000000000004</c:v>
                </c:pt>
                <c:pt idx="318">
                  <c:v>0.79700000000000004</c:v>
                </c:pt>
                <c:pt idx="319">
                  <c:v>0.90700000000000003</c:v>
                </c:pt>
                <c:pt idx="320">
                  <c:v>0.79700000000000004</c:v>
                </c:pt>
                <c:pt idx="321">
                  <c:v>0.71499999999999997</c:v>
                </c:pt>
                <c:pt idx="322">
                  <c:v>0.74199999999999999</c:v>
                </c:pt>
                <c:pt idx="323">
                  <c:v>0.88</c:v>
                </c:pt>
                <c:pt idx="324">
                  <c:v>0.98899999999999999</c:v>
                </c:pt>
                <c:pt idx="325">
                  <c:v>1.0169999999999999</c:v>
                </c:pt>
                <c:pt idx="326">
                  <c:v>1.044</c:v>
                </c:pt>
                <c:pt idx="327">
                  <c:v>1.071</c:v>
                </c:pt>
                <c:pt idx="328">
                  <c:v>1.099</c:v>
                </c:pt>
                <c:pt idx="329">
                  <c:v>1.099</c:v>
                </c:pt>
                <c:pt idx="330">
                  <c:v>1.153</c:v>
                </c:pt>
                <c:pt idx="331">
                  <c:v>0.85199999999999998</c:v>
                </c:pt>
                <c:pt idx="332">
                  <c:v>0.79700000000000004</c:v>
                </c:pt>
                <c:pt idx="333">
                  <c:v>0.71499999999999997</c:v>
                </c:pt>
                <c:pt idx="334">
                  <c:v>1.153</c:v>
                </c:pt>
                <c:pt idx="335">
                  <c:v>1.2350000000000001</c:v>
                </c:pt>
                <c:pt idx="336">
                  <c:v>0.55000000000000004</c:v>
                </c:pt>
                <c:pt idx="337">
                  <c:v>0.495</c:v>
                </c:pt>
                <c:pt idx="338">
                  <c:v>0.66</c:v>
                </c:pt>
                <c:pt idx="339">
                  <c:v>0.82499999999999996</c:v>
                </c:pt>
                <c:pt idx="340">
                  <c:v>0.77</c:v>
                </c:pt>
                <c:pt idx="341">
                  <c:v>0.96199999999999997</c:v>
                </c:pt>
                <c:pt idx="342">
                  <c:v>0.96199999999999997</c:v>
                </c:pt>
                <c:pt idx="343">
                  <c:v>0.77</c:v>
                </c:pt>
                <c:pt idx="344">
                  <c:v>1.2889999999999999</c:v>
                </c:pt>
                <c:pt idx="345">
                  <c:v>1.425</c:v>
                </c:pt>
                <c:pt idx="346">
                  <c:v>1.2889999999999999</c:v>
                </c:pt>
                <c:pt idx="347">
                  <c:v>1.2889999999999999</c:v>
                </c:pt>
                <c:pt idx="348">
                  <c:v>1.2350000000000001</c:v>
                </c:pt>
                <c:pt idx="349">
                  <c:v>1.071</c:v>
                </c:pt>
                <c:pt idx="350">
                  <c:v>0.96199999999999997</c:v>
                </c:pt>
                <c:pt idx="351">
                  <c:v>1.18</c:v>
                </c:pt>
                <c:pt idx="352">
                  <c:v>1.3169999999999999</c:v>
                </c:pt>
                <c:pt idx="353">
                  <c:v>1.4530000000000001</c:v>
                </c:pt>
                <c:pt idx="354">
                  <c:v>1.4530000000000001</c:v>
                </c:pt>
                <c:pt idx="355">
                  <c:v>1.5880000000000001</c:v>
                </c:pt>
              </c:numCache>
            </c:numRef>
          </c:val>
        </c:ser>
        <c:dLbls>
          <c:showLegendKey val="0"/>
          <c:showVal val="0"/>
          <c:showCatName val="0"/>
          <c:showSerName val="0"/>
          <c:showPercent val="0"/>
          <c:showBubbleSize val="0"/>
        </c:dLbls>
        <c:axId val="67533992"/>
        <c:axId val="67534384"/>
      </c:areaChart>
      <c:lineChart>
        <c:grouping val="standard"/>
        <c:varyColors val="0"/>
        <c:ser>
          <c:idx val="1"/>
          <c:order val="1"/>
          <c:tx>
            <c:strRef>
              <c:f>charts!$C$1</c:f>
              <c:strCache>
                <c:ptCount val="1"/>
                <c:pt idx="0">
                  <c:v>Average Temp, °C</c:v>
                </c:pt>
              </c:strCache>
            </c:strRef>
          </c:tx>
          <c:spPr>
            <a:ln w="12700">
              <a:solidFill>
                <a:sysClr val="windowText" lastClr="000000"/>
              </a:solidFill>
            </a:ln>
          </c:spPr>
          <c:marker>
            <c:symbol val="none"/>
          </c:marker>
          <c:cat>
            <c:numRef>
              <c:f>charts!$A$2:$A$357</c:f>
              <c:numCache>
                <c:formatCode>m/d/yyyy</c:formatCode>
                <c:ptCount val="356"/>
                <c:pt idx="0">
                  <c:v>42225</c:v>
                </c:pt>
                <c:pt idx="1">
                  <c:v>42226</c:v>
                </c:pt>
                <c:pt idx="2">
                  <c:v>42227</c:v>
                </c:pt>
                <c:pt idx="3">
                  <c:v>42228</c:v>
                </c:pt>
                <c:pt idx="4">
                  <c:v>42229</c:v>
                </c:pt>
                <c:pt idx="5">
                  <c:v>42230</c:v>
                </c:pt>
                <c:pt idx="6">
                  <c:v>42231</c:v>
                </c:pt>
                <c:pt idx="7">
                  <c:v>42232</c:v>
                </c:pt>
                <c:pt idx="8">
                  <c:v>42233</c:v>
                </c:pt>
                <c:pt idx="9">
                  <c:v>42234</c:v>
                </c:pt>
                <c:pt idx="10">
                  <c:v>42235</c:v>
                </c:pt>
                <c:pt idx="11">
                  <c:v>42236</c:v>
                </c:pt>
                <c:pt idx="12">
                  <c:v>42237</c:v>
                </c:pt>
                <c:pt idx="13">
                  <c:v>42238</c:v>
                </c:pt>
                <c:pt idx="14">
                  <c:v>42239</c:v>
                </c:pt>
                <c:pt idx="15">
                  <c:v>42240</c:v>
                </c:pt>
                <c:pt idx="16">
                  <c:v>42241</c:v>
                </c:pt>
                <c:pt idx="17">
                  <c:v>42242</c:v>
                </c:pt>
                <c:pt idx="18">
                  <c:v>42243</c:v>
                </c:pt>
                <c:pt idx="19">
                  <c:v>42244</c:v>
                </c:pt>
                <c:pt idx="20">
                  <c:v>42245</c:v>
                </c:pt>
                <c:pt idx="21">
                  <c:v>42246</c:v>
                </c:pt>
                <c:pt idx="22">
                  <c:v>42247</c:v>
                </c:pt>
                <c:pt idx="23">
                  <c:v>42248</c:v>
                </c:pt>
                <c:pt idx="24">
                  <c:v>42249</c:v>
                </c:pt>
                <c:pt idx="25">
                  <c:v>42250</c:v>
                </c:pt>
                <c:pt idx="26">
                  <c:v>42251</c:v>
                </c:pt>
                <c:pt idx="27">
                  <c:v>42252</c:v>
                </c:pt>
                <c:pt idx="28">
                  <c:v>42253</c:v>
                </c:pt>
                <c:pt idx="29">
                  <c:v>42254</c:v>
                </c:pt>
                <c:pt idx="30">
                  <c:v>42255</c:v>
                </c:pt>
                <c:pt idx="31">
                  <c:v>42256</c:v>
                </c:pt>
                <c:pt idx="32">
                  <c:v>42257</c:v>
                </c:pt>
                <c:pt idx="33">
                  <c:v>42258</c:v>
                </c:pt>
                <c:pt idx="34">
                  <c:v>42259</c:v>
                </c:pt>
                <c:pt idx="35">
                  <c:v>42260</c:v>
                </c:pt>
                <c:pt idx="36">
                  <c:v>42261</c:v>
                </c:pt>
                <c:pt idx="37">
                  <c:v>42262</c:v>
                </c:pt>
                <c:pt idx="38">
                  <c:v>42263</c:v>
                </c:pt>
                <c:pt idx="39">
                  <c:v>42264</c:v>
                </c:pt>
                <c:pt idx="40">
                  <c:v>42265</c:v>
                </c:pt>
                <c:pt idx="41">
                  <c:v>42266</c:v>
                </c:pt>
                <c:pt idx="42">
                  <c:v>42267</c:v>
                </c:pt>
                <c:pt idx="43">
                  <c:v>42268</c:v>
                </c:pt>
                <c:pt idx="44">
                  <c:v>42269</c:v>
                </c:pt>
                <c:pt idx="45">
                  <c:v>42270</c:v>
                </c:pt>
                <c:pt idx="46">
                  <c:v>42271</c:v>
                </c:pt>
                <c:pt idx="47">
                  <c:v>42272</c:v>
                </c:pt>
                <c:pt idx="48">
                  <c:v>42273</c:v>
                </c:pt>
                <c:pt idx="49">
                  <c:v>42274</c:v>
                </c:pt>
                <c:pt idx="50">
                  <c:v>42275</c:v>
                </c:pt>
                <c:pt idx="51">
                  <c:v>42276</c:v>
                </c:pt>
                <c:pt idx="52">
                  <c:v>42277</c:v>
                </c:pt>
                <c:pt idx="53">
                  <c:v>42278</c:v>
                </c:pt>
                <c:pt idx="54">
                  <c:v>42279</c:v>
                </c:pt>
                <c:pt idx="55">
                  <c:v>42280</c:v>
                </c:pt>
                <c:pt idx="56">
                  <c:v>42281</c:v>
                </c:pt>
                <c:pt idx="57">
                  <c:v>42282</c:v>
                </c:pt>
                <c:pt idx="58">
                  <c:v>42283</c:v>
                </c:pt>
                <c:pt idx="59">
                  <c:v>42284</c:v>
                </c:pt>
                <c:pt idx="60">
                  <c:v>42285</c:v>
                </c:pt>
                <c:pt idx="61">
                  <c:v>42286</c:v>
                </c:pt>
                <c:pt idx="62">
                  <c:v>42287</c:v>
                </c:pt>
                <c:pt idx="63">
                  <c:v>42288</c:v>
                </c:pt>
                <c:pt idx="64">
                  <c:v>42289</c:v>
                </c:pt>
                <c:pt idx="65">
                  <c:v>42290</c:v>
                </c:pt>
                <c:pt idx="66">
                  <c:v>42291</c:v>
                </c:pt>
                <c:pt idx="67">
                  <c:v>42292</c:v>
                </c:pt>
                <c:pt idx="68">
                  <c:v>42293</c:v>
                </c:pt>
                <c:pt idx="69">
                  <c:v>42294</c:v>
                </c:pt>
                <c:pt idx="70">
                  <c:v>42295</c:v>
                </c:pt>
                <c:pt idx="71">
                  <c:v>42296</c:v>
                </c:pt>
                <c:pt idx="72">
                  <c:v>42297</c:v>
                </c:pt>
                <c:pt idx="73">
                  <c:v>42298</c:v>
                </c:pt>
                <c:pt idx="74">
                  <c:v>42299</c:v>
                </c:pt>
                <c:pt idx="75">
                  <c:v>42300</c:v>
                </c:pt>
                <c:pt idx="76">
                  <c:v>42301</c:v>
                </c:pt>
                <c:pt idx="77">
                  <c:v>42302</c:v>
                </c:pt>
                <c:pt idx="78">
                  <c:v>42303</c:v>
                </c:pt>
                <c:pt idx="79">
                  <c:v>42304</c:v>
                </c:pt>
                <c:pt idx="80">
                  <c:v>42305</c:v>
                </c:pt>
                <c:pt idx="81">
                  <c:v>42306</c:v>
                </c:pt>
                <c:pt idx="82">
                  <c:v>42307</c:v>
                </c:pt>
                <c:pt idx="83">
                  <c:v>42308</c:v>
                </c:pt>
                <c:pt idx="84">
                  <c:v>42309</c:v>
                </c:pt>
                <c:pt idx="85">
                  <c:v>42310</c:v>
                </c:pt>
                <c:pt idx="86">
                  <c:v>42311</c:v>
                </c:pt>
                <c:pt idx="87">
                  <c:v>42312</c:v>
                </c:pt>
                <c:pt idx="88">
                  <c:v>42313</c:v>
                </c:pt>
                <c:pt idx="89">
                  <c:v>42314</c:v>
                </c:pt>
                <c:pt idx="90">
                  <c:v>42315</c:v>
                </c:pt>
                <c:pt idx="91">
                  <c:v>42316</c:v>
                </c:pt>
                <c:pt idx="92">
                  <c:v>42317</c:v>
                </c:pt>
                <c:pt idx="93">
                  <c:v>42318</c:v>
                </c:pt>
                <c:pt idx="94">
                  <c:v>42319</c:v>
                </c:pt>
                <c:pt idx="95">
                  <c:v>42320</c:v>
                </c:pt>
                <c:pt idx="96">
                  <c:v>42321</c:v>
                </c:pt>
                <c:pt idx="97">
                  <c:v>42322</c:v>
                </c:pt>
                <c:pt idx="98">
                  <c:v>42323</c:v>
                </c:pt>
                <c:pt idx="99">
                  <c:v>42324</c:v>
                </c:pt>
                <c:pt idx="100">
                  <c:v>42325</c:v>
                </c:pt>
                <c:pt idx="101">
                  <c:v>42326</c:v>
                </c:pt>
                <c:pt idx="102">
                  <c:v>42327</c:v>
                </c:pt>
                <c:pt idx="103">
                  <c:v>42328</c:v>
                </c:pt>
                <c:pt idx="104">
                  <c:v>42329</c:v>
                </c:pt>
                <c:pt idx="105">
                  <c:v>42330</c:v>
                </c:pt>
                <c:pt idx="106">
                  <c:v>42331</c:v>
                </c:pt>
                <c:pt idx="107">
                  <c:v>42332</c:v>
                </c:pt>
                <c:pt idx="108">
                  <c:v>42333</c:v>
                </c:pt>
                <c:pt idx="109">
                  <c:v>42334</c:v>
                </c:pt>
                <c:pt idx="110">
                  <c:v>42335</c:v>
                </c:pt>
                <c:pt idx="111">
                  <c:v>42336</c:v>
                </c:pt>
                <c:pt idx="112">
                  <c:v>42337</c:v>
                </c:pt>
                <c:pt idx="113">
                  <c:v>42338</c:v>
                </c:pt>
                <c:pt idx="114">
                  <c:v>42339</c:v>
                </c:pt>
                <c:pt idx="115">
                  <c:v>42340</c:v>
                </c:pt>
                <c:pt idx="116">
                  <c:v>42341</c:v>
                </c:pt>
                <c:pt idx="117">
                  <c:v>42342</c:v>
                </c:pt>
                <c:pt idx="118">
                  <c:v>42343</c:v>
                </c:pt>
                <c:pt idx="119">
                  <c:v>42344</c:v>
                </c:pt>
                <c:pt idx="120">
                  <c:v>42345</c:v>
                </c:pt>
                <c:pt idx="121">
                  <c:v>42346</c:v>
                </c:pt>
                <c:pt idx="122">
                  <c:v>42347</c:v>
                </c:pt>
                <c:pt idx="123">
                  <c:v>42348</c:v>
                </c:pt>
                <c:pt idx="124">
                  <c:v>42349</c:v>
                </c:pt>
                <c:pt idx="125">
                  <c:v>42350</c:v>
                </c:pt>
                <c:pt idx="126">
                  <c:v>42351</c:v>
                </c:pt>
                <c:pt idx="127">
                  <c:v>42352</c:v>
                </c:pt>
                <c:pt idx="128">
                  <c:v>42353</c:v>
                </c:pt>
                <c:pt idx="129">
                  <c:v>42354</c:v>
                </c:pt>
                <c:pt idx="130">
                  <c:v>42355</c:v>
                </c:pt>
                <c:pt idx="131">
                  <c:v>42356</c:v>
                </c:pt>
                <c:pt idx="132">
                  <c:v>42357</c:v>
                </c:pt>
                <c:pt idx="133">
                  <c:v>42358</c:v>
                </c:pt>
                <c:pt idx="134">
                  <c:v>42359</c:v>
                </c:pt>
                <c:pt idx="135">
                  <c:v>42360</c:v>
                </c:pt>
                <c:pt idx="136">
                  <c:v>42361</c:v>
                </c:pt>
                <c:pt idx="137">
                  <c:v>42362</c:v>
                </c:pt>
                <c:pt idx="138">
                  <c:v>42363</c:v>
                </c:pt>
                <c:pt idx="139">
                  <c:v>42364</c:v>
                </c:pt>
                <c:pt idx="140">
                  <c:v>42365</c:v>
                </c:pt>
                <c:pt idx="141">
                  <c:v>42366</c:v>
                </c:pt>
                <c:pt idx="142">
                  <c:v>42367</c:v>
                </c:pt>
                <c:pt idx="143">
                  <c:v>42368</c:v>
                </c:pt>
                <c:pt idx="144">
                  <c:v>42369</c:v>
                </c:pt>
                <c:pt idx="145">
                  <c:v>42370</c:v>
                </c:pt>
                <c:pt idx="146">
                  <c:v>42371</c:v>
                </c:pt>
                <c:pt idx="147">
                  <c:v>42372</c:v>
                </c:pt>
                <c:pt idx="148">
                  <c:v>42373</c:v>
                </c:pt>
                <c:pt idx="149">
                  <c:v>42374</c:v>
                </c:pt>
                <c:pt idx="150">
                  <c:v>42375</c:v>
                </c:pt>
                <c:pt idx="151">
                  <c:v>42376</c:v>
                </c:pt>
                <c:pt idx="152">
                  <c:v>42377</c:v>
                </c:pt>
                <c:pt idx="153">
                  <c:v>42378</c:v>
                </c:pt>
                <c:pt idx="154">
                  <c:v>42379</c:v>
                </c:pt>
                <c:pt idx="155">
                  <c:v>42380</c:v>
                </c:pt>
                <c:pt idx="156">
                  <c:v>42381</c:v>
                </c:pt>
                <c:pt idx="157">
                  <c:v>42382</c:v>
                </c:pt>
                <c:pt idx="158">
                  <c:v>42383</c:v>
                </c:pt>
                <c:pt idx="159">
                  <c:v>42384</c:v>
                </c:pt>
                <c:pt idx="160">
                  <c:v>42385</c:v>
                </c:pt>
                <c:pt idx="161">
                  <c:v>42386</c:v>
                </c:pt>
                <c:pt idx="162">
                  <c:v>42387</c:v>
                </c:pt>
                <c:pt idx="163">
                  <c:v>42388</c:v>
                </c:pt>
                <c:pt idx="164">
                  <c:v>42389</c:v>
                </c:pt>
                <c:pt idx="165">
                  <c:v>42390</c:v>
                </c:pt>
                <c:pt idx="166">
                  <c:v>42391</c:v>
                </c:pt>
                <c:pt idx="167">
                  <c:v>42392</c:v>
                </c:pt>
                <c:pt idx="168">
                  <c:v>42393</c:v>
                </c:pt>
                <c:pt idx="169">
                  <c:v>42394</c:v>
                </c:pt>
                <c:pt idx="170">
                  <c:v>42395</c:v>
                </c:pt>
                <c:pt idx="171">
                  <c:v>42396</c:v>
                </c:pt>
                <c:pt idx="172">
                  <c:v>42397</c:v>
                </c:pt>
                <c:pt idx="173">
                  <c:v>42398</c:v>
                </c:pt>
                <c:pt idx="174">
                  <c:v>42399</c:v>
                </c:pt>
                <c:pt idx="175">
                  <c:v>42400</c:v>
                </c:pt>
                <c:pt idx="176">
                  <c:v>42401</c:v>
                </c:pt>
                <c:pt idx="177">
                  <c:v>42402</c:v>
                </c:pt>
                <c:pt idx="178">
                  <c:v>42403</c:v>
                </c:pt>
                <c:pt idx="179">
                  <c:v>42404</c:v>
                </c:pt>
                <c:pt idx="180">
                  <c:v>42405</c:v>
                </c:pt>
                <c:pt idx="181">
                  <c:v>42406</c:v>
                </c:pt>
                <c:pt idx="182">
                  <c:v>42407</c:v>
                </c:pt>
                <c:pt idx="183">
                  <c:v>42408</c:v>
                </c:pt>
                <c:pt idx="184">
                  <c:v>42409</c:v>
                </c:pt>
                <c:pt idx="185">
                  <c:v>42410</c:v>
                </c:pt>
                <c:pt idx="186">
                  <c:v>42411</c:v>
                </c:pt>
                <c:pt idx="187">
                  <c:v>42412</c:v>
                </c:pt>
                <c:pt idx="188">
                  <c:v>42413</c:v>
                </c:pt>
                <c:pt idx="189">
                  <c:v>42414</c:v>
                </c:pt>
                <c:pt idx="190">
                  <c:v>42415</c:v>
                </c:pt>
                <c:pt idx="191">
                  <c:v>42416</c:v>
                </c:pt>
                <c:pt idx="192">
                  <c:v>42417</c:v>
                </c:pt>
                <c:pt idx="193">
                  <c:v>42418</c:v>
                </c:pt>
                <c:pt idx="194">
                  <c:v>42419</c:v>
                </c:pt>
                <c:pt idx="195">
                  <c:v>42420</c:v>
                </c:pt>
                <c:pt idx="196">
                  <c:v>42421</c:v>
                </c:pt>
                <c:pt idx="197">
                  <c:v>42422</c:v>
                </c:pt>
                <c:pt idx="198">
                  <c:v>42423</c:v>
                </c:pt>
                <c:pt idx="199">
                  <c:v>42424</c:v>
                </c:pt>
                <c:pt idx="200">
                  <c:v>42425</c:v>
                </c:pt>
                <c:pt idx="201">
                  <c:v>42426</c:v>
                </c:pt>
                <c:pt idx="202">
                  <c:v>42427</c:v>
                </c:pt>
                <c:pt idx="203">
                  <c:v>42428</c:v>
                </c:pt>
                <c:pt idx="204">
                  <c:v>42429</c:v>
                </c:pt>
                <c:pt idx="205">
                  <c:v>42430</c:v>
                </c:pt>
                <c:pt idx="206">
                  <c:v>42431</c:v>
                </c:pt>
                <c:pt idx="207">
                  <c:v>42432</c:v>
                </c:pt>
                <c:pt idx="208">
                  <c:v>42433</c:v>
                </c:pt>
                <c:pt idx="209">
                  <c:v>42434</c:v>
                </c:pt>
                <c:pt idx="210">
                  <c:v>42435</c:v>
                </c:pt>
                <c:pt idx="211">
                  <c:v>42436</c:v>
                </c:pt>
                <c:pt idx="212">
                  <c:v>42437</c:v>
                </c:pt>
                <c:pt idx="213">
                  <c:v>42438</c:v>
                </c:pt>
                <c:pt idx="214">
                  <c:v>42439</c:v>
                </c:pt>
                <c:pt idx="215">
                  <c:v>42440</c:v>
                </c:pt>
                <c:pt idx="216">
                  <c:v>42441</c:v>
                </c:pt>
                <c:pt idx="217">
                  <c:v>42442</c:v>
                </c:pt>
                <c:pt idx="218">
                  <c:v>42443</c:v>
                </c:pt>
                <c:pt idx="219">
                  <c:v>42444</c:v>
                </c:pt>
                <c:pt idx="220">
                  <c:v>42445</c:v>
                </c:pt>
                <c:pt idx="221">
                  <c:v>42446</c:v>
                </c:pt>
                <c:pt idx="222">
                  <c:v>42447</c:v>
                </c:pt>
                <c:pt idx="223">
                  <c:v>42448</c:v>
                </c:pt>
                <c:pt idx="224">
                  <c:v>42449</c:v>
                </c:pt>
                <c:pt idx="225">
                  <c:v>42450</c:v>
                </c:pt>
                <c:pt idx="226">
                  <c:v>42451</c:v>
                </c:pt>
                <c:pt idx="227">
                  <c:v>42452</c:v>
                </c:pt>
                <c:pt idx="228">
                  <c:v>42453</c:v>
                </c:pt>
                <c:pt idx="229">
                  <c:v>42454</c:v>
                </c:pt>
                <c:pt idx="230">
                  <c:v>42455</c:v>
                </c:pt>
                <c:pt idx="231">
                  <c:v>42456</c:v>
                </c:pt>
                <c:pt idx="232">
                  <c:v>42457</c:v>
                </c:pt>
                <c:pt idx="233">
                  <c:v>42458</c:v>
                </c:pt>
                <c:pt idx="234">
                  <c:v>42459</c:v>
                </c:pt>
                <c:pt idx="235">
                  <c:v>42460</c:v>
                </c:pt>
                <c:pt idx="236">
                  <c:v>42461</c:v>
                </c:pt>
                <c:pt idx="237">
                  <c:v>42462</c:v>
                </c:pt>
                <c:pt idx="238">
                  <c:v>42463</c:v>
                </c:pt>
                <c:pt idx="239">
                  <c:v>42464</c:v>
                </c:pt>
                <c:pt idx="240">
                  <c:v>42465</c:v>
                </c:pt>
                <c:pt idx="241">
                  <c:v>42466</c:v>
                </c:pt>
                <c:pt idx="242">
                  <c:v>42467</c:v>
                </c:pt>
                <c:pt idx="243">
                  <c:v>42468</c:v>
                </c:pt>
                <c:pt idx="244">
                  <c:v>42469</c:v>
                </c:pt>
                <c:pt idx="245">
                  <c:v>42470</c:v>
                </c:pt>
                <c:pt idx="246">
                  <c:v>42471</c:v>
                </c:pt>
                <c:pt idx="247">
                  <c:v>42472</c:v>
                </c:pt>
                <c:pt idx="248">
                  <c:v>42473</c:v>
                </c:pt>
                <c:pt idx="249">
                  <c:v>42474</c:v>
                </c:pt>
                <c:pt idx="250">
                  <c:v>42475</c:v>
                </c:pt>
                <c:pt idx="251">
                  <c:v>42476</c:v>
                </c:pt>
                <c:pt idx="252">
                  <c:v>42477</c:v>
                </c:pt>
                <c:pt idx="253">
                  <c:v>42478</c:v>
                </c:pt>
                <c:pt idx="254">
                  <c:v>42479</c:v>
                </c:pt>
                <c:pt idx="255">
                  <c:v>42480</c:v>
                </c:pt>
                <c:pt idx="256">
                  <c:v>42481</c:v>
                </c:pt>
                <c:pt idx="257">
                  <c:v>42482</c:v>
                </c:pt>
                <c:pt idx="258">
                  <c:v>42483</c:v>
                </c:pt>
                <c:pt idx="259">
                  <c:v>42484</c:v>
                </c:pt>
                <c:pt idx="260">
                  <c:v>42485</c:v>
                </c:pt>
                <c:pt idx="261">
                  <c:v>42486</c:v>
                </c:pt>
                <c:pt idx="262">
                  <c:v>42487</c:v>
                </c:pt>
                <c:pt idx="263">
                  <c:v>42488</c:v>
                </c:pt>
                <c:pt idx="264">
                  <c:v>42489</c:v>
                </c:pt>
                <c:pt idx="265">
                  <c:v>42490</c:v>
                </c:pt>
                <c:pt idx="266">
                  <c:v>42491</c:v>
                </c:pt>
                <c:pt idx="267">
                  <c:v>42492</c:v>
                </c:pt>
                <c:pt idx="268">
                  <c:v>42493</c:v>
                </c:pt>
                <c:pt idx="269">
                  <c:v>42494</c:v>
                </c:pt>
                <c:pt idx="270">
                  <c:v>42495</c:v>
                </c:pt>
                <c:pt idx="271">
                  <c:v>42496</c:v>
                </c:pt>
                <c:pt idx="272">
                  <c:v>42497</c:v>
                </c:pt>
                <c:pt idx="273">
                  <c:v>42498</c:v>
                </c:pt>
                <c:pt idx="274">
                  <c:v>42499</c:v>
                </c:pt>
                <c:pt idx="275">
                  <c:v>42500</c:v>
                </c:pt>
                <c:pt idx="276">
                  <c:v>42501</c:v>
                </c:pt>
                <c:pt idx="277">
                  <c:v>42502</c:v>
                </c:pt>
                <c:pt idx="278">
                  <c:v>42503</c:v>
                </c:pt>
                <c:pt idx="279">
                  <c:v>42504</c:v>
                </c:pt>
                <c:pt idx="280">
                  <c:v>42505</c:v>
                </c:pt>
                <c:pt idx="281">
                  <c:v>42506</c:v>
                </c:pt>
                <c:pt idx="282">
                  <c:v>42507</c:v>
                </c:pt>
                <c:pt idx="283">
                  <c:v>42508</c:v>
                </c:pt>
                <c:pt idx="284">
                  <c:v>42509</c:v>
                </c:pt>
                <c:pt idx="285">
                  <c:v>42510</c:v>
                </c:pt>
                <c:pt idx="286">
                  <c:v>42511</c:v>
                </c:pt>
                <c:pt idx="287">
                  <c:v>42512</c:v>
                </c:pt>
                <c:pt idx="288">
                  <c:v>42513</c:v>
                </c:pt>
                <c:pt idx="289">
                  <c:v>42514</c:v>
                </c:pt>
                <c:pt idx="290">
                  <c:v>42515</c:v>
                </c:pt>
                <c:pt idx="291">
                  <c:v>42516</c:v>
                </c:pt>
                <c:pt idx="292">
                  <c:v>42517</c:v>
                </c:pt>
                <c:pt idx="293">
                  <c:v>42518</c:v>
                </c:pt>
                <c:pt idx="294">
                  <c:v>42519</c:v>
                </c:pt>
                <c:pt idx="295">
                  <c:v>42520</c:v>
                </c:pt>
                <c:pt idx="296">
                  <c:v>42521</c:v>
                </c:pt>
                <c:pt idx="297">
                  <c:v>42522</c:v>
                </c:pt>
                <c:pt idx="298">
                  <c:v>42523</c:v>
                </c:pt>
                <c:pt idx="299">
                  <c:v>42524</c:v>
                </c:pt>
                <c:pt idx="300">
                  <c:v>42525</c:v>
                </c:pt>
                <c:pt idx="301">
                  <c:v>42526</c:v>
                </c:pt>
                <c:pt idx="302">
                  <c:v>42527</c:v>
                </c:pt>
                <c:pt idx="303">
                  <c:v>42528</c:v>
                </c:pt>
                <c:pt idx="304">
                  <c:v>42529</c:v>
                </c:pt>
                <c:pt idx="305">
                  <c:v>42530</c:v>
                </c:pt>
                <c:pt idx="306">
                  <c:v>42531</c:v>
                </c:pt>
                <c:pt idx="307">
                  <c:v>42532</c:v>
                </c:pt>
                <c:pt idx="308">
                  <c:v>42533</c:v>
                </c:pt>
                <c:pt idx="309">
                  <c:v>42534</c:v>
                </c:pt>
                <c:pt idx="310">
                  <c:v>42535</c:v>
                </c:pt>
                <c:pt idx="311">
                  <c:v>42536</c:v>
                </c:pt>
                <c:pt idx="312">
                  <c:v>42537</c:v>
                </c:pt>
                <c:pt idx="313">
                  <c:v>42538</c:v>
                </c:pt>
                <c:pt idx="314">
                  <c:v>42539</c:v>
                </c:pt>
                <c:pt idx="315">
                  <c:v>42540</c:v>
                </c:pt>
                <c:pt idx="316">
                  <c:v>42541</c:v>
                </c:pt>
                <c:pt idx="317">
                  <c:v>42542</c:v>
                </c:pt>
                <c:pt idx="318">
                  <c:v>42543</c:v>
                </c:pt>
                <c:pt idx="319">
                  <c:v>42544</c:v>
                </c:pt>
                <c:pt idx="320">
                  <c:v>42545</c:v>
                </c:pt>
                <c:pt idx="321">
                  <c:v>42546</c:v>
                </c:pt>
                <c:pt idx="322">
                  <c:v>42547</c:v>
                </c:pt>
                <c:pt idx="323">
                  <c:v>42548</c:v>
                </c:pt>
                <c:pt idx="324">
                  <c:v>42549</c:v>
                </c:pt>
                <c:pt idx="325">
                  <c:v>42550</c:v>
                </c:pt>
                <c:pt idx="326">
                  <c:v>42551</c:v>
                </c:pt>
                <c:pt idx="327">
                  <c:v>42552</c:v>
                </c:pt>
                <c:pt idx="328">
                  <c:v>42553</c:v>
                </c:pt>
                <c:pt idx="329">
                  <c:v>42554</c:v>
                </c:pt>
                <c:pt idx="330">
                  <c:v>42555</c:v>
                </c:pt>
                <c:pt idx="331">
                  <c:v>42556</c:v>
                </c:pt>
                <c:pt idx="332">
                  <c:v>42557</c:v>
                </c:pt>
                <c:pt idx="333">
                  <c:v>42558</c:v>
                </c:pt>
                <c:pt idx="334">
                  <c:v>42559</c:v>
                </c:pt>
                <c:pt idx="335">
                  <c:v>42560</c:v>
                </c:pt>
                <c:pt idx="336">
                  <c:v>42561</c:v>
                </c:pt>
                <c:pt idx="337">
                  <c:v>42562</c:v>
                </c:pt>
                <c:pt idx="338">
                  <c:v>42563</c:v>
                </c:pt>
                <c:pt idx="339">
                  <c:v>42564</c:v>
                </c:pt>
                <c:pt idx="340">
                  <c:v>42565</c:v>
                </c:pt>
                <c:pt idx="341">
                  <c:v>42566</c:v>
                </c:pt>
                <c:pt idx="342">
                  <c:v>42567</c:v>
                </c:pt>
                <c:pt idx="343">
                  <c:v>42568</c:v>
                </c:pt>
                <c:pt idx="344">
                  <c:v>42569</c:v>
                </c:pt>
                <c:pt idx="345">
                  <c:v>42570</c:v>
                </c:pt>
                <c:pt idx="346">
                  <c:v>42571</c:v>
                </c:pt>
                <c:pt idx="347">
                  <c:v>42572</c:v>
                </c:pt>
                <c:pt idx="348">
                  <c:v>42573</c:v>
                </c:pt>
                <c:pt idx="349">
                  <c:v>42574</c:v>
                </c:pt>
                <c:pt idx="350">
                  <c:v>42575</c:v>
                </c:pt>
                <c:pt idx="351">
                  <c:v>42576</c:v>
                </c:pt>
                <c:pt idx="352">
                  <c:v>42577</c:v>
                </c:pt>
                <c:pt idx="353">
                  <c:v>42578</c:v>
                </c:pt>
                <c:pt idx="354">
                  <c:v>42579</c:v>
                </c:pt>
                <c:pt idx="355">
                  <c:v>42580</c:v>
                </c:pt>
              </c:numCache>
            </c:numRef>
          </c:cat>
          <c:val>
            <c:numRef>
              <c:f>charts!$C$2:$C$357</c:f>
              <c:numCache>
                <c:formatCode>General</c:formatCode>
                <c:ptCount val="356"/>
                <c:pt idx="0">
                  <c:v>1.9400416666666667</c:v>
                </c:pt>
                <c:pt idx="1">
                  <c:v>2.0232916666666667</c:v>
                </c:pt>
                <c:pt idx="2">
                  <c:v>2.2541249999999997</c:v>
                </c:pt>
                <c:pt idx="3">
                  <c:v>2.3384583333333335</c:v>
                </c:pt>
                <c:pt idx="4">
                  <c:v>2.3967083333333332</c:v>
                </c:pt>
                <c:pt idx="5">
                  <c:v>2.3206666666666669</c:v>
                </c:pt>
                <c:pt idx="6">
                  <c:v>2.1204583333333331</c:v>
                </c:pt>
                <c:pt idx="7">
                  <c:v>1.8215833333333336</c:v>
                </c:pt>
                <c:pt idx="8">
                  <c:v>1.8001250000000004</c:v>
                </c:pt>
                <c:pt idx="9">
                  <c:v>1.5988749999999998</c:v>
                </c:pt>
                <c:pt idx="10">
                  <c:v>1.8625</c:v>
                </c:pt>
                <c:pt idx="11">
                  <c:v>1.9386250000000003</c:v>
                </c:pt>
                <c:pt idx="12">
                  <c:v>1.8988750000000001</c:v>
                </c:pt>
                <c:pt idx="13">
                  <c:v>1.5830416666666662</c:v>
                </c:pt>
                <c:pt idx="14">
                  <c:v>1.7565</c:v>
                </c:pt>
                <c:pt idx="15">
                  <c:v>2.0452500000000002</c:v>
                </c:pt>
                <c:pt idx="16">
                  <c:v>2.2791666666666672</c:v>
                </c:pt>
                <c:pt idx="17">
                  <c:v>1.9786666666666666</c:v>
                </c:pt>
                <c:pt idx="18">
                  <c:v>2.2147500000000004</c:v>
                </c:pt>
                <c:pt idx="19">
                  <c:v>2.1176666666666666</c:v>
                </c:pt>
                <c:pt idx="20">
                  <c:v>2.2232916666666669</c:v>
                </c:pt>
                <c:pt idx="21">
                  <c:v>2.0936249999999998</c:v>
                </c:pt>
                <c:pt idx="22">
                  <c:v>1.7716666666666665</c:v>
                </c:pt>
                <c:pt idx="23">
                  <c:v>2.1275833333333334</c:v>
                </c:pt>
                <c:pt idx="24">
                  <c:v>2.1653333333333329</c:v>
                </c:pt>
                <c:pt idx="25">
                  <c:v>2.0675833333333333</c:v>
                </c:pt>
                <c:pt idx="26">
                  <c:v>2.0132083333333335</c:v>
                </c:pt>
                <c:pt idx="27">
                  <c:v>1.3937499999999998</c:v>
                </c:pt>
                <c:pt idx="28">
                  <c:v>1.0313750000000002</c:v>
                </c:pt>
                <c:pt idx="29">
                  <c:v>1.3815</c:v>
                </c:pt>
                <c:pt idx="30">
                  <c:v>1.5317083333333334</c:v>
                </c:pt>
                <c:pt idx="31">
                  <c:v>1.7593333333333334</c:v>
                </c:pt>
                <c:pt idx="32">
                  <c:v>2.0296666666666661</c:v>
                </c:pt>
                <c:pt idx="33">
                  <c:v>2.1046666666666671</c:v>
                </c:pt>
                <c:pt idx="34">
                  <c:v>2.1365833333333337</c:v>
                </c:pt>
                <c:pt idx="35">
                  <c:v>2.0571250000000005</c:v>
                </c:pt>
                <c:pt idx="36">
                  <c:v>1.9353333333333331</c:v>
                </c:pt>
                <c:pt idx="37">
                  <c:v>1.3647916666666668</c:v>
                </c:pt>
                <c:pt idx="38">
                  <c:v>0.74933333333333341</c:v>
                </c:pt>
                <c:pt idx="39">
                  <c:v>0.43587500000000001</c:v>
                </c:pt>
                <c:pt idx="40">
                  <c:v>1.2420833333333334</c:v>
                </c:pt>
                <c:pt idx="41">
                  <c:v>1.9850000000000001</c:v>
                </c:pt>
                <c:pt idx="42">
                  <c:v>2.7617499999999993</c:v>
                </c:pt>
                <c:pt idx="43">
                  <c:v>2.9830000000000001</c:v>
                </c:pt>
                <c:pt idx="44">
                  <c:v>2.8797500000000009</c:v>
                </c:pt>
                <c:pt idx="45">
                  <c:v>2.6544999999999996</c:v>
                </c:pt>
                <c:pt idx="46">
                  <c:v>2.7250000000000001</c:v>
                </c:pt>
                <c:pt idx="47">
                  <c:v>2.6088749999999998</c:v>
                </c:pt>
                <c:pt idx="48">
                  <c:v>2.2634583333333329</c:v>
                </c:pt>
                <c:pt idx="49">
                  <c:v>1.9265833333333331</c:v>
                </c:pt>
                <c:pt idx="50">
                  <c:v>1.9448333333333332</c:v>
                </c:pt>
                <c:pt idx="51">
                  <c:v>2.0442500000000003</c:v>
                </c:pt>
                <c:pt idx="52">
                  <c:v>2.1525833333333333</c:v>
                </c:pt>
                <c:pt idx="53">
                  <c:v>2.2109583333333336</c:v>
                </c:pt>
                <c:pt idx="54">
                  <c:v>1.6097083333333335</c:v>
                </c:pt>
                <c:pt idx="55">
                  <c:v>1.5125416666666667</c:v>
                </c:pt>
                <c:pt idx="56">
                  <c:v>1.4897083333333334</c:v>
                </c:pt>
                <c:pt idx="57">
                  <c:v>2.4476249999999999</c:v>
                </c:pt>
                <c:pt idx="58">
                  <c:v>2.1330416666666667</c:v>
                </c:pt>
                <c:pt idx="59">
                  <c:v>2.1949166666666668</c:v>
                </c:pt>
                <c:pt idx="60">
                  <c:v>2.1072083333333329</c:v>
                </c:pt>
                <c:pt idx="61">
                  <c:v>2.2807499999999998</c:v>
                </c:pt>
                <c:pt idx="62">
                  <c:v>2.3165833333333334</c:v>
                </c:pt>
                <c:pt idx="63">
                  <c:v>1.4824583333333334</c:v>
                </c:pt>
                <c:pt idx="64">
                  <c:v>1.6267916666666669</c:v>
                </c:pt>
                <c:pt idx="65">
                  <c:v>2.0931666666666664</c:v>
                </c:pt>
                <c:pt idx="66">
                  <c:v>2.2201666666666671</c:v>
                </c:pt>
                <c:pt idx="67">
                  <c:v>2.2246250000000001</c:v>
                </c:pt>
                <c:pt idx="68">
                  <c:v>2.3409583333333335</c:v>
                </c:pt>
                <c:pt idx="69">
                  <c:v>2.4127916666666667</c:v>
                </c:pt>
                <c:pt idx="70">
                  <c:v>1.9255833333333332</c:v>
                </c:pt>
                <c:pt idx="71">
                  <c:v>1.3770416666666667</c:v>
                </c:pt>
                <c:pt idx="72">
                  <c:v>0.54741666666666655</c:v>
                </c:pt>
                <c:pt idx="73">
                  <c:v>1.7242083333333333</c:v>
                </c:pt>
                <c:pt idx="74">
                  <c:v>1.7257500000000003</c:v>
                </c:pt>
                <c:pt idx="75">
                  <c:v>1.6217083333333331</c:v>
                </c:pt>
                <c:pt idx="76">
                  <c:v>0.83295833333333347</c:v>
                </c:pt>
                <c:pt idx="77">
                  <c:v>1.0232083333333333</c:v>
                </c:pt>
                <c:pt idx="78">
                  <c:v>0.7426250000000002</c:v>
                </c:pt>
                <c:pt idx="79">
                  <c:v>0.12533333333333338</c:v>
                </c:pt>
                <c:pt idx="80">
                  <c:v>0.16445833333333337</c:v>
                </c:pt>
                <c:pt idx="81">
                  <c:v>7.8999999999999973E-2</c:v>
                </c:pt>
                <c:pt idx="82">
                  <c:v>7.3166666666666644E-2</c:v>
                </c:pt>
                <c:pt idx="83">
                  <c:v>7.8999999999999973E-2</c:v>
                </c:pt>
                <c:pt idx="84">
                  <c:v>8.8333333333333333E-2</c:v>
                </c:pt>
                <c:pt idx="85">
                  <c:v>0.12683333333333327</c:v>
                </c:pt>
                <c:pt idx="86">
                  <c:v>0.16299999999999992</c:v>
                </c:pt>
                <c:pt idx="87">
                  <c:v>0.17312499999999997</c:v>
                </c:pt>
                <c:pt idx="88">
                  <c:v>0.17874999999999999</c:v>
                </c:pt>
                <c:pt idx="89">
                  <c:v>0.19000000000000003</c:v>
                </c:pt>
                <c:pt idx="90">
                  <c:v>0.19000000000000003</c:v>
                </c:pt>
                <c:pt idx="91">
                  <c:v>0.19000000000000003</c:v>
                </c:pt>
                <c:pt idx="92">
                  <c:v>0.19000000000000003</c:v>
                </c:pt>
                <c:pt idx="93">
                  <c:v>0.19000000000000003</c:v>
                </c:pt>
                <c:pt idx="94">
                  <c:v>0.18325</c:v>
                </c:pt>
                <c:pt idx="95">
                  <c:v>0.16412499999999994</c:v>
                </c:pt>
                <c:pt idx="96">
                  <c:v>0.16299999999999992</c:v>
                </c:pt>
                <c:pt idx="97">
                  <c:v>0.16299999999999992</c:v>
                </c:pt>
                <c:pt idx="98">
                  <c:v>0.16299999999999992</c:v>
                </c:pt>
                <c:pt idx="99">
                  <c:v>0.16412499999999994</c:v>
                </c:pt>
                <c:pt idx="100">
                  <c:v>0.14083333333333325</c:v>
                </c:pt>
                <c:pt idx="101">
                  <c:v>0.1245000000000001</c:v>
                </c:pt>
                <c:pt idx="102">
                  <c:v>9.5333333333333339E-2</c:v>
                </c:pt>
                <c:pt idx="103">
                  <c:v>8.1333333333333299E-2</c:v>
                </c:pt>
                <c:pt idx="104">
                  <c:v>7.8999999999999973E-2</c:v>
                </c:pt>
                <c:pt idx="105">
                  <c:v>7.8999999999999973E-2</c:v>
                </c:pt>
                <c:pt idx="106">
                  <c:v>7.8999999999999973E-2</c:v>
                </c:pt>
                <c:pt idx="107">
                  <c:v>7.8999999999999973E-2</c:v>
                </c:pt>
                <c:pt idx="108">
                  <c:v>7.8999999999999973E-2</c:v>
                </c:pt>
                <c:pt idx="109">
                  <c:v>6.9666666666666641E-2</c:v>
                </c:pt>
                <c:pt idx="110">
                  <c:v>5.2166666666666674E-2</c:v>
                </c:pt>
                <c:pt idx="111">
                  <c:v>5.5666666666666663E-2</c:v>
                </c:pt>
                <c:pt idx="112">
                  <c:v>5.2166666666666667E-2</c:v>
                </c:pt>
                <c:pt idx="113">
                  <c:v>5.1000000000000011E-2</c:v>
                </c:pt>
                <c:pt idx="114">
                  <c:v>5.1000000000000011E-2</c:v>
                </c:pt>
                <c:pt idx="115">
                  <c:v>5.8000000000000003E-2</c:v>
                </c:pt>
                <c:pt idx="116">
                  <c:v>7.8999999999999973E-2</c:v>
                </c:pt>
                <c:pt idx="117">
                  <c:v>7.8999999999999973E-2</c:v>
                </c:pt>
                <c:pt idx="118">
                  <c:v>7.783333333333331E-2</c:v>
                </c:pt>
                <c:pt idx="119">
                  <c:v>6.1499999999999992E-2</c:v>
                </c:pt>
                <c:pt idx="120">
                  <c:v>5.1000000000000011E-2</c:v>
                </c:pt>
                <c:pt idx="121">
                  <c:v>5.1000000000000011E-2</c:v>
                </c:pt>
                <c:pt idx="122">
                  <c:v>5.1000000000000011E-2</c:v>
                </c:pt>
                <c:pt idx="123">
                  <c:v>5.1000000000000011E-2</c:v>
                </c:pt>
                <c:pt idx="124">
                  <c:v>5.1000000000000011E-2</c:v>
                </c:pt>
                <c:pt idx="125">
                  <c:v>5.1000000000000011E-2</c:v>
                </c:pt>
                <c:pt idx="126">
                  <c:v>5.1000000000000011E-2</c:v>
                </c:pt>
                <c:pt idx="127">
                  <c:v>5.1000000000000011E-2</c:v>
                </c:pt>
                <c:pt idx="128">
                  <c:v>5.1000000000000011E-2</c:v>
                </c:pt>
                <c:pt idx="129">
                  <c:v>5.1000000000000011E-2</c:v>
                </c:pt>
                <c:pt idx="130">
                  <c:v>5.1000000000000011E-2</c:v>
                </c:pt>
                <c:pt idx="131">
                  <c:v>5.1000000000000011E-2</c:v>
                </c:pt>
                <c:pt idx="132">
                  <c:v>5.1000000000000011E-2</c:v>
                </c:pt>
                <c:pt idx="133">
                  <c:v>5.1000000000000011E-2</c:v>
                </c:pt>
                <c:pt idx="134">
                  <c:v>5.1000000000000011E-2</c:v>
                </c:pt>
                <c:pt idx="135">
                  <c:v>5.1000000000000011E-2</c:v>
                </c:pt>
                <c:pt idx="136">
                  <c:v>5.1000000000000011E-2</c:v>
                </c:pt>
                <c:pt idx="137">
                  <c:v>5.1000000000000011E-2</c:v>
                </c:pt>
                <c:pt idx="138">
                  <c:v>5.1000000000000011E-2</c:v>
                </c:pt>
                <c:pt idx="139">
                  <c:v>5.1000000000000011E-2</c:v>
                </c:pt>
                <c:pt idx="140">
                  <c:v>5.1000000000000011E-2</c:v>
                </c:pt>
                <c:pt idx="141">
                  <c:v>5.1000000000000011E-2</c:v>
                </c:pt>
                <c:pt idx="142">
                  <c:v>5.1000000000000011E-2</c:v>
                </c:pt>
                <c:pt idx="143">
                  <c:v>5.1000000000000011E-2</c:v>
                </c:pt>
                <c:pt idx="144">
                  <c:v>5.1000000000000011E-2</c:v>
                </c:pt>
                <c:pt idx="145">
                  <c:v>5.1000000000000011E-2</c:v>
                </c:pt>
                <c:pt idx="146">
                  <c:v>5.2166666666666667E-2</c:v>
                </c:pt>
                <c:pt idx="147">
                  <c:v>5.2166666666666674E-2</c:v>
                </c:pt>
                <c:pt idx="148">
                  <c:v>5.5666666666666663E-2</c:v>
                </c:pt>
                <c:pt idx="149">
                  <c:v>5.2166666666666667E-2</c:v>
                </c:pt>
                <c:pt idx="150">
                  <c:v>5.1000000000000011E-2</c:v>
                </c:pt>
                <c:pt idx="151">
                  <c:v>5.2166666666666667E-2</c:v>
                </c:pt>
                <c:pt idx="152">
                  <c:v>5.1000000000000011E-2</c:v>
                </c:pt>
                <c:pt idx="153">
                  <c:v>5.1000000000000011E-2</c:v>
                </c:pt>
                <c:pt idx="154">
                  <c:v>5.1000000000000011E-2</c:v>
                </c:pt>
                <c:pt idx="155">
                  <c:v>5.1000000000000011E-2</c:v>
                </c:pt>
                <c:pt idx="156">
                  <c:v>5.1000000000000011E-2</c:v>
                </c:pt>
                <c:pt idx="157">
                  <c:v>5.1000000000000011E-2</c:v>
                </c:pt>
                <c:pt idx="158">
                  <c:v>5.1000000000000011E-2</c:v>
                </c:pt>
                <c:pt idx="159">
                  <c:v>5.1000000000000011E-2</c:v>
                </c:pt>
                <c:pt idx="160">
                  <c:v>5.1000000000000011E-2</c:v>
                </c:pt>
                <c:pt idx="161">
                  <c:v>5.1000000000000011E-2</c:v>
                </c:pt>
                <c:pt idx="162">
                  <c:v>5.1000000000000011E-2</c:v>
                </c:pt>
                <c:pt idx="163">
                  <c:v>5.1000000000000011E-2</c:v>
                </c:pt>
                <c:pt idx="164">
                  <c:v>5.1000000000000011E-2</c:v>
                </c:pt>
                <c:pt idx="165">
                  <c:v>5.1000000000000011E-2</c:v>
                </c:pt>
                <c:pt idx="166">
                  <c:v>5.2166666666666674E-2</c:v>
                </c:pt>
                <c:pt idx="167">
                  <c:v>5.1000000000000011E-2</c:v>
                </c:pt>
                <c:pt idx="168">
                  <c:v>5.1000000000000011E-2</c:v>
                </c:pt>
                <c:pt idx="169">
                  <c:v>5.1000000000000011E-2</c:v>
                </c:pt>
                <c:pt idx="170">
                  <c:v>5.1000000000000011E-2</c:v>
                </c:pt>
                <c:pt idx="171">
                  <c:v>5.1000000000000011E-2</c:v>
                </c:pt>
                <c:pt idx="172">
                  <c:v>5.1000000000000011E-2</c:v>
                </c:pt>
                <c:pt idx="173">
                  <c:v>5.1000000000000011E-2</c:v>
                </c:pt>
                <c:pt idx="174">
                  <c:v>5.1000000000000011E-2</c:v>
                </c:pt>
                <c:pt idx="175">
                  <c:v>5.1000000000000011E-2</c:v>
                </c:pt>
                <c:pt idx="176">
                  <c:v>5.1000000000000011E-2</c:v>
                </c:pt>
                <c:pt idx="177">
                  <c:v>5.1000000000000011E-2</c:v>
                </c:pt>
                <c:pt idx="178">
                  <c:v>5.1000000000000011E-2</c:v>
                </c:pt>
                <c:pt idx="179">
                  <c:v>5.1000000000000011E-2</c:v>
                </c:pt>
                <c:pt idx="180">
                  <c:v>5.1000000000000011E-2</c:v>
                </c:pt>
                <c:pt idx="181">
                  <c:v>5.1000000000000011E-2</c:v>
                </c:pt>
                <c:pt idx="182">
                  <c:v>5.1000000000000011E-2</c:v>
                </c:pt>
                <c:pt idx="183">
                  <c:v>5.2166666666666674E-2</c:v>
                </c:pt>
                <c:pt idx="184">
                  <c:v>5.6833333333333326E-2</c:v>
                </c:pt>
                <c:pt idx="185">
                  <c:v>7.783333333333331E-2</c:v>
                </c:pt>
                <c:pt idx="186">
                  <c:v>7.8999999999999973E-2</c:v>
                </c:pt>
                <c:pt idx="187">
                  <c:v>7.8999999999999973E-2</c:v>
                </c:pt>
                <c:pt idx="188">
                  <c:v>7.8999999999999973E-2</c:v>
                </c:pt>
                <c:pt idx="189">
                  <c:v>7.8999999999999973E-2</c:v>
                </c:pt>
                <c:pt idx="190">
                  <c:v>7.8999999999999973E-2</c:v>
                </c:pt>
                <c:pt idx="191">
                  <c:v>7.8999999999999973E-2</c:v>
                </c:pt>
                <c:pt idx="192">
                  <c:v>7.8999999999999973E-2</c:v>
                </c:pt>
                <c:pt idx="193">
                  <c:v>7.8999999999999973E-2</c:v>
                </c:pt>
                <c:pt idx="194">
                  <c:v>7.8999999999999973E-2</c:v>
                </c:pt>
                <c:pt idx="195">
                  <c:v>7.8999999999999973E-2</c:v>
                </c:pt>
                <c:pt idx="196">
                  <c:v>7.8999999999999973E-2</c:v>
                </c:pt>
                <c:pt idx="197">
                  <c:v>7.8999999999999973E-2</c:v>
                </c:pt>
                <c:pt idx="198">
                  <c:v>7.8999999999999973E-2</c:v>
                </c:pt>
                <c:pt idx="199">
                  <c:v>7.8999999999999973E-2</c:v>
                </c:pt>
                <c:pt idx="200">
                  <c:v>7.8999999999999973E-2</c:v>
                </c:pt>
                <c:pt idx="201">
                  <c:v>7.8999999999999973E-2</c:v>
                </c:pt>
                <c:pt idx="202">
                  <c:v>7.8999999999999973E-2</c:v>
                </c:pt>
                <c:pt idx="203">
                  <c:v>7.8999999999999973E-2</c:v>
                </c:pt>
                <c:pt idx="204">
                  <c:v>7.8999999999999973E-2</c:v>
                </c:pt>
                <c:pt idx="205">
                  <c:v>7.8999999999999973E-2</c:v>
                </c:pt>
                <c:pt idx="206">
                  <c:v>7.8999999999999973E-2</c:v>
                </c:pt>
                <c:pt idx="207">
                  <c:v>7.8999999999999973E-2</c:v>
                </c:pt>
                <c:pt idx="208">
                  <c:v>7.8999999999999973E-2</c:v>
                </c:pt>
                <c:pt idx="209">
                  <c:v>7.8999999999999973E-2</c:v>
                </c:pt>
                <c:pt idx="210">
                  <c:v>7.8999999999999973E-2</c:v>
                </c:pt>
                <c:pt idx="211">
                  <c:v>7.8999999999999973E-2</c:v>
                </c:pt>
                <c:pt idx="212">
                  <c:v>7.8999999999999973E-2</c:v>
                </c:pt>
                <c:pt idx="213">
                  <c:v>7.8999999999999973E-2</c:v>
                </c:pt>
                <c:pt idx="214">
                  <c:v>7.8999999999999973E-2</c:v>
                </c:pt>
                <c:pt idx="215">
                  <c:v>7.8999999999999973E-2</c:v>
                </c:pt>
                <c:pt idx="216">
                  <c:v>7.8999999999999973E-2</c:v>
                </c:pt>
                <c:pt idx="217">
                  <c:v>7.8999999999999973E-2</c:v>
                </c:pt>
                <c:pt idx="218">
                  <c:v>7.8999999999999973E-2</c:v>
                </c:pt>
                <c:pt idx="219">
                  <c:v>7.8999999999999973E-2</c:v>
                </c:pt>
                <c:pt idx="220">
                  <c:v>7.8999999999999973E-2</c:v>
                </c:pt>
                <c:pt idx="221">
                  <c:v>7.8999999999999973E-2</c:v>
                </c:pt>
                <c:pt idx="222">
                  <c:v>7.8999999999999973E-2</c:v>
                </c:pt>
                <c:pt idx="223">
                  <c:v>7.8999999999999973E-2</c:v>
                </c:pt>
                <c:pt idx="224">
                  <c:v>7.8999999999999973E-2</c:v>
                </c:pt>
                <c:pt idx="225">
                  <c:v>7.8999999999999973E-2</c:v>
                </c:pt>
                <c:pt idx="226">
                  <c:v>7.8999999999999973E-2</c:v>
                </c:pt>
                <c:pt idx="227">
                  <c:v>7.8999999999999973E-2</c:v>
                </c:pt>
                <c:pt idx="228">
                  <c:v>7.8999999999999973E-2</c:v>
                </c:pt>
                <c:pt idx="229">
                  <c:v>7.8999999999999973E-2</c:v>
                </c:pt>
                <c:pt idx="230">
                  <c:v>7.8999999999999973E-2</c:v>
                </c:pt>
                <c:pt idx="231">
                  <c:v>7.8999999999999973E-2</c:v>
                </c:pt>
                <c:pt idx="232">
                  <c:v>8.016666666666665E-2</c:v>
                </c:pt>
                <c:pt idx="233">
                  <c:v>7.8999999999999973E-2</c:v>
                </c:pt>
                <c:pt idx="234">
                  <c:v>7.8999999999999973E-2</c:v>
                </c:pt>
                <c:pt idx="235">
                  <c:v>8.016666666666665E-2</c:v>
                </c:pt>
                <c:pt idx="236">
                  <c:v>7.8999999999999973E-2</c:v>
                </c:pt>
                <c:pt idx="237">
                  <c:v>8.016666666666665E-2</c:v>
                </c:pt>
                <c:pt idx="238">
                  <c:v>8.5999999999999979E-2</c:v>
                </c:pt>
                <c:pt idx="239">
                  <c:v>0.10350000000000004</c:v>
                </c:pt>
                <c:pt idx="240">
                  <c:v>0.1046666666666667</c:v>
                </c:pt>
                <c:pt idx="241">
                  <c:v>0.10700000000000004</c:v>
                </c:pt>
                <c:pt idx="242">
                  <c:v>0.10700000000000004</c:v>
                </c:pt>
                <c:pt idx="243">
                  <c:v>0.10000000000000003</c:v>
                </c:pt>
                <c:pt idx="244">
                  <c:v>7.8999999999999973E-2</c:v>
                </c:pt>
                <c:pt idx="245">
                  <c:v>7.8999999999999973E-2</c:v>
                </c:pt>
                <c:pt idx="246">
                  <c:v>7.8999999999999973E-2</c:v>
                </c:pt>
                <c:pt idx="247">
                  <c:v>7.8999999999999973E-2</c:v>
                </c:pt>
                <c:pt idx="248">
                  <c:v>9.0666666666666659E-2</c:v>
                </c:pt>
                <c:pt idx="249">
                  <c:v>0.10700000000000004</c:v>
                </c:pt>
                <c:pt idx="250">
                  <c:v>0.10700000000000004</c:v>
                </c:pt>
                <c:pt idx="251">
                  <c:v>0.10700000000000004</c:v>
                </c:pt>
                <c:pt idx="252">
                  <c:v>0.10700000000000004</c:v>
                </c:pt>
                <c:pt idx="253">
                  <c:v>0.10233333333333337</c:v>
                </c:pt>
                <c:pt idx="254">
                  <c:v>9.4166666666666676E-2</c:v>
                </c:pt>
                <c:pt idx="255">
                  <c:v>0.10700000000000004</c:v>
                </c:pt>
                <c:pt idx="256">
                  <c:v>9.0666666666666673E-2</c:v>
                </c:pt>
                <c:pt idx="257">
                  <c:v>8.3666666666666653E-2</c:v>
                </c:pt>
                <c:pt idx="258">
                  <c:v>0.10700000000000004</c:v>
                </c:pt>
                <c:pt idx="259">
                  <c:v>0.10700000000000004</c:v>
                </c:pt>
                <c:pt idx="260">
                  <c:v>0.10700000000000004</c:v>
                </c:pt>
                <c:pt idx="261">
                  <c:v>0.10700000000000004</c:v>
                </c:pt>
                <c:pt idx="262">
                  <c:v>0.10583333333333338</c:v>
                </c:pt>
                <c:pt idx="263">
                  <c:v>8.5999999999999979E-2</c:v>
                </c:pt>
                <c:pt idx="264">
                  <c:v>8.2499999999999976E-2</c:v>
                </c:pt>
                <c:pt idx="265">
                  <c:v>8.016666666666665E-2</c:v>
                </c:pt>
                <c:pt idx="266">
                  <c:v>7.8999999999999973E-2</c:v>
                </c:pt>
                <c:pt idx="267">
                  <c:v>7.8999999999999973E-2</c:v>
                </c:pt>
                <c:pt idx="268">
                  <c:v>8.716666666666667E-2</c:v>
                </c:pt>
                <c:pt idx="269">
                  <c:v>9.883333333333337E-2</c:v>
                </c:pt>
                <c:pt idx="270">
                  <c:v>9.3000000000000013E-2</c:v>
                </c:pt>
                <c:pt idx="271">
                  <c:v>0.10816666666666663</c:v>
                </c:pt>
                <c:pt idx="272">
                  <c:v>0.14199999999999993</c:v>
                </c:pt>
                <c:pt idx="273">
                  <c:v>0.17524999999999999</c:v>
                </c:pt>
                <c:pt idx="274">
                  <c:v>0.17300000000000001</c:v>
                </c:pt>
                <c:pt idx="275">
                  <c:v>0.29758333333333331</c:v>
                </c:pt>
                <c:pt idx="276">
                  <c:v>0.35716666666666658</c:v>
                </c:pt>
                <c:pt idx="277">
                  <c:v>0.35379166666666656</c:v>
                </c:pt>
                <c:pt idx="278">
                  <c:v>0.31500000000000006</c:v>
                </c:pt>
                <c:pt idx="279">
                  <c:v>0.33208333333333334</c:v>
                </c:pt>
                <c:pt idx="280">
                  <c:v>0.4014166666666667</c:v>
                </c:pt>
                <c:pt idx="281">
                  <c:v>0.53720833333333362</c:v>
                </c:pt>
                <c:pt idx="282">
                  <c:v>0.53829166666666672</c:v>
                </c:pt>
                <c:pt idx="283">
                  <c:v>0.57933333333333337</c:v>
                </c:pt>
                <c:pt idx="284">
                  <c:v>0.56587500000000024</c:v>
                </c:pt>
                <c:pt idx="285">
                  <c:v>0.59549999999999992</c:v>
                </c:pt>
                <c:pt idx="286">
                  <c:v>0.64133333333333331</c:v>
                </c:pt>
                <c:pt idx="287">
                  <c:v>0.67912499999999987</c:v>
                </c:pt>
                <c:pt idx="288">
                  <c:v>0.68699999999999983</c:v>
                </c:pt>
                <c:pt idx="289">
                  <c:v>0.68699999999999983</c:v>
                </c:pt>
                <c:pt idx="290">
                  <c:v>0.66562500000000013</c:v>
                </c:pt>
                <c:pt idx="291">
                  <c:v>0.66</c:v>
                </c:pt>
                <c:pt idx="292">
                  <c:v>0.66</c:v>
                </c:pt>
                <c:pt idx="293">
                  <c:v>0.64016666666666644</c:v>
                </c:pt>
                <c:pt idx="294">
                  <c:v>0.62516666666666654</c:v>
                </c:pt>
                <c:pt idx="295">
                  <c:v>0.66899999999999993</c:v>
                </c:pt>
                <c:pt idx="296">
                  <c:v>0.66529166666666661</c:v>
                </c:pt>
                <c:pt idx="297">
                  <c:v>0.59779166666666672</c:v>
                </c:pt>
                <c:pt idx="298">
                  <c:v>0.5278333333333336</c:v>
                </c:pt>
                <c:pt idx="299">
                  <c:v>0.59212500000000001</c:v>
                </c:pt>
                <c:pt idx="300">
                  <c:v>0.60704166666666681</c:v>
                </c:pt>
                <c:pt idx="301">
                  <c:v>0.63220833333333348</c:v>
                </c:pt>
                <c:pt idx="302">
                  <c:v>0.71354166666666663</c:v>
                </c:pt>
                <c:pt idx="303">
                  <c:v>0.76275000000000015</c:v>
                </c:pt>
                <c:pt idx="304">
                  <c:v>0.76058333333333328</c:v>
                </c:pt>
                <c:pt idx="305">
                  <c:v>0.72620833333333323</c:v>
                </c:pt>
                <c:pt idx="306">
                  <c:v>0.80058333333333342</c:v>
                </c:pt>
                <c:pt idx="307">
                  <c:v>0.83166666666666655</c:v>
                </c:pt>
                <c:pt idx="308">
                  <c:v>0.81799999999999962</c:v>
                </c:pt>
                <c:pt idx="309">
                  <c:v>0.8075</c:v>
                </c:pt>
                <c:pt idx="310">
                  <c:v>0.77779166666666677</c:v>
                </c:pt>
                <c:pt idx="311">
                  <c:v>0.75695833333333373</c:v>
                </c:pt>
                <c:pt idx="312">
                  <c:v>0.76041666666666696</c:v>
                </c:pt>
                <c:pt idx="313">
                  <c:v>0.7939166666666666</c:v>
                </c:pt>
                <c:pt idx="314">
                  <c:v>0.82916666666666672</c:v>
                </c:pt>
                <c:pt idx="315">
                  <c:v>0.86020833333333313</c:v>
                </c:pt>
                <c:pt idx="316">
                  <c:v>0.91945833333333349</c:v>
                </c:pt>
                <c:pt idx="317">
                  <c:v>0.9252083333333333</c:v>
                </c:pt>
                <c:pt idx="318">
                  <c:v>0.93775000000000019</c:v>
                </c:pt>
                <c:pt idx="319">
                  <c:v>1.0289999999999999</c:v>
                </c:pt>
                <c:pt idx="320">
                  <c:v>0.97420833333333334</c:v>
                </c:pt>
                <c:pt idx="321">
                  <c:v>0.87024999999999997</c:v>
                </c:pt>
                <c:pt idx="322">
                  <c:v>0.97725000000000006</c:v>
                </c:pt>
                <c:pt idx="323">
                  <c:v>1.0981666666666667</c:v>
                </c:pt>
                <c:pt idx="324">
                  <c:v>1.1642916666666667</c:v>
                </c:pt>
                <c:pt idx="325">
                  <c:v>1.2278749999999998</c:v>
                </c:pt>
                <c:pt idx="326">
                  <c:v>1.2506250000000001</c:v>
                </c:pt>
                <c:pt idx="327">
                  <c:v>1.3172916666666665</c:v>
                </c:pt>
                <c:pt idx="328">
                  <c:v>1.3378333333333334</c:v>
                </c:pt>
                <c:pt idx="329">
                  <c:v>1.4452083333333337</c:v>
                </c:pt>
                <c:pt idx="330">
                  <c:v>1.4001666666666666</c:v>
                </c:pt>
                <c:pt idx="331">
                  <c:v>1.2275</c:v>
                </c:pt>
                <c:pt idx="332">
                  <c:v>1.2973749999999999</c:v>
                </c:pt>
                <c:pt idx="333">
                  <c:v>1.2872916666666667</c:v>
                </c:pt>
                <c:pt idx="334">
                  <c:v>1.6821250000000001</c:v>
                </c:pt>
                <c:pt idx="335">
                  <c:v>1.6772500000000001</c:v>
                </c:pt>
                <c:pt idx="336">
                  <c:v>1.2497500000000001</c:v>
                </c:pt>
                <c:pt idx="337">
                  <c:v>0.73858333333333326</c:v>
                </c:pt>
                <c:pt idx="338">
                  <c:v>1.5039999999999998</c:v>
                </c:pt>
                <c:pt idx="339">
                  <c:v>1.6945833333333331</c:v>
                </c:pt>
                <c:pt idx="340">
                  <c:v>1.6073749999999996</c:v>
                </c:pt>
                <c:pt idx="341">
                  <c:v>1.7280833333333334</c:v>
                </c:pt>
                <c:pt idx="342">
                  <c:v>1.6174999999999999</c:v>
                </c:pt>
                <c:pt idx="343">
                  <c:v>1.6287916666666666</c:v>
                </c:pt>
                <c:pt idx="344">
                  <c:v>1.9669999999999999</c:v>
                </c:pt>
                <c:pt idx="345">
                  <c:v>2.01125</c:v>
                </c:pt>
                <c:pt idx="346">
                  <c:v>1.9220000000000004</c:v>
                </c:pt>
                <c:pt idx="347">
                  <c:v>1.9840833333333336</c:v>
                </c:pt>
                <c:pt idx="348">
                  <c:v>2.0505833333333334</c:v>
                </c:pt>
                <c:pt idx="349">
                  <c:v>1.7072916666666664</c:v>
                </c:pt>
                <c:pt idx="350">
                  <c:v>1.8111666666666666</c:v>
                </c:pt>
                <c:pt idx="351">
                  <c:v>1.9330416666666672</c:v>
                </c:pt>
                <c:pt idx="352">
                  <c:v>1.9759166666666672</c:v>
                </c:pt>
                <c:pt idx="353">
                  <c:v>2.0099999999999998</c:v>
                </c:pt>
                <c:pt idx="354">
                  <c:v>2.0160416666666667</c:v>
                </c:pt>
                <c:pt idx="355">
                  <c:v>2.1700000000000004</c:v>
                </c:pt>
              </c:numCache>
            </c:numRef>
          </c:val>
          <c:smooth val="0"/>
        </c:ser>
        <c:dLbls>
          <c:showLegendKey val="0"/>
          <c:showVal val="0"/>
          <c:showCatName val="0"/>
          <c:showSerName val="0"/>
          <c:showPercent val="0"/>
          <c:showBubbleSize val="0"/>
        </c:dLbls>
        <c:marker val="1"/>
        <c:smooth val="0"/>
        <c:axId val="67533992"/>
        <c:axId val="67534384"/>
      </c:lineChart>
      <c:dateAx>
        <c:axId val="67533992"/>
        <c:scaling>
          <c:orientation val="minMax"/>
          <c:min val="42217"/>
        </c:scaling>
        <c:delete val="0"/>
        <c:axPos val="b"/>
        <c:title>
          <c:overlay val="0"/>
        </c:title>
        <c:numFmt formatCode="[$-409]mmm\-yy;@" sourceLinked="0"/>
        <c:majorTickMark val="out"/>
        <c:minorTickMark val="out"/>
        <c:tickLblPos val="nextTo"/>
        <c:crossAx val="67534384"/>
        <c:crosses val="autoZero"/>
        <c:auto val="1"/>
        <c:lblOffset val="100"/>
        <c:baseTimeUnit val="days"/>
        <c:majorUnit val="1"/>
        <c:majorTimeUnit val="months"/>
        <c:minorUnit val="1"/>
        <c:minorTimeUnit val="months"/>
      </c:dateAx>
      <c:valAx>
        <c:axId val="67534384"/>
        <c:scaling>
          <c:orientation val="minMax"/>
          <c:max val="14"/>
          <c:min val="0"/>
        </c:scaling>
        <c:delete val="0"/>
        <c:axPos val="l"/>
        <c:title>
          <c:tx>
            <c:rich>
              <a:bodyPr rot="-5400000" vert="horz"/>
              <a:lstStyle/>
              <a:p>
                <a:pPr>
                  <a:defRPr/>
                </a:pPr>
                <a:r>
                  <a:rPr lang="en-US" sz="1000" b="1" i="0" u="none" strike="noStrike" baseline="0">
                    <a:effectLst/>
                  </a:rPr>
                  <a:t>Temperature °C</a:t>
                </a:r>
                <a:endParaRPr lang="en-US"/>
              </a:p>
            </c:rich>
          </c:tx>
          <c:overlay val="0"/>
        </c:title>
        <c:numFmt formatCode="General" sourceLinked="1"/>
        <c:majorTickMark val="out"/>
        <c:minorTickMark val="none"/>
        <c:tickLblPos val="nextTo"/>
        <c:txPr>
          <a:bodyPr/>
          <a:lstStyle/>
          <a:p>
            <a:pPr>
              <a:defRPr sz="1400"/>
            </a:pPr>
            <a:endParaRPr lang="en-US"/>
          </a:p>
        </c:txPr>
        <c:crossAx val="67533992"/>
        <c:crosses val="autoZero"/>
        <c:crossBetween val="between"/>
        <c:majorUnit val="2"/>
      </c:valAx>
    </c:plotArea>
    <c:plotVisOnly val="1"/>
    <c:dispBlanksAs val="gap"/>
    <c:showDLblsOverMax val="0"/>
  </c:chart>
  <c:externalData r:id="rId2">
    <c:autoUpdate val="0"/>
  </c:externalData>
</c:chartSpace>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EBC4C78-2E1F-40C7-839A-BBBF2DDFBBEA}" type="datetimeFigureOut">
              <a:rPr lang="en-US" smtClean="0"/>
              <a:t>3/21/2017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1732137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BC4C78-2E1F-40C7-839A-BBBF2DDFBBEA}" type="datetimeFigureOut">
              <a:rPr lang="en-US" smtClean="0"/>
              <a:t>3/21/2017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4008995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BC4C78-2E1F-40C7-839A-BBBF2DDFBBEA}" type="datetimeFigureOut">
              <a:rPr lang="en-US" smtClean="0"/>
              <a:t>3/21/2017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2400249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BC4C78-2E1F-40C7-839A-BBBF2DDFBBEA}" type="datetimeFigureOut">
              <a:rPr lang="en-US" smtClean="0"/>
              <a:t>3/21/2017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855020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EBC4C78-2E1F-40C7-839A-BBBF2DDFBBEA}" type="datetimeFigureOut">
              <a:rPr lang="en-US" smtClean="0"/>
              <a:t>3/21/2017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450705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EBC4C78-2E1F-40C7-839A-BBBF2DDFBBEA}" type="datetimeFigureOut">
              <a:rPr lang="en-US" smtClean="0"/>
              <a:t>3/21/2017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3766636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EBC4C78-2E1F-40C7-839A-BBBF2DDFBBEA}" type="datetimeFigureOut">
              <a:rPr lang="en-US" smtClean="0"/>
              <a:t>3/21/2017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943848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EBC4C78-2E1F-40C7-839A-BBBF2DDFBBEA}" type="datetimeFigureOut">
              <a:rPr lang="en-US" smtClean="0"/>
              <a:t>3/21/2017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1272533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EBC4C78-2E1F-40C7-839A-BBBF2DDFBBEA}" type="datetimeFigureOut">
              <a:rPr lang="en-US" smtClean="0"/>
              <a:t>3/21/2017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1833009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EBC4C78-2E1F-40C7-839A-BBBF2DDFBBEA}" type="datetimeFigureOut">
              <a:rPr lang="en-US" smtClean="0"/>
              <a:t>3/21/2017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3246904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EBC4C78-2E1F-40C7-839A-BBBF2DDFBBEA}" type="datetimeFigureOut">
              <a:rPr lang="en-US" smtClean="0"/>
              <a:t>3/21/2017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E7BAEA-BBAA-4799-951D-C0A304719F1E}" type="slidenum">
              <a:rPr lang="en-US" smtClean="0"/>
              <a:t>‹#›</a:t>
            </a:fld>
            <a:endParaRPr lang="en-US"/>
          </a:p>
        </p:txBody>
      </p:sp>
    </p:spTree>
    <p:extLst>
      <p:ext uri="{BB962C8B-B14F-4D97-AF65-F5344CB8AC3E}">
        <p14:creationId xmlns:p14="http://schemas.microsoft.com/office/powerpoint/2010/main" val="3440950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BC4C78-2E1F-40C7-839A-BBBF2DDFBBEA}" type="datetimeFigureOut">
              <a:rPr lang="en-US" smtClean="0"/>
              <a:t>3/21/2017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E7BAEA-BBAA-4799-951D-C0A304719F1E}" type="slidenum">
              <a:rPr lang="en-US" smtClean="0"/>
              <a:t>‹#›</a:t>
            </a:fld>
            <a:endParaRPr lang="en-US"/>
          </a:p>
        </p:txBody>
      </p:sp>
    </p:spTree>
    <p:extLst>
      <p:ext uri="{BB962C8B-B14F-4D97-AF65-F5344CB8AC3E}">
        <p14:creationId xmlns:p14="http://schemas.microsoft.com/office/powerpoint/2010/main" val="8764178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chart" Target="../charts/chart2.xml"/></Relationships>
</file>

<file path=ppt/slides/_rels/slide10.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chart" Target="../charts/chart18.xml"/></Relationships>
</file>

<file path=ppt/slides/_rels/slide12.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image" Target="../media/image5.jpeg"/><Relationship Id="rId1" Type="http://schemas.openxmlformats.org/officeDocument/2006/relationships/slideLayout" Target="../slideLayouts/slideLayout1.xml"/><Relationship Id="rId4" Type="http://schemas.openxmlformats.org/officeDocument/2006/relationships/chart" Target="../charts/chart20.xml"/></Relationships>
</file>

<file path=ppt/slides/_rels/slide13.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image" Target="../media/image6.jpeg"/><Relationship Id="rId1" Type="http://schemas.openxmlformats.org/officeDocument/2006/relationships/slideLayout" Target="../slideLayouts/slideLayout1.xml"/><Relationship Id="rId4" Type="http://schemas.openxmlformats.org/officeDocument/2006/relationships/chart" Target="../charts/chart2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chart" Target="../charts/chart25.xml"/><Relationship Id="rId4" Type="http://schemas.openxmlformats.org/officeDocument/2006/relationships/chart" Target="../charts/chart24.xml"/></Relationships>
</file>

<file path=ppt/slides/_rels/slide16.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image" Target="../media/image7.jpeg"/><Relationship Id="rId1" Type="http://schemas.openxmlformats.org/officeDocument/2006/relationships/slideLayout" Target="../slideLayouts/slideLayout1.xml"/><Relationship Id="rId5" Type="http://schemas.openxmlformats.org/officeDocument/2006/relationships/chart" Target="../charts/chart28.xml"/><Relationship Id="rId4" Type="http://schemas.openxmlformats.org/officeDocument/2006/relationships/chart" Target="../charts/chart27.xml"/></Relationships>
</file>

<file path=ppt/slides/_rels/slide17.xml.rels><?xml version="1.0" encoding="UTF-8" standalone="yes"?>
<Relationships xmlns="http://schemas.openxmlformats.org/package/2006/relationships"><Relationship Id="rId3" Type="http://schemas.openxmlformats.org/officeDocument/2006/relationships/chart" Target="../charts/chart29.xml"/><Relationship Id="rId2" Type="http://schemas.openxmlformats.org/officeDocument/2006/relationships/image" Target="../media/image8.jpeg"/><Relationship Id="rId1" Type="http://schemas.openxmlformats.org/officeDocument/2006/relationships/slideLayout" Target="../slideLayouts/slideLayout1.xml"/><Relationship Id="rId5" Type="http://schemas.openxmlformats.org/officeDocument/2006/relationships/chart" Target="../charts/chart31.xml"/><Relationship Id="rId4" Type="http://schemas.openxmlformats.org/officeDocument/2006/relationships/chart" Target="../charts/chart30.xml"/></Relationships>
</file>

<file path=ppt/slides/_rels/slide18.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image" Target="../media/image9.jpeg"/><Relationship Id="rId1" Type="http://schemas.openxmlformats.org/officeDocument/2006/relationships/slideLayout" Target="../slideLayouts/slideLayout1.xml"/><Relationship Id="rId5" Type="http://schemas.openxmlformats.org/officeDocument/2006/relationships/chart" Target="../charts/chart34.xml"/><Relationship Id="rId4" Type="http://schemas.openxmlformats.org/officeDocument/2006/relationships/chart" Target="../charts/chart33.xml"/></Relationships>
</file>

<file path=ppt/slides/_rels/slide19.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image" Target="../media/image10.jpeg"/><Relationship Id="rId1" Type="http://schemas.openxmlformats.org/officeDocument/2006/relationships/slideLayout" Target="../slideLayouts/slideLayout1.xml"/><Relationship Id="rId5" Type="http://schemas.openxmlformats.org/officeDocument/2006/relationships/chart" Target="../charts/chart37.xml"/><Relationship Id="rId4" Type="http://schemas.openxmlformats.org/officeDocument/2006/relationships/chart" Target="../charts/chart36.xml"/></Relationships>
</file>

<file path=ppt/slides/_rels/slide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image" Target="../media/image6.jpeg"/><Relationship Id="rId1" Type="http://schemas.openxmlformats.org/officeDocument/2006/relationships/slideLayout" Target="../slideLayouts/slideLayout1.xml"/><Relationship Id="rId5" Type="http://schemas.openxmlformats.org/officeDocument/2006/relationships/chart" Target="../charts/chart40.xml"/><Relationship Id="rId4" Type="http://schemas.openxmlformats.org/officeDocument/2006/relationships/chart" Target="../charts/chart39.xml"/></Relationships>
</file>

<file path=ppt/slides/_rels/slide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chart" Target="../charts/chart7.xml"/></Relationships>
</file>

<file path=ppt/slides/_rels/slide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image" Target="../media/image5.jpeg"/><Relationship Id="rId1" Type="http://schemas.openxmlformats.org/officeDocument/2006/relationships/slideLayout" Target="../slideLayouts/slideLayout1.xml"/><Relationship Id="rId4" Type="http://schemas.openxmlformats.org/officeDocument/2006/relationships/chart" Target="../charts/chart9.xml"/></Relationships>
</file>

<file path=ppt/slides/_rels/slide6.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image" Target="../media/image6.jpeg"/><Relationship Id="rId1" Type="http://schemas.openxmlformats.org/officeDocument/2006/relationships/slideLayout" Target="../slideLayouts/slideLayout1.xml"/><Relationship Id="rId4" Type="http://schemas.openxmlformats.org/officeDocument/2006/relationships/chart" Target="../charts/char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chart" Target="../charts/chart13.xml"/></Relationships>
</file>

<file path=ppt/slides/_rels/slide9.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image" Target="../media/image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724400" y="2042557"/>
            <a:ext cx="4389120" cy="2772886"/>
            <a:chOff x="4724400" y="2042557"/>
            <a:chExt cx="4389120" cy="2772886"/>
          </a:xfrm>
        </p:grpSpPr>
        <p:pic>
          <p:nvPicPr>
            <p:cNvPr id="1026" name="Picture 2" descr="C:\Giersch\USGS\Proposals\2015 Teton Lednia RFP\2016 Teton Report\Wind Cav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4400" y="2042557"/>
              <a:ext cx="4389120" cy="2772886"/>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p:cNvSpPr/>
            <p:nvPr/>
          </p:nvSpPr>
          <p:spPr>
            <a:xfrm>
              <a:off x="5872018" y="3382819"/>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777345" y="3201325"/>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9" name="Chart 8"/>
          <p:cNvGraphicFramePr>
            <a:graphicFrameLocks/>
          </p:cNvGraphicFramePr>
          <p:nvPr>
            <p:extLst>
              <p:ext uri="{D42A27DB-BD31-4B8C-83A1-F6EECF244321}">
                <p14:modId xmlns:p14="http://schemas.microsoft.com/office/powerpoint/2010/main" val="2788506587"/>
              </p:ext>
            </p:extLst>
          </p:nvPr>
        </p:nvGraphicFramePr>
        <p:xfrm>
          <a:off x="152400" y="3292765"/>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p:cNvGraphicFramePr>
            <a:graphicFrameLocks/>
          </p:cNvGraphicFramePr>
          <p:nvPr>
            <p:extLst>
              <p:ext uri="{D42A27DB-BD31-4B8C-83A1-F6EECF244321}">
                <p14:modId xmlns:p14="http://schemas.microsoft.com/office/powerpoint/2010/main" val="1145603252"/>
              </p:ext>
            </p:extLst>
          </p:nvPr>
        </p:nvGraphicFramePr>
        <p:xfrm>
          <a:off x="152400" y="38100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7288464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1212939895"/>
              </p:ext>
            </p:extLst>
          </p:nvPr>
        </p:nvGraphicFramePr>
        <p:xfrm>
          <a:off x="228600" y="778164"/>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ext uri="{D42A27DB-BD31-4B8C-83A1-F6EECF244321}">
                <p14:modId xmlns:p14="http://schemas.microsoft.com/office/powerpoint/2010/main" val="4085778233"/>
              </p:ext>
            </p:extLst>
          </p:nvPr>
        </p:nvGraphicFramePr>
        <p:xfrm>
          <a:off x="228600" y="3733800"/>
          <a:ext cx="4572000" cy="2743200"/>
        </p:xfrm>
        <a:graphic>
          <a:graphicData uri="http://schemas.openxmlformats.org/drawingml/2006/chart">
            <c:chart xmlns:c="http://schemas.openxmlformats.org/drawingml/2006/chart" xmlns:r="http://schemas.openxmlformats.org/officeDocument/2006/relationships" r:id="rId3"/>
          </a:graphicData>
        </a:graphic>
      </p:graphicFrame>
      <p:grpSp>
        <p:nvGrpSpPr>
          <p:cNvPr id="6" name="Group 5"/>
          <p:cNvGrpSpPr/>
          <p:nvPr/>
        </p:nvGrpSpPr>
        <p:grpSpPr>
          <a:xfrm>
            <a:off x="4678680" y="1676400"/>
            <a:ext cx="4389120" cy="3404930"/>
            <a:chOff x="4678680" y="1676400"/>
            <a:chExt cx="4389120" cy="3404930"/>
          </a:xfrm>
        </p:grpSpPr>
        <p:pic>
          <p:nvPicPr>
            <p:cNvPr id="3074" name="Picture 2" descr="C:\Giersch\USGS\Proposals\2015 Teton Lednia RFP\2016 Teton Report\Mica Lake.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78680" y="1676400"/>
              <a:ext cx="4389120" cy="3404930"/>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p:cNvSpPr/>
            <p:nvPr/>
          </p:nvSpPr>
          <p:spPr>
            <a:xfrm>
              <a:off x="6979920" y="32385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791200" y="43434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87658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21233" y="1629347"/>
            <a:ext cx="4389120" cy="3599307"/>
            <a:chOff x="4721233" y="1629347"/>
            <a:chExt cx="4389120" cy="3599307"/>
          </a:xfrm>
        </p:grpSpPr>
        <p:pic>
          <p:nvPicPr>
            <p:cNvPr id="4098" name="Picture 2" descr="C:\Giersch\USGS\Proposals\2015 Teton Lednia RFP\2016 Teton Report\N Fork Tet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1233" y="1629347"/>
              <a:ext cx="4389120" cy="3599307"/>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6781800" y="33528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7315200" y="27432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7" name="Chart 6"/>
          <p:cNvGraphicFramePr>
            <a:graphicFrameLocks/>
          </p:cNvGraphicFramePr>
          <p:nvPr>
            <p:extLst>
              <p:ext uri="{D42A27DB-BD31-4B8C-83A1-F6EECF244321}">
                <p14:modId xmlns:p14="http://schemas.microsoft.com/office/powerpoint/2010/main" val="4082217874"/>
              </p:ext>
            </p:extLst>
          </p:nvPr>
        </p:nvGraphicFramePr>
        <p:xfrm>
          <a:off x="125420" y="37338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p:cNvGraphicFramePr>
            <a:graphicFrameLocks/>
          </p:cNvGraphicFramePr>
          <p:nvPr>
            <p:extLst>
              <p:ext uri="{D42A27DB-BD31-4B8C-83A1-F6EECF244321}">
                <p14:modId xmlns:p14="http://schemas.microsoft.com/office/powerpoint/2010/main" val="3168268525"/>
              </p:ext>
            </p:extLst>
          </p:nvPr>
        </p:nvGraphicFramePr>
        <p:xfrm>
          <a:off x="125420" y="727591"/>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964742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14623" y="1172823"/>
            <a:ext cx="4389120" cy="4512355"/>
            <a:chOff x="4714623" y="1172823"/>
            <a:chExt cx="4389120" cy="4512355"/>
          </a:xfrm>
        </p:grpSpPr>
        <p:pic>
          <p:nvPicPr>
            <p:cNvPr id="5122" name="Picture 2" descr="C:\Giersch\USGS\Proposals\2015 Teton Lednia RFP\2016 Teton Report\Mid_Tet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14623" y="1172823"/>
              <a:ext cx="4389120" cy="4512355"/>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6817743" y="38100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6808541" y="50292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7" name="Chart 6"/>
          <p:cNvGraphicFramePr>
            <a:graphicFrameLocks/>
          </p:cNvGraphicFramePr>
          <p:nvPr>
            <p:extLst>
              <p:ext uri="{D42A27DB-BD31-4B8C-83A1-F6EECF244321}">
                <p14:modId xmlns:p14="http://schemas.microsoft.com/office/powerpoint/2010/main" val="998658571"/>
              </p:ext>
            </p:extLst>
          </p:nvPr>
        </p:nvGraphicFramePr>
        <p:xfrm>
          <a:off x="76200" y="38100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p:cNvGraphicFramePr>
            <a:graphicFrameLocks/>
          </p:cNvGraphicFramePr>
          <p:nvPr>
            <p:extLst>
              <p:ext uri="{D42A27DB-BD31-4B8C-83A1-F6EECF244321}">
                <p14:modId xmlns:p14="http://schemas.microsoft.com/office/powerpoint/2010/main" val="3695122670"/>
              </p:ext>
            </p:extLst>
          </p:nvPr>
        </p:nvGraphicFramePr>
        <p:xfrm>
          <a:off x="76200" y="45720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278449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54880" y="2057400"/>
            <a:ext cx="4389120" cy="3006087"/>
            <a:chOff x="4754880" y="2057400"/>
            <a:chExt cx="4389120" cy="3006087"/>
          </a:xfrm>
        </p:grpSpPr>
        <p:pic>
          <p:nvPicPr>
            <p:cNvPr id="6146" name="Picture 2" descr="C:\Giersch\USGS\Proposals\2015 Teton Lednia RFP\2016 Teton Report\S_Casad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54880" y="2057400"/>
              <a:ext cx="4389120" cy="3006087"/>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6172200" y="3281555"/>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8610600" y="446532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grpSp>
      <p:graphicFrame>
        <p:nvGraphicFramePr>
          <p:cNvPr id="7" name="Chart 6"/>
          <p:cNvGraphicFramePr>
            <a:graphicFrameLocks/>
          </p:cNvGraphicFramePr>
          <p:nvPr>
            <p:extLst>
              <p:ext uri="{D42A27DB-BD31-4B8C-83A1-F6EECF244321}">
                <p14:modId xmlns:p14="http://schemas.microsoft.com/office/powerpoint/2010/main" val="4222850601"/>
              </p:ext>
            </p:extLst>
          </p:nvPr>
        </p:nvGraphicFramePr>
        <p:xfrm>
          <a:off x="182880" y="3810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p:cNvGraphicFramePr>
            <a:graphicFrameLocks/>
          </p:cNvGraphicFramePr>
          <p:nvPr>
            <p:extLst>
              <p:ext uri="{D42A27DB-BD31-4B8C-83A1-F6EECF244321}">
                <p14:modId xmlns:p14="http://schemas.microsoft.com/office/powerpoint/2010/main" val="2014846808"/>
              </p:ext>
            </p:extLst>
          </p:nvPr>
        </p:nvGraphicFramePr>
        <p:xfrm>
          <a:off x="144780" y="3691887"/>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2856292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Daily Temps</a:t>
            </a:r>
            <a:endParaRPr lang="en-US" dirty="0"/>
          </a:p>
        </p:txBody>
      </p:sp>
    </p:spTree>
    <p:extLst>
      <p:ext uri="{BB962C8B-B14F-4D97-AF65-F5344CB8AC3E}">
        <p14:creationId xmlns:p14="http://schemas.microsoft.com/office/powerpoint/2010/main" val="773152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724400" y="381000"/>
            <a:ext cx="4389120" cy="2772886"/>
            <a:chOff x="4724400" y="2042557"/>
            <a:chExt cx="4389120" cy="2772886"/>
          </a:xfrm>
        </p:grpSpPr>
        <p:pic>
          <p:nvPicPr>
            <p:cNvPr id="1026" name="Picture 2" descr="C:\Giersch\USGS\Proposals\2015 Teton Lednia RFP\2016 Teton Report\Wind Cav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4400" y="2042557"/>
              <a:ext cx="4389120" cy="2772886"/>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p:cNvSpPr/>
            <p:nvPr/>
          </p:nvSpPr>
          <p:spPr>
            <a:xfrm>
              <a:off x="5872018" y="3382819"/>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777345" y="3201325"/>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p:cNvSpPr/>
          <p:nvPr/>
        </p:nvSpPr>
        <p:spPr>
          <a:xfrm>
            <a:off x="7772400" y="24884"/>
            <a:ext cx="1186863" cy="369332"/>
          </a:xfrm>
          <a:prstGeom prst="rect">
            <a:avLst/>
          </a:prstGeom>
        </p:spPr>
        <p:txBody>
          <a:bodyPr wrap="none">
            <a:spAutoFit/>
          </a:bodyPr>
          <a:lstStyle/>
          <a:p>
            <a:r>
              <a:rPr lang="en-US" dirty="0"/>
              <a:t>Wind Cave</a:t>
            </a:r>
          </a:p>
        </p:txBody>
      </p:sp>
      <p:graphicFrame>
        <p:nvGraphicFramePr>
          <p:cNvPr id="11" name="Chart 10"/>
          <p:cNvGraphicFramePr>
            <a:graphicFrameLocks/>
          </p:cNvGraphicFramePr>
          <p:nvPr>
            <p:extLst>
              <p:ext uri="{D42A27DB-BD31-4B8C-83A1-F6EECF244321}">
                <p14:modId xmlns:p14="http://schemas.microsoft.com/office/powerpoint/2010/main" val="2047073601"/>
              </p:ext>
            </p:extLst>
          </p:nvPr>
        </p:nvGraphicFramePr>
        <p:xfrm>
          <a:off x="0" y="441102"/>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p:cNvGraphicFramePr>
            <a:graphicFrameLocks/>
          </p:cNvGraphicFramePr>
          <p:nvPr>
            <p:extLst>
              <p:ext uri="{D42A27DB-BD31-4B8C-83A1-F6EECF244321}">
                <p14:modId xmlns:p14="http://schemas.microsoft.com/office/powerpoint/2010/main" val="2051920778"/>
              </p:ext>
            </p:extLst>
          </p:nvPr>
        </p:nvGraphicFramePr>
        <p:xfrm>
          <a:off x="4572000" y="3172936"/>
          <a:ext cx="4572000" cy="2743200"/>
        </p:xfrm>
        <a:graphic>
          <a:graphicData uri="http://schemas.openxmlformats.org/drawingml/2006/chart">
            <c:chart xmlns:c="http://schemas.openxmlformats.org/drawingml/2006/chart" xmlns:r="http://schemas.openxmlformats.org/officeDocument/2006/relationships" r:id="rId4"/>
          </a:graphicData>
        </a:graphic>
      </p:graphicFrame>
      <p:sp>
        <p:nvSpPr>
          <p:cNvPr id="3" name="Rectangle 2"/>
          <p:cNvSpPr/>
          <p:nvPr/>
        </p:nvSpPr>
        <p:spPr>
          <a:xfrm>
            <a:off x="152400" y="6173688"/>
            <a:ext cx="8806863" cy="307777"/>
          </a:xfrm>
          <a:prstGeom prst="rect">
            <a:avLst/>
          </a:prstGeom>
        </p:spPr>
        <p:txBody>
          <a:bodyPr wrap="square">
            <a:spAutoFit/>
          </a:bodyPr>
          <a:lstStyle/>
          <a:p>
            <a:r>
              <a:rPr lang="en-US" sz="1400" dirty="0" smtClean="0"/>
              <a:t>Lower site with higher summer temps, as expected, but lower winter temps show groundwater influence.</a:t>
            </a:r>
            <a:endParaRPr lang="en-US" dirty="0"/>
          </a:p>
        </p:txBody>
      </p:sp>
      <p:graphicFrame>
        <p:nvGraphicFramePr>
          <p:cNvPr id="14" name="Chart 13"/>
          <p:cNvGraphicFramePr>
            <a:graphicFrameLocks/>
          </p:cNvGraphicFramePr>
          <p:nvPr>
            <p:extLst>
              <p:ext uri="{D42A27DB-BD31-4B8C-83A1-F6EECF244321}">
                <p14:modId xmlns:p14="http://schemas.microsoft.com/office/powerpoint/2010/main" val="1890786521"/>
              </p:ext>
            </p:extLst>
          </p:nvPr>
        </p:nvGraphicFramePr>
        <p:xfrm>
          <a:off x="228600" y="3134836"/>
          <a:ext cx="4572000"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862303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5410198" y="394216"/>
            <a:ext cx="3697053" cy="3547390"/>
            <a:chOff x="4724400" y="1436090"/>
            <a:chExt cx="4389120" cy="3985819"/>
          </a:xfrm>
        </p:grpSpPr>
        <p:pic>
          <p:nvPicPr>
            <p:cNvPr id="2050" name="Picture 2" descr="C:\Giersch\USGS\Proposals\2015 Teton Lednia RFP\2016 Teton Report\S Fork Tet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4400" y="1436090"/>
              <a:ext cx="4389120" cy="3985819"/>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7010400" y="27432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5" name="Oval 4"/>
            <p:cNvSpPr/>
            <p:nvPr/>
          </p:nvSpPr>
          <p:spPr>
            <a:xfrm>
              <a:off x="7620000" y="48006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ectangle 7"/>
          <p:cNvSpPr/>
          <p:nvPr/>
        </p:nvSpPr>
        <p:spPr>
          <a:xfrm>
            <a:off x="7772400" y="24884"/>
            <a:ext cx="1334853" cy="369332"/>
          </a:xfrm>
          <a:prstGeom prst="rect">
            <a:avLst/>
          </a:prstGeom>
        </p:spPr>
        <p:txBody>
          <a:bodyPr wrap="none">
            <a:spAutoFit/>
          </a:bodyPr>
          <a:lstStyle/>
          <a:p>
            <a:r>
              <a:rPr lang="en-US" dirty="0" smtClean="0"/>
              <a:t>Alaska Basin</a:t>
            </a:r>
            <a:endParaRPr lang="en-US" dirty="0"/>
          </a:p>
        </p:txBody>
      </p:sp>
      <p:graphicFrame>
        <p:nvGraphicFramePr>
          <p:cNvPr id="9" name="Chart 8"/>
          <p:cNvGraphicFramePr>
            <a:graphicFrameLocks/>
          </p:cNvGraphicFramePr>
          <p:nvPr>
            <p:extLst>
              <p:ext uri="{D42A27DB-BD31-4B8C-83A1-F6EECF244321}">
                <p14:modId xmlns:p14="http://schemas.microsoft.com/office/powerpoint/2010/main" val="2450752309"/>
              </p:ext>
            </p:extLst>
          </p:nvPr>
        </p:nvGraphicFramePr>
        <p:xfrm>
          <a:off x="4572000" y="40386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p:cNvGraphicFramePr>
            <a:graphicFrameLocks/>
          </p:cNvGraphicFramePr>
          <p:nvPr>
            <p:extLst>
              <p:ext uri="{D42A27DB-BD31-4B8C-83A1-F6EECF244321}">
                <p14:modId xmlns:p14="http://schemas.microsoft.com/office/powerpoint/2010/main" val="1320508645"/>
              </p:ext>
            </p:extLst>
          </p:nvPr>
        </p:nvGraphicFramePr>
        <p:xfrm>
          <a:off x="228600" y="4038600"/>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1" name="Chart 10"/>
          <p:cNvGraphicFramePr>
            <a:graphicFrameLocks/>
          </p:cNvGraphicFramePr>
          <p:nvPr>
            <p:extLst>
              <p:ext uri="{D42A27DB-BD31-4B8C-83A1-F6EECF244321}">
                <p14:modId xmlns:p14="http://schemas.microsoft.com/office/powerpoint/2010/main" val="1548200263"/>
              </p:ext>
            </p:extLst>
          </p:nvPr>
        </p:nvGraphicFramePr>
        <p:xfrm>
          <a:off x="228600" y="533400"/>
          <a:ext cx="4572000"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41861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5706108" y="394216"/>
            <a:ext cx="3437892" cy="2667000"/>
            <a:chOff x="4678680" y="1676400"/>
            <a:chExt cx="4389120" cy="3404930"/>
          </a:xfrm>
        </p:grpSpPr>
        <p:pic>
          <p:nvPicPr>
            <p:cNvPr id="3074" name="Picture 2" descr="C:\Giersch\USGS\Proposals\2015 Teton Lednia RFP\2016 Teton Report\Mica Lak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78680" y="1676400"/>
              <a:ext cx="4389120" cy="3404930"/>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p:cNvSpPr/>
            <p:nvPr/>
          </p:nvSpPr>
          <p:spPr>
            <a:xfrm>
              <a:off x="6979920" y="32385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791200" y="43434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Rectangle 7"/>
          <p:cNvSpPr/>
          <p:nvPr/>
        </p:nvSpPr>
        <p:spPr>
          <a:xfrm>
            <a:off x="7772400" y="24884"/>
            <a:ext cx="1114664" cy="369332"/>
          </a:xfrm>
          <a:prstGeom prst="rect">
            <a:avLst/>
          </a:prstGeom>
        </p:spPr>
        <p:txBody>
          <a:bodyPr wrap="none">
            <a:spAutoFit/>
          </a:bodyPr>
          <a:lstStyle/>
          <a:p>
            <a:r>
              <a:rPr lang="en-US" dirty="0" smtClean="0"/>
              <a:t>Mica Lake</a:t>
            </a:r>
            <a:endParaRPr lang="en-US" dirty="0"/>
          </a:p>
        </p:txBody>
      </p:sp>
      <p:graphicFrame>
        <p:nvGraphicFramePr>
          <p:cNvPr id="9" name="Chart 8"/>
          <p:cNvGraphicFramePr>
            <a:graphicFrameLocks/>
          </p:cNvGraphicFramePr>
          <p:nvPr>
            <p:extLst>
              <p:ext uri="{D42A27DB-BD31-4B8C-83A1-F6EECF244321}">
                <p14:modId xmlns:p14="http://schemas.microsoft.com/office/powerpoint/2010/main" val="490486759"/>
              </p:ext>
            </p:extLst>
          </p:nvPr>
        </p:nvGraphicFramePr>
        <p:xfrm>
          <a:off x="28575" y="43934"/>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p:cNvGraphicFramePr>
            <a:graphicFrameLocks/>
          </p:cNvGraphicFramePr>
          <p:nvPr>
            <p:extLst>
              <p:ext uri="{D42A27DB-BD31-4B8C-83A1-F6EECF244321}">
                <p14:modId xmlns:p14="http://schemas.microsoft.com/office/powerpoint/2010/main" val="4250693894"/>
              </p:ext>
            </p:extLst>
          </p:nvPr>
        </p:nvGraphicFramePr>
        <p:xfrm>
          <a:off x="0" y="3200400"/>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1" name="Chart 10"/>
          <p:cNvGraphicFramePr>
            <a:graphicFrameLocks/>
          </p:cNvGraphicFramePr>
          <p:nvPr>
            <p:extLst>
              <p:ext uri="{D42A27DB-BD31-4B8C-83A1-F6EECF244321}">
                <p14:modId xmlns:p14="http://schemas.microsoft.com/office/powerpoint/2010/main" val="3420383356"/>
              </p:ext>
            </p:extLst>
          </p:nvPr>
        </p:nvGraphicFramePr>
        <p:xfrm>
          <a:off x="4495800" y="3200400"/>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2" name="Rectangle 11"/>
          <p:cNvSpPr/>
          <p:nvPr/>
        </p:nvSpPr>
        <p:spPr>
          <a:xfrm>
            <a:off x="152400" y="6173688"/>
            <a:ext cx="8806863" cy="523220"/>
          </a:xfrm>
          <a:prstGeom prst="rect">
            <a:avLst/>
          </a:prstGeom>
        </p:spPr>
        <p:txBody>
          <a:bodyPr wrap="square">
            <a:spAutoFit/>
          </a:bodyPr>
          <a:lstStyle/>
          <a:p>
            <a:r>
              <a:rPr lang="en-US" sz="1400" dirty="0" smtClean="0"/>
              <a:t>Lower site with higher average summer temps, as expected. Upper site with some high max temps late in Sept 2015  maybe due to low water levels. Lower temp ranges below the lake due to lake effect  tempering temperatures.</a:t>
            </a:r>
            <a:endParaRPr lang="en-US" dirty="0"/>
          </a:p>
        </p:txBody>
      </p:sp>
    </p:spTree>
    <p:extLst>
      <p:ext uri="{BB962C8B-B14F-4D97-AF65-F5344CB8AC3E}">
        <p14:creationId xmlns:p14="http://schemas.microsoft.com/office/powerpoint/2010/main" val="1685318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5867400" y="394216"/>
            <a:ext cx="3204852" cy="2628146"/>
            <a:chOff x="4721233" y="1629347"/>
            <a:chExt cx="4389120" cy="3599307"/>
          </a:xfrm>
        </p:grpSpPr>
        <p:pic>
          <p:nvPicPr>
            <p:cNvPr id="4098" name="Picture 2" descr="C:\Giersch\USGS\Proposals\2015 Teton Lednia RFP\2016 Teton Report\N Fork Tet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1233" y="1629347"/>
              <a:ext cx="4389120" cy="3599307"/>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6781800" y="33528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7315200" y="27432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p:cNvSpPr/>
          <p:nvPr/>
        </p:nvSpPr>
        <p:spPr>
          <a:xfrm>
            <a:off x="7370629" y="24884"/>
            <a:ext cx="1773371" cy="369332"/>
          </a:xfrm>
          <a:prstGeom prst="rect">
            <a:avLst/>
          </a:prstGeom>
        </p:spPr>
        <p:txBody>
          <a:bodyPr wrap="none">
            <a:spAutoFit/>
          </a:bodyPr>
          <a:lstStyle/>
          <a:p>
            <a:r>
              <a:rPr lang="en-US" dirty="0" smtClean="0"/>
              <a:t>North Fork Teton</a:t>
            </a:r>
            <a:endParaRPr lang="en-US" dirty="0"/>
          </a:p>
        </p:txBody>
      </p:sp>
      <p:graphicFrame>
        <p:nvGraphicFramePr>
          <p:cNvPr id="10" name="Chart 9"/>
          <p:cNvGraphicFramePr>
            <a:graphicFrameLocks/>
          </p:cNvGraphicFramePr>
          <p:nvPr>
            <p:extLst>
              <p:ext uri="{D42A27DB-BD31-4B8C-83A1-F6EECF244321}">
                <p14:modId xmlns:p14="http://schemas.microsoft.com/office/powerpoint/2010/main" val="2988512483"/>
              </p:ext>
            </p:extLst>
          </p:nvPr>
        </p:nvGraphicFramePr>
        <p:xfrm>
          <a:off x="152400" y="84567"/>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p:cNvGraphicFramePr>
            <a:graphicFrameLocks/>
          </p:cNvGraphicFramePr>
          <p:nvPr>
            <p:extLst>
              <p:ext uri="{D42A27DB-BD31-4B8C-83A1-F6EECF244321}">
                <p14:modId xmlns:p14="http://schemas.microsoft.com/office/powerpoint/2010/main" val="1451092819"/>
              </p:ext>
            </p:extLst>
          </p:nvPr>
        </p:nvGraphicFramePr>
        <p:xfrm>
          <a:off x="-19050" y="3124200"/>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p:cNvGraphicFramePr>
            <a:graphicFrameLocks/>
          </p:cNvGraphicFramePr>
          <p:nvPr>
            <p:extLst>
              <p:ext uri="{D42A27DB-BD31-4B8C-83A1-F6EECF244321}">
                <p14:modId xmlns:p14="http://schemas.microsoft.com/office/powerpoint/2010/main" val="1658606931"/>
              </p:ext>
            </p:extLst>
          </p:nvPr>
        </p:nvGraphicFramePr>
        <p:xfrm>
          <a:off x="4500252" y="3124200"/>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3" name="Rectangle 12"/>
          <p:cNvSpPr/>
          <p:nvPr/>
        </p:nvSpPr>
        <p:spPr>
          <a:xfrm>
            <a:off x="152400" y="6173688"/>
            <a:ext cx="8806863" cy="307777"/>
          </a:xfrm>
          <a:prstGeom prst="rect">
            <a:avLst/>
          </a:prstGeom>
        </p:spPr>
        <p:txBody>
          <a:bodyPr wrap="square">
            <a:spAutoFit/>
          </a:bodyPr>
          <a:lstStyle/>
          <a:p>
            <a:r>
              <a:rPr lang="en-US" sz="1400" dirty="0" smtClean="0"/>
              <a:t>Higher site with warmer summer temps than lower site, indicating possible groundwater influence at lower site. </a:t>
            </a:r>
            <a:endParaRPr lang="en-US" dirty="0"/>
          </a:p>
        </p:txBody>
      </p:sp>
    </p:spTree>
    <p:extLst>
      <p:ext uri="{BB962C8B-B14F-4D97-AF65-F5344CB8AC3E}">
        <p14:creationId xmlns:p14="http://schemas.microsoft.com/office/powerpoint/2010/main" val="26880083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6013352" y="457200"/>
            <a:ext cx="3074741" cy="3161072"/>
            <a:chOff x="4714623" y="1172823"/>
            <a:chExt cx="4389120" cy="4512355"/>
          </a:xfrm>
        </p:grpSpPr>
        <p:pic>
          <p:nvPicPr>
            <p:cNvPr id="5122" name="Picture 2" descr="C:\Giersch\USGS\Proposals\2015 Teton Lednia RFP\2016 Teton Report\Mid_Tet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14623" y="1172823"/>
              <a:ext cx="4389120" cy="4512355"/>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6817743" y="38100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6808541" y="50292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p:cNvSpPr/>
          <p:nvPr/>
        </p:nvSpPr>
        <p:spPr>
          <a:xfrm>
            <a:off x="7010400" y="24884"/>
            <a:ext cx="2132379" cy="369332"/>
          </a:xfrm>
          <a:prstGeom prst="rect">
            <a:avLst/>
          </a:prstGeom>
        </p:spPr>
        <p:txBody>
          <a:bodyPr wrap="none">
            <a:spAutoFit/>
          </a:bodyPr>
          <a:lstStyle/>
          <a:p>
            <a:r>
              <a:rPr lang="en-US" dirty="0" smtClean="0"/>
              <a:t>Middle Teton Glacier</a:t>
            </a:r>
            <a:endParaRPr lang="en-US" dirty="0"/>
          </a:p>
        </p:txBody>
      </p:sp>
      <p:graphicFrame>
        <p:nvGraphicFramePr>
          <p:cNvPr id="10" name="Chart 9"/>
          <p:cNvGraphicFramePr>
            <a:graphicFrameLocks/>
          </p:cNvGraphicFramePr>
          <p:nvPr>
            <p:extLst>
              <p:ext uri="{D42A27DB-BD31-4B8C-83A1-F6EECF244321}">
                <p14:modId xmlns:p14="http://schemas.microsoft.com/office/powerpoint/2010/main" val="330604687"/>
              </p:ext>
            </p:extLst>
          </p:nvPr>
        </p:nvGraphicFramePr>
        <p:xfrm>
          <a:off x="0" y="53459"/>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p:cNvGraphicFramePr>
            <a:graphicFrameLocks/>
          </p:cNvGraphicFramePr>
          <p:nvPr>
            <p:extLst>
              <p:ext uri="{D42A27DB-BD31-4B8C-83A1-F6EECF244321}">
                <p14:modId xmlns:p14="http://schemas.microsoft.com/office/powerpoint/2010/main" val="2952337367"/>
              </p:ext>
            </p:extLst>
          </p:nvPr>
        </p:nvGraphicFramePr>
        <p:xfrm>
          <a:off x="0" y="3618272"/>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p:cNvGraphicFramePr>
            <a:graphicFrameLocks/>
          </p:cNvGraphicFramePr>
          <p:nvPr>
            <p:extLst>
              <p:ext uri="{D42A27DB-BD31-4B8C-83A1-F6EECF244321}">
                <p14:modId xmlns:p14="http://schemas.microsoft.com/office/powerpoint/2010/main" val="2257649294"/>
              </p:ext>
            </p:extLst>
          </p:nvPr>
        </p:nvGraphicFramePr>
        <p:xfrm>
          <a:off x="4572000" y="3618272"/>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3" name="Rectangle 12"/>
          <p:cNvSpPr/>
          <p:nvPr/>
        </p:nvSpPr>
        <p:spPr>
          <a:xfrm>
            <a:off x="152400" y="6173688"/>
            <a:ext cx="8806863" cy="307777"/>
          </a:xfrm>
          <a:prstGeom prst="rect">
            <a:avLst/>
          </a:prstGeom>
        </p:spPr>
        <p:txBody>
          <a:bodyPr wrap="square">
            <a:spAutoFit/>
          </a:bodyPr>
          <a:lstStyle/>
          <a:p>
            <a:r>
              <a:rPr lang="en-US" sz="1400" dirty="0" smtClean="0"/>
              <a:t>Lower site with higher summer temps, as expected.</a:t>
            </a:r>
            <a:endParaRPr lang="en-US" dirty="0"/>
          </a:p>
        </p:txBody>
      </p:sp>
    </p:spTree>
    <p:extLst>
      <p:ext uri="{BB962C8B-B14F-4D97-AF65-F5344CB8AC3E}">
        <p14:creationId xmlns:p14="http://schemas.microsoft.com/office/powerpoint/2010/main" val="26795532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24400" y="1436090"/>
            <a:ext cx="4389120" cy="3985819"/>
            <a:chOff x="4724400" y="1436090"/>
            <a:chExt cx="4389120" cy="3985819"/>
          </a:xfrm>
        </p:grpSpPr>
        <p:pic>
          <p:nvPicPr>
            <p:cNvPr id="2050" name="Picture 2" descr="C:\Giersch\USGS\Proposals\2015 Teton Lednia RFP\2016 Teton Report\S Fork Tet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4400" y="1436090"/>
              <a:ext cx="4389120" cy="3985819"/>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7010400" y="27432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5" name="Oval 4"/>
            <p:cNvSpPr/>
            <p:nvPr/>
          </p:nvSpPr>
          <p:spPr>
            <a:xfrm>
              <a:off x="7620000" y="48006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7" name="Chart 6"/>
          <p:cNvGraphicFramePr>
            <a:graphicFrameLocks/>
          </p:cNvGraphicFramePr>
          <p:nvPr>
            <p:extLst>
              <p:ext uri="{D42A27DB-BD31-4B8C-83A1-F6EECF244321}">
                <p14:modId xmlns:p14="http://schemas.microsoft.com/office/powerpoint/2010/main" val="322158579"/>
              </p:ext>
            </p:extLst>
          </p:nvPr>
        </p:nvGraphicFramePr>
        <p:xfrm>
          <a:off x="76200" y="990600"/>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523675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17515" y="366908"/>
            <a:ext cx="4389120" cy="3006087"/>
            <a:chOff x="4754880" y="2057400"/>
            <a:chExt cx="4389120" cy="3006087"/>
          </a:xfrm>
        </p:grpSpPr>
        <p:pic>
          <p:nvPicPr>
            <p:cNvPr id="6146" name="Picture 2" descr="C:\Giersch\USGS\Proposals\2015 Teton Lednia RFP\2016 Teton Report\S_Casad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54880" y="2057400"/>
              <a:ext cx="4389120" cy="3006087"/>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6172200" y="3281555"/>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8610600" y="446532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grpSp>
      <p:sp>
        <p:nvSpPr>
          <p:cNvPr id="9" name="Rectangle 8"/>
          <p:cNvSpPr/>
          <p:nvPr/>
        </p:nvSpPr>
        <p:spPr>
          <a:xfrm>
            <a:off x="7543800" y="24884"/>
            <a:ext cx="1553310" cy="369332"/>
          </a:xfrm>
          <a:prstGeom prst="rect">
            <a:avLst/>
          </a:prstGeom>
        </p:spPr>
        <p:txBody>
          <a:bodyPr wrap="none">
            <a:spAutoFit/>
          </a:bodyPr>
          <a:lstStyle/>
          <a:p>
            <a:r>
              <a:rPr lang="en-US" dirty="0" smtClean="0"/>
              <a:t>South Cascade</a:t>
            </a:r>
            <a:endParaRPr lang="en-US" dirty="0"/>
          </a:p>
        </p:txBody>
      </p:sp>
      <p:graphicFrame>
        <p:nvGraphicFramePr>
          <p:cNvPr id="10" name="Chart 9"/>
          <p:cNvGraphicFramePr>
            <a:graphicFrameLocks/>
          </p:cNvGraphicFramePr>
          <p:nvPr>
            <p:extLst>
              <p:ext uri="{D42A27DB-BD31-4B8C-83A1-F6EECF244321}">
                <p14:modId xmlns:p14="http://schemas.microsoft.com/office/powerpoint/2010/main" val="178676029"/>
              </p:ext>
            </p:extLst>
          </p:nvPr>
        </p:nvGraphicFramePr>
        <p:xfrm>
          <a:off x="0" y="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p:cNvGraphicFramePr>
            <a:graphicFrameLocks/>
          </p:cNvGraphicFramePr>
          <p:nvPr>
            <p:extLst>
              <p:ext uri="{D42A27DB-BD31-4B8C-83A1-F6EECF244321}">
                <p14:modId xmlns:p14="http://schemas.microsoft.com/office/powerpoint/2010/main" val="2377012675"/>
              </p:ext>
            </p:extLst>
          </p:nvPr>
        </p:nvGraphicFramePr>
        <p:xfrm>
          <a:off x="0" y="3352800"/>
          <a:ext cx="45720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p:cNvGraphicFramePr>
            <a:graphicFrameLocks/>
          </p:cNvGraphicFramePr>
          <p:nvPr>
            <p:extLst>
              <p:ext uri="{D42A27DB-BD31-4B8C-83A1-F6EECF244321}">
                <p14:modId xmlns:p14="http://schemas.microsoft.com/office/powerpoint/2010/main" val="3604300127"/>
              </p:ext>
            </p:extLst>
          </p:nvPr>
        </p:nvGraphicFramePr>
        <p:xfrm>
          <a:off x="4553685" y="3352800"/>
          <a:ext cx="4572000"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13" name="Rectangle 12"/>
          <p:cNvSpPr/>
          <p:nvPr/>
        </p:nvSpPr>
        <p:spPr>
          <a:xfrm>
            <a:off x="152400" y="6173688"/>
            <a:ext cx="8806863" cy="307777"/>
          </a:xfrm>
          <a:prstGeom prst="rect">
            <a:avLst/>
          </a:prstGeom>
        </p:spPr>
        <p:txBody>
          <a:bodyPr wrap="square">
            <a:spAutoFit/>
          </a:bodyPr>
          <a:lstStyle/>
          <a:p>
            <a:r>
              <a:rPr lang="en-US" sz="1400" dirty="0" smtClean="0"/>
              <a:t>Upper site with higher average summer temps. Hmmm… I don’t know what to say about this.</a:t>
            </a:r>
            <a:endParaRPr lang="en-US" dirty="0"/>
          </a:p>
        </p:txBody>
      </p:sp>
    </p:spTree>
    <p:extLst>
      <p:ext uri="{BB962C8B-B14F-4D97-AF65-F5344CB8AC3E}">
        <p14:creationId xmlns:p14="http://schemas.microsoft.com/office/powerpoint/2010/main" val="3097918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95535942"/>
              </p:ext>
            </p:extLst>
          </p:nvPr>
        </p:nvGraphicFramePr>
        <p:xfrm>
          <a:off x="228600" y="778164"/>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ext uri="{D42A27DB-BD31-4B8C-83A1-F6EECF244321}">
                <p14:modId xmlns:p14="http://schemas.microsoft.com/office/powerpoint/2010/main" val="3276841505"/>
              </p:ext>
            </p:extLst>
          </p:nvPr>
        </p:nvGraphicFramePr>
        <p:xfrm>
          <a:off x="228600" y="3733800"/>
          <a:ext cx="4572000" cy="2743200"/>
        </p:xfrm>
        <a:graphic>
          <a:graphicData uri="http://schemas.openxmlformats.org/drawingml/2006/chart">
            <c:chart xmlns:c="http://schemas.openxmlformats.org/drawingml/2006/chart" xmlns:r="http://schemas.openxmlformats.org/officeDocument/2006/relationships" r:id="rId3"/>
          </a:graphicData>
        </a:graphic>
      </p:graphicFrame>
      <p:grpSp>
        <p:nvGrpSpPr>
          <p:cNvPr id="6" name="Group 5"/>
          <p:cNvGrpSpPr/>
          <p:nvPr/>
        </p:nvGrpSpPr>
        <p:grpSpPr>
          <a:xfrm>
            <a:off x="4678680" y="1676400"/>
            <a:ext cx="4389120" cy="3404930"/>
            <a:chOff x="4678680" y="1676400"/>
            <a:chExt cx="4389120" cy="3404930"/>
          </a:xfrm>
        </p:grpSpPr>
        <p:pic>
          <p:nvPicPr>
            <p:cNvPr id="3074" name="Picture 2" descr="C:\Giersch\USGS\Proposals\2015 Teton Lednia RFP\2016 Teton Report\Mica Lake.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78680" y="1676400"/>
              <a:ext cx="4389120" cy="3404930"/>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p:cNvSpPr/>
            <p:nvPr/>
          </p:nvSpPr>
          <p:spPr>
            <a:xfrm>
              <a:off x="6979920" y="32385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791200" y="43434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253597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21233" y="1629347"/>
            <a:ext cx="4389120" cy="3599307"/>
            <a:chOff x="4721233" y="1629347"/>
            <a:chExt cx="4389120" cy="3599307"/>
          </a:xfrm>
        </p:grpSpPr>
        <p:pic>
          <p:nvPicPr>
            <p:cNvPr id="4098" name="Picture 2" descr="C:\Giersch\USGS\Proposals\2015 Teton Lednia RFP\2016 Teton Report\N Fork Tet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1233" y="1629347"/>
              <a:ext cx="4389120" cy="3599307"/>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6781800" y="33528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7315200" y="27432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7" name="Chart 6"/>
          <p:cNvGraphicFramePr>
            <a:graphicFrameLocks/>
          </p:cNvGraphicFramePr>
          <p:nvPr>
            <p:extLst>
              <p:ext uri="{D42A27DB-BD31-4B8C-83A1-F6EECF244321}">
                <p14:modId xmlns:p14="http://schemas.microsoft.com/office/powerpoint/2010/main" val="443199589"/>
              </p:ext>
            </p:extLst>
          </p:nvPr>
        </p:nvGraphicFramePr>
        <p:xfrm>
          <a:off x="125420" y="37338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p:cNvGraphicFramePr>
            <a:graphicFrameLocks/>
          </p:cNvGraphicFramePr>
          <p:nvPr>
            <p:extLst>
              <p:ext uri="{D42A27DB-BD31-4B8C-83A1-F6EECF244321}">
                <p14:modId xmlns:p14="http://schemas.microsoft.com/office/powerpoint/2010/main" val="2044483512"/>
              </p:ext>
            </p:extLst>
          </p:nvPr>
        </p:nvGraphicFramePr>
        <p:xfrm>
          <a:off x="125420" y="727591"/>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925359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14623" y="1172823"/>
            <a:ext cx="4389120" cy="4512355"/>
            <a:chOff x="4714623" y="1172823"/>
            <a:chExt cx="4389120" cy="4512355"/>
          </a:xfrm>
        </p:grpSpPr>
        <p:pic>
          <p:nvPicPr>
            <p:cNvPr id="5122" name="Picture 2" descr="C:\Giersch\USGS\Proposals\2015 Teton Lednia RFP\2016 Teton Report\Mid_Tet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14623" y="1172823"/>
              <a:ext cx="4389120" cy="4512355"/>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6817743" y="38100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6808541" y="50292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7" name="Chart 6"/>
          <p:cNvGraphicFramePr>
            <a:graphicFrameLocks/>
          </p:cNvGraphicFramePr>
          <p:nvPr>
            <p:extLst>
              <p:ext uri="{D42A27DB-BD31-4B8C-83A1-F6EECF244321}">
                <p14:modId xmlns:p14="http://schemas.microsoft.com/office/powerpoint/2010/main" val="3811754482"/>
              </p:ext>
            </p:extLst>
          </p:nvPr>
        </p:nvGraphicFramePr>
        <p:xfrm>
          <a:off x="76200" y="38100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p:cNvGraphicFramePr>
            <a:graphicFrameLocks/>
          </p:cNvGraphicFramePr>
          <p:nvPr>
            <p:extLst>
              <p:ext uri="{D42A27DB-BD31-4B8C-83A1-F6EECF244321}">
                <p14:modId xmlns:p14="http://schemas.microsoft.com/office/powerpoint/2010/main" val="1923179117"/>
              </p:ext>
            </p:extLst>
          </p:nvPr>
        </p:nvGraphicFramePr>
        <p:xfrm>
          <a:off x="76200" y="45720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925359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54880" y="2057400"/>
            <a:ext cx="4389120" cy="3006087"/>
            <a:chOff x="4754880" y="2057400"/>
            <a:chExt cx="4389120" cy="3006087"/>
          </a:xfrm>
        </p:grpSpPr>
        <p:pic>
          <p:nvPicPr>
            <p:cNvPr id="6146" name="Picture 2" descr="C:\Giersch\USGS\Proposals\2015 Teton Lednia RFP\2016 Teton Report\S_Casad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54880" y="2057400"/>
              <a:ext cx="4389120" cy="3006087"/>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6172200" y="3281555"/>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8610600" y="446532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grpSp>
      <p:graphicFrame>
        <p:nvGraphicFramePr>
          <p:cNvPr id="7" name="Chart 6"/>
          <p:cNvGraphicFramePr>
            <a:graphicFrameLocks/>
          </p:cNvGraphicFramePr>
          <p:nvPr>
            <p:extLst>
              <p:ext uri="{D42A27DB-BD31-4B8C-83A1-F6EECF244321}">
                <p14:modId xmlns:p14="http://schemas.microsoft.com/office/powerpoint/2010/main" val="178694589"/>
              </p:ext>
            </p:extLst>
          </p:nvPr>
        </p:nvGraphicFramePr>
        <p:xfrm>
          <a:off x="182880" y="381000"/>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p:cNvGraphicFramePr>
            <a:graphicFrameLocks/>
          </p:cNvGraphicFramePr>
          <p:nvPr>
            <p:extLst>
              <p:ext uri="{D42A27DB-BD31-4B8C-83A1-F6EECF244321}">
                <p14:modId xmlns:p14="http://schemas.microsoft.com/office/powerpoint/2010/main" val="951495243"/>
              </p:ext>
            </p:extLst>
          </p:nvPr>
        </p:nvGraphicFramePr>
        <p:xfrm>
          <a:off x="144780" y="3691887"/>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4811776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2015 only</a:t>
            </a:r>
            <a:endParaRPr lang="en-US" dirty="0"/>
          </a:p>
        </p:txBody>
      </p:sp>
    </p:spTree>
    <p:extLst>
      <p:ext uri="{BB962C8B-B14F-4D97-AF65-F5344CB8AC3E}">
        <p14:creationId xmlns:p14="http://schemas.microsoft.com/office/powerpoint/2010/main" val="1431749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724400" y="2042557"/>
            <a:ext cx="4389120" cy="2772886"/>
            <a:chOff x="4724400" y="2042557"/>
            <a:chExt cx="4389120" cy="2772886"/>
          </a:xfrm>
        </p:grpSpPr>
        <p:pic>
          <p:nvPicPr>
            <p:cNvPr id="1026" name="Picture 2" descr="C:\Giersch\USGS\Proposals\2015 Teton Lednia RFP\2016 Teton Report\Wind Cav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4400" y="2042557"/>
              <a:ext cx="4389120" cy="2772886"/>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p:cNvSpPr/>
            <p:nvPr/>
          </p:nvSpPr>
          <p:spPr>
            <a:xfrm>
              <a:off x="5872018" y="3382819"/>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777345" y="3201325"/>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9" name="Chart 8"/>
          <p:cNvGraphicFramePr>
            <a:graphicFrameLocks/>
          </p:cNvGraphicFramePr>
          <p:nvPr>
            <p:extLst>
              <p:ext uri="{D42A27DB-BD31-4B8C-83A1-F6EECF244321}">
                <p14:modId xmlns:p14="http://schemas.microsoft.com/office/powerpoint/2010/main" val="3551027694"/>
              </p:ext>
            </p:extLst>
          </p:nvPr>
        </p:nvGraphicFramePr>
        <p:xfrm>
          <a:off x="152400" y="3292765"/>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p:cNvGraphicFramePr>
            <a:graphicFrameLocks/>
          </p:cNvGraphicFramePr>
          <p:nvPr>
            <p:extLst>
              <p:ext uri="{D42A27DB-BD31-4B8C-83A1-F6EECF244321}">
                <p14:modId xmlns:p14="http://schemas.microsoft.com/office/powerpoint/2010/main" val="155214004"/>
              </p:ext>
            </p:extLst>
          </p:nvPr>
        </p:nvGraphicFramePr>
        <p:xfrm>
          <a:off x="152400" y="381000"/>
          <a:ext cx="4572000"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216771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724400" y="1436090"/>
            <a:ext cx="4389120" cy="3985819"/>
            <a:chOff x="4724400" y="1436090"/>
            <a:chExt cx="4389120" cy="3985819"/>
          </a:xfrm>
        </p:grpSpPr>
        <p:pic>
          <p:nvPicPr>
            <p:cNvPr id="2050" name="Picture 2" descr="C:\Giersch\USGS\Proposals\2015 Teton Lednia RFP\2016 Teton Report\S Fork Tet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24400" y="1436090"/>
              <a:ext cx="4389120" cy="3985819"/>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p:cNvSpPr/>
            <p:nvPr/>
          </p:nvSpPr>
          <p:spPr>
            <a:xfrm>
              <a:off x="7010400" y="27432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 </a:t>
              </a:r>
              <a:endParaRPr lang="en-US" dirty="0"/>
            </a:p>
          </p:txBody>
        </p:sp>
        <p:sp>
          <p:nvSpPr>
            <p:cNvPr id="5" name="Oval 4"/>
            <p:cNvSpPr/>
            <p:nvPr/>
          </p:nvSpPr>
          <p:spPr>
            <a:xfrm>
              <a:off x="7620000" y="4800600"/>
              <a:ext cx="182880" cy="182880"/>
            </a:xfrm>
            <a:prstGeom prst="ellipse">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7" name="Chart 6"/>
          <p:cNvGraphicFramePr>
            <a:graphicFrameLocks/>
          </p:cNvGraphicFramePr>
          <p:nvPr>
            <p:extLst>
              <p:ext uri="{D42A27DB-BD31-4B8C-83A1-F6EECF244321}">
                <p14:modId xmlns:p14="http://schemas.microsoft.com/office/powerpoint/2010/main" val="1248966601"/>
              </p:ext>
            </p:extLst>
          </p:nvPr>
        </p:nvGraphicFramePr>
        <p:xfrm>
          <a:off x="76200" y="990600"/>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846640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98</TotalTime>
  <Words>420</Words>
  <Application>Microsoft Office PowerPoint</Application>
  <PresentationFormat>On-screen Show (4:3)</PresentationFormat>
  <Paragraphs>139</Paragraphs>
  <Slides>20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2015 only</vt:lpstr>
      <vt:lpstr>PowerPoint Presentation</vt:lpstr>
      <vt:lpstr>PowerPoint Presentation</vt:lpstr>
      <vt:lpstr>PowerPoint Presentation</vt:lpstr>
      <vt:lpstr>PowerPoint Presentation</vt:lpstr>
      <vt:lpstr>PowerPoint Presentation</vt:lpstr>
      <vt:lpstr>PowerPoint Presentation</vt:lpstr>
      <vt:lpstr>Daily Temps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 Giersch</dc:creator>
  <cp:lastModifiedBy>Lusha Marguerite Tronstad</cp:lastModifiedBy>
  <cp:revision>18</cp:revision>
  <dcterms:created xsi:type="dcterms:W3CDTF">2017-03-07T20:32:22Z</dcterms:created>
  <dcterms:modified xsi:type="dcterms:W3CDTF">2017-03-21T17:22:00Z</dcterms:modified>
</cp:coreProperties>
</file>

<file path=docProps/thumbnail.jpeg>
</file>